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mp3" ContentType="audio/mp3"/>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0" r:id="rId3"/>
    <p:sldMasterId id="2147483679" r:id="rId4"/>
  </p:sldMasterIdLst>
  <p:notesMasterIdLst>
    <p:notesMasterId r:id="rId5"/>
  </p:notesMasterIdLst>
  <p:sldIdLst>
    <p:sldId id="663" r:id="rId6"/>
    <p:sldId id="664" r:id="rId7"/>
    <p:sldId id="665" r:id="rId8"/>
    <p:sldId id="696" r:id="rId9"/>
    <p:sldId id="667" r:id="rId10"/>
    <p:sldId id="668" r:id="rId11"/>
    <p:sldId id="669" r:id="rId12"/>
    <p:sldId id="672" r:id="rId13"/>
    <p:sldId id="673" r:id="rId14"/>
    <p:sldId id="674" r:id="rId15"/>
    <p:sldId id="675" r:id="rId16"/>
    <p:sldId id="676" r:id="rId17"/>
    <p:sldId id="677" r:id="rId18"/>
    <p:sldId id="697" r:id="rId19"/>
    <p:sldId id="698" r:id="rId20"/>
    <p:sldId id="678" r:id="rId21"/>
    <p:sldId id="699" r:id="rId22"/>
    <p:sldId id="700" r:id="rId23"/>
    <p:sldId id="701" r:id="rId24"/>
    <p:sldId id="702" r:id="rId25"/>
    <p:sldId id="703" r:id="rId26"/>
    <p:sldId id="704" r:id="rId27"/>
    <p:sldId id="705" r:id="rId28"/>
    <p:sldId id="706" r:id="rId29"/>
    <p:sldId id="707" r:id="rId30"/>
    <p:sldId id="708" r:id="rId31"/>
    <p:sldId id="709" r:id="rId32"/>
    <p:sldId id="710" r:id="rId33"/>
    <p:sldId id="711" r:id="rId34"/>
    <p:sldId id="679" r:id="rId35"/>
    <p:sldId id="680" r:id="rId36"/>
    <p:sldId id="681" r:id="rId37"/>
    <p:sldId id="682" r:id="rId38"/>
    <p:sldId id="683" r:id="rId39"/>
    <p:sldId id="684" r:id="rId40"/>
    <p:sldId id="685" r:id="rId41"/>
    <p:sldId id="686" r:id="rId42"/>
    <p:sldId id="687" r:id="rId43"/>
    <p:sldId id="688" r:id="rId44"/>
    <p:sldId id="689" r:id="rId45"/>
    <p:sldId id="690" r:id="rId46"/>
    <p:sldId id="691" r:id="rId47"/>
    <p:sldId id="692" r:id="rId48"/>
    <p:sldId id="693" r:id="rId49"/>
    <p:sldId id="694" r:id="rId50"/>
    <p:sldId id="695" r:id="rId51"/>
    <p:sldId id="670" r:id="rId52"/>
    <p:sldId id="671" r:id="rId53"/>
    <p:sldId id="712" r:id="rId54"/>
    <p:sldId id="666" r:id="rId55"/>
    <p:sldId id="291" r:id="rId56"/>
  </p:sldIdLst>
  <p:sldSz cx="12192000" cy="6858000"/>
  <p:notesSz cx="6858000" cy="9144000"/>
  <p:custDataLst>
    <p:tags r:id="rId5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2" name="作者" initials="A" lastIdx="0" clrIdx="1"/>
  <p:cmAuthor id="1" name="Yan Zeng" initials="Y" lastIdx="0" clrIdx="0"/>
  <p:cmAuthor id="0" name="Administrator" initials="A"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43"/>
        <p:guide pos="3876"/>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5.xml" /><Relationship Id="rId11" Type="http://schemas.openxmlformats.org/officeDocument/2006/relationships/slide" Target="slides/slide6.xml" /><Relationship Id="rId12" Type="http://schemas.openxmlformats.org/officeDocument/2006/relationships/slide" Target="slides/slide7.xml" /><Relationship Id="rId13" Type="http://schemas.openxmlformats.org/officeDocument/2006/relationships/slide" Target="slides/slide8.xml" /><Relationship Id="rId14" Type="http://schemas.openxmlformats.org/officeDocument/2006/relationships/slide" Target="slides/slide9.xml" /><Relationship Id="rId15" Type="http://schemas.openxmlformats.org/officeDocument/2006/relationships/slide" Target="slides/slide10.xml" /><Relationship Id="rId16" Type="http://schemas.openxmlformats.org/officeDocument/2006/relationships/slide" Target="slides/slide11.xml" /><Relationship Id="rId17" Type="http://schemas.openxmlformats.org/officeDocument/2006/relationships/slide" Target="slides/slide12.xml" /><Relationship Id="rId18" Type="http://schemas.openxmlformats.org/officeDocument/2006/relationships/slide" Target="slides/slide13.xml" /><Relationship Id="rId19" Type="http://schemas.openxmlformats.org/officeDocument/2006/relationships/slide" Target="slides/slide14.xml" /><Relationship Id="rId2" Type="http://schemas.openxmlformats.org/officeDocument/2006/relationships/slideMaster" Target="slideMasters/slideMaster1.xml" /><Relationship Id="rId20" Type="http://schemas.openxmlformats.org/officeDocument/2006/relationships/slide" Target="slides/slide15.xml" /><Relationship Id="rId21" Type="http://schemas.openxmlformats.org/officeDocument/2006/relationships/slide" Target="slides/slide16.xml" /><Relationship Id="rId22" Type="http://schemas.openxmlformats.org/officeDocument/2006/relationships/slide" Target="slides/slide17.xml" /><Relationship Id="rId23" Type="http://schemas.openxmlformats.org/officeDocument/2006/relationships/slide" Target="slides/slide18.xml" /><Relationship Id="rId24" Type="http://schemas.openxmlformats.org/officeDocument/2006/relationships/slide" Target="slides/slide19.xml" /><Relationship Id="rId25" Type="http://schemas.openxmlformats.org/officeDocument/2006/relationships/slide" Target="slides/slide20.xml" /><Relationship Id="rId26" Type="http://schemas.openxmlformats.org/officeDocument/2006/relationships/slide" Target="slides/slide21.xml" /><Relationship Id="rId27" Type="http://schemas.openxmlformats.org/officeDocument/2006/relationships/slide" Target="slides/slide22.xml" /><Relationship Id="rId28" Type="http://schemas.openxmlformats.org/officeDocument/2006/relationships/slide" Target="slides/slide23.xml" /><Relationship Id="rId29" Type="http://schemas.openxmlformats.org/officeDocument/2006/relationships/slide" Target="slides/slide24.xml" /><Relationship Id="rId3" Type="http://schemas.openxmlformats.org/officeDocument/2006/relationships/slideMaster" Target="slideMasters/slideMaster2.xml" /><Relationship Id="rId30" Type="http://schemas.openxmlformats.org/officeDocument/2006/relationships/slide" Target="slides/slide25.xml" /><Relationship Id="rId31" Type="http://schemas.openxmlformats.org/officeDocument/2006/relationships/slide" Target="slides/slide26.xml" /><Relationship Id="rId32" Type="http://schemas.openxmlformats.org/officeDocument/2006/relationships/slide" Target="slides/slide27.xml" /><Relationship Id="rId33" Type="http://schemas.openxmlformats.org/officeDocument/2006/relationships/slide" Target="slides/slide28.xml" /><Relationship Id="rId34" Type="http://schemas.openxmlformats.org/officeDocument/2006/relationships/slide" Target="slides/slide29.xml" /><Relationship Id="rId35" Type="http://schemas.openxmlformats.org/officeDocument/2006/relationships/slide" Target="slides/slide30.xml" /><Relationship Id="rId36" Type="http://schemas.openxmlformats.org/officeDocument/2006/relationships/slide" Target="slides/slide31.xml" /><Relationship Id="rId37" Type="http://schemas.openxmlformats.org/officeDocument/2006/relationships/slide" Target="slides/slide32.xml" /><Relationship Id="rId38" Type="http://schemas.openxmlformats.org/officeDocument/2006/relationships/slide" Target="slides/slide33.xml" /><Relationship Id="rId39" Type="http://schemas.openxmlformats.org/officeDocument/2006/relationships/slide" Target="slides/slide34.xml" /><Relationship Id="rId4" Type="http://schemas.openxmlformats.org/officeDocument/2006/relationships/slideMaster" Target="slideMasters/slideMaster3.xml" /><Relationship Id="rId40" Type="http://schemas.openxmlformats.org/officeDocument/2006/relationships/slide" Target="slides/slide35.xml" /><Relationship Id="rId41" Type="http://schemas.openxmlformats.org/officeDocument/2006/relationships/slide" Target="slides/slide36.xml" /><Relationship Id="rId42" Type="http://schemas.openxmlformats.org/officeDocument/2006/relationships/slide" Target="slides/slide37.xml" /><Relationship Id="rId43" Type="http://schemas.openxmlformats.org/officeDocument/2006/relationships/slide" Target="slides/slide38.xml" /><Relationship Id="rId44" Type="http://schemas.openxmlformats.org/officeDocument/2006/relationships/slide" Target="slides/slide39.xml" /><Relationship Id="rId45" Type="http://schemas.openxmlformats.org/officeDocument/2006/relationships/slide" Target="slides/slide40.xml" /><Relationship Id="rId46" Type="http://schemas.openxmlformats.org/officeDocument/2006/relationships/slide" Target="slides/slide41.xml" /><Relationship Id="rId47" Type="http://schemas.openxmlformats.org/officeDocument/2006/relationships/slide" Target="slides/slide42.xml" /><Relationship Id="rId48" Type="http://schemas.openxmlformats.org/officeDocument/2006/relationships/slide" Target="slides/slide43.xml" /><Relationship Id="rId49" Type="http://schemas.openxmlformats.org/officeDocument/2006/relationships/slide" Target="slides/slide44.xml" /><Relationship Id="rId5" Type="http://schemas.openxmlformats.org/officeDocument/2006/relationships/notesMaster" Target="notesMasters/notesMaster1.xml" /><Relationship Id="rId50" Type="http://schemas.openxmlformats.org/officeDocument/2006/relationships/slide" Target="slides/slide45.xml" /><Relationship Id="rId51" Type="http://schemas.openxmlformats.org/officeDocument/2006/relationships/slide" Target="slides/slide46.xml" /><Relationship Id="rId52" Type="http://schemas.openxmlformats.org/officeDocument/2006/relationships/slide" Target="slides/slide47.xml" /><Relationship Id="rId53" Type="http://schemas.openxmlformats.org/officeDocument/2006/relationships/slide" Target="slides/slide48.xml" /><Relationship Id="rId54" Type="http://schemas.openxmlformats.org/officeDocument/2006/relationships/slide" Target="slides/slide49.xml" /><Relationship Id="rId55" Type="http://schemas.openxmlformats.org/officeDocument/2006/relationships/slide" Target="slides/slide50.xml" /><Relationship Id="rId56" Type="http://schemas.openxmlformats.org/officeDocument/2006/relationships/slide" Target="slides/slide51.xml" /><Relationship Id="rId57" Type="http://schemas.openxmlformats.org/officeDocument/2006/relationships/tags" Target="tags/tag402.xml" /><Relationship Id="rId58" Type="http://schemas.openxmlformats.org/officeDocument/2006/relationships/presProps" Target="presProps.xml" /><Relationship Id="rId59" Type="http://schemas.openxmlformats.org/officeDocument/2006/relationships/viewProps" Target="viewProps.xml" /><Relationship Id="rId6" Type="http://schemas.openxmlformats.org/officeDocument/2006/relationships/slide" Target="slides/slide1.xml" /><Relationship Id="rId60" Type="http://schemas.openxmlformats.org/officeDocument/2006/relationships/theme" Target="theme/theme1.xml" /><Relationship Id="rId61" Type="http://schemas.openxmlformats.org/officeDocument/2006/relationships/tableStyles" Target="tableStyles.xml" /><Relationship Id="rId7" Type="http://schemas.openxmlformats.org/officeDocument/2006/relationships/slide" Target="slides/slide2.xml" /><Relationship Id="rId8" Type="http://schemas.openxmlformats.org/officeDocument/2006/relationships/slide" Target="slides/slide3.xml" /><Relationship Id="rId9" Type="http://schemas.openxmlformats.org/officeDocument/2006/relationships/slide" Target="slides/slide4.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4.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51.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1E8E6-12E8-4BB6-A28D-ECD042868409}" type="slidenum">
              <a:rPr lang="zh-CN" altLang="en-US" smtClean="0"/>
              <a:t>3</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117AE0-B1CF-41A0-A58E-34BA51003D21}" type="slidenum">
              <a:rPr lang="zh-CN" altLang="en-US" smtClean="0"/>
              <a:t>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117AE0-B1CF-41A0-A58E-34BA51003D21}" type="slidenum">
              <a:rPr lang="zh-CN" altLang="en-US" smtClean="0"/>
              <a:t>14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r>
              <a:rPr lang="zh-CN" altLang="en-US"/>
              <a:t>划桨的意思:划桨拼音、注音、读音是huá jiǎng</a:t>
            </a:r>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117AE0-B1CF-41A0-A58E-34BA51003D21}" type="slidenum">
              <a:rPr lang="zh-CN" altLang="en-US" smtClean="0"/>
              <a:t>29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117AE0-B1CF-41A0-A58E-34BA51003D21}" type="slidenum">
              <a:rPr lang="zh-CN" altLang="en-US" smtClean="0"/>
              <a:t>51</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2.png" /><Relationship Id="rId10" Type="http://schemas.openxmlformats.org/officeDocument/2006/relationships/tags" Target="../tags/tag68.xml" /><Relationship Id="rId11" Type="http://schemas.openxmlformats.org/officeDocument/2006/relationships/tags" Target="../tags/tag69.xml" /><Relationship Id="rId12" Type="http://schemas.openxmlformats.org/officeDocument/2006/relationships/tags" Target="../tags/tag70.xml" /><Relationship Id="rId13" Type="http://schemas.openxmlformats.org/officeDocument/2006/relationships/tags" Target="../tags/tag71.xml" /><Relationship Id="rId14" Type="http://schemas.openxmlformats.org/officeDocument/2006/relationships/tags" Target="../tags/tag72.xml" /><Relationship Id="rId15" Type="http://schemas.openxmlformats.org/officeDocument/2006/relationships/tags" Target="../tags/tag73.xml" /><Relationship Id="rId16" Type="http://schemas.openxmlformats.org/officeDocument/2006/relationships/slideMaster" Target="../slideMasters/slideMaster2.xml" /><Relationship Id="rId2" Type="http://schemas.openxmlformats.org/officeDocument/2006/relationships/tags" Target="../tags/tag63.xml" /><Relationship Id="rId3" Type="http://schemas.openxmlformats.org/officeDocument/2006/relationships/image" Target="../media/image3.png" /><Relationship Id="rId4" Type="http://schemas.openxmlformats.org/officeDocument/2006/relationships/tags" Target="../tags/tag64.xml" /><Relationship Id="rId5" Type="http://schemas.openxmlformats.org/officeDocument/2006/relationships/tags" Target="../tags/tag65.xml" /><Relationship Id="rId6" Type="http://schemas.openxmlformats.org/officeDocument/2006/relationships/tags" Target="../tags/tag66.xml" /><Relationship Id="rId7" Type="http://schemas.openxmlformats.org/officeDocument/2006/relationships/image" Target="../media/image4.png" /><Relationship Id="rId8" Type="http://schemas.openxmlformats.org/officeDocument/2006/relationships/tags" Target="../tags/tag67.xml" /><Relationship Id="rId9" Type="http://schemas.openxmlformats.org/officeDocument/2006/relationships/image" Target="../media/image5.png" /></Relationships>
</file>

<file path=ppt/slideLayouts/_rels/slideLayout13.xml.rels>&#65279;<?xml version="1.0" encoding="utf-8" standalone="yes"?><Relationships xmlns="http://schemas.openxmlformats.org/package/2006/relationships"><Relationship Id="rId1" Type="http://schemas.openxmlformats.org/officeDocument/2006/relationships/image" Target="../media/image6.png" /><Relationship Id="rId10" Type="http://schemas.openxmlformats.org/officeDocument/2006/relationships/slideMaster" Target="../slideMasters/slideMaster2.xml" /><Relationship Id="rId2" Type="http://schemas.openxmlformats.org/officeDocument/2006/relationships/tags" Target="../tags/tag74.xml" /><Relationship Id="rId3" Type="http://schemas.openxmlformats.org/officeDocument/2006/relationships/image" Target="../media/image7.png" /><Relationship Id="rId4" Type="http://schemas.openxmlformats.org/officeDocument/2006/relationships/tags" Target="../tags/tag75.xml" /><Relationship Id="rId5" Type="http://schemas.openxmlformats.org/officeDocument/2006/relationships/tags" Target="../tags/tag76.xml" /><Relationship Id="rId6" Type="http://schemas.openxmlformats.org/officeDocument/2006/relationships/tags" Target="../tags/tag77.xml" /><Relationship Id="rId7" Type="http://schemas.openxmlformats.org/officeDocument/2006/relationships/tags" Target="../tags/tag78.xml" /><Relationship Id="rId8" Type="http://schemas.openxmlformats.org/officeDocument/2006/relationships/tags" Target="../tags/tag79.xml" /><Relationship Id="rId9" Type="http://schemas.openxmlformats.org/officeDocument/2006/relationships/tags" Target="../tags/tag80.xml" /></Relationships>
</file>

<file path=ppt/slideLayouts/_rels/slideLayout14.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tags" Target="../tags/tag81.xml" /><Relationship Id="rId3" Type="http://schemas.openxmlformats.org/officeDocument/2006/relationships/tags" Target="../tags/tag82.xml" /><Relationship Id="rId4" Type="http://schemas.openxmlformats.org/officeDocument/2006/relationships/tags" Target="../tags/tag83.xml" /><Relationship Id="rId5" Type="http://schemas.openxmlformats.org/officeDocument/2006/relationships/tags" Target="../tags/tag84.xml" /><Relationship Id="rId6" Type="http://schemas.openxmlformats.org/officeDocument/2006/relationships/tags" Target="../tags/tag85.xml" /><Relationship Id="rId7" Type="http://schemas.openxmlformats.org/officeDocument/2006/relationships/tags" Target="../tags/tag86.xml" /><Relationship Id="rId8" Type="http://schemas.openxmlformats.org/officeDocument/2006/relationships/tags" Target="../tags/tag87.xml" /><Relationship Id="rId9"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image" Target="../media/image6.png" /><Relationship Id="rId10" Type="http://schemas.openxmlformats.org/officeDocument/2006/relationships/tags" Target="../tags/tag95.xml" /><Relationship Id="rId11" Type="http://schemas.openxmlformats.org/officeDocument/2006/relationships/slideMaster" Target="../slideMasters/slideMaster2.xml" /><Relationship Id="rId2" Type="http://schemas.openxmlformats.org/officeDocument/2006/relationships/tags" Target="../tags/tag88.xml" /><Relationship Id="rId3" Type="http://schemas.openxmlformats.org/officeDocument/2006/relationships/image" Target="../media/image7.png" /><Relationship Id="rId4" Type="http://schemas.openxmlformats.org/officeDocument/2006/relationships/tags" Target="../tags/tag89.xml" /><Relationship Id="rId5" Type="http://schemas.openxmlformats.org/officeDocument/2006/relationships/tags" Target="../tags/tag90.xml" /><Relationship Id="rId6" Type="http://schemas.openxmlformats.org/officeDocument/2006/relationships/tags" Target="../tags/tag91.xml" /><Relationship Id="rId7" Type="http://schemas.openxmlformats.org/officeDocument/2006/relationships/tags" Target="../tags/tag92.xml" /><Relationship Id="rId8" Type="http://schemas.openxmlformats.org/officeDocument/2006/relationships/tags" Target="../tags/tag93.xml" /><Relationship Id="rId9" Type="http://schemas.openxmlformats.org/officeDocument/2006/relationships/tags" Target="../tags/tag94.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96.xml" /><Relationship Id="rId2" Type="http://schemas.openxmlformats.org/officeDocument/2006/relationships/tags" Target="../tags/tag97.xml" /><Relationship Id="rId3" Type="http://schemas.openxmlformats.org/officeDocument/2006/relationships/tags" Target="../tags/tag98.xml" /><Relationship Id="rId4" Type="http://schemas.openxmlformats.org/officeDocument/2006/relationships/tags" Target="../tags/tag99.xml" /><Relationship Id="rId5" Type="http://schemas.openxmlformats.org/officeDocument/2006/relationships/tags" Target="../tags/tag100.xml" /><Relationship Id="rId6" Type="http://schemas.openxmlformats.org/officeDocument/2006/relationships/tags" Target="../tags/tag101.xml" /><Relationship Id="rId7" Type="http://schemas.openxmlformats.org/officeDocument/2006/relationships/tags" Target="../tags/tag102.xml" /><Relationship Id="rId8" Type="http://schemas.openxmlformats.org/officeDocument/2006/relationships/tags" Target="../tags/tag103.xml" /><Relationship Id="rId9"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04.xml" /><Relationship Id="rId2" Type="http://schemas.openxmlformats.org/officeDocument/2006/relationships/tags" Target="../tags/tag105.xml" /><Relationship Id="rId3" Type="http://schemas.openxmlformats.org/officeDocument/2006/relationships/tags" Target="../tags/tag106.xml" /><Relationship Id="rId4" Type="http://schemas.openxmlformats.org/officeDocument/2006/relationships/tags" Target="../tags/tag107.xml" /><Relationship Id="rId5"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image" Target="../media/image6.png" /><Relationship Id="rId2" Type="http://schemas.openxmlformats.org/officeDocument/2006/relationships/tags" Target="../tags/tag108.xml" /><Relationship Id="rId3" Type="http://schemas.openxmlformats.org/officeDocument/2006/relationships/image" Target="../media/image7.png" /><Relationship Id="rId4" Type="http://schemas.openxmlformats.org/officeDocument/2006/relationships/tags" Target="../tags/tag109.xml" /><Relationship Id="rId5" Type="http://schemas.openxmlformats.org/officeDocument/2006/relationships/tags" Target="../tags/tag110.xml" /><Relationship Id="rId6" Type="http://schemas.openxmlformats.org/officeDocument/2006/relationships/tags" Target="../tags/tag111.xml" /><Relationship Id="rId7" Type="http://schemas.openxmlformats.org/officeDocument/2006/relationships/tags" Target="../tags/tag112.xml" /><Relationship Id="rId8"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image" Target="../media/image6.png" /><Relationship Id="rId10" Type="http://schemas.openxmlformats.org/officeDocument/2006/relationships/tags" Target="../tags/tag120.xml" /><Relationship Id="rId11" Type="http://schemas.openxmlformats.org/officeDocument/2006/relationships/slideMaster" Target="../slideMasters/slideMaster2.xml" /><Relationship Id="rId2" Type="http://schemas.openxmlformats.org/officeDocument/2006/relationships/tags" Target="../tags/tag113.xml" /><Relationship Id="rId3" Type="http://schemas.openxmlformats.org/officeDocument/2006/relationships/image" Target="../media/image7.png" /><Relationship Id="rId4" Type="http://schemas.openxmlformats.org/officeDocument/2006/relationships/tags" Target="../tags/tag114.xml" /><Relationship Id="rId5" Type="http://schemas.openxmlformats.org/officeDocument/2006/relationships/tags" Target="../tags/tag115.xml" /><Relationship Id="rId6" Type="http://schemas.openxmlformats.org/officeDocument/2006/relationships/tags" Target="../tags/tag116.xml" /><Relationship Id="rId7" Type="http://schemas.openxmlformats.org/officeDocument/2006/relationships/tags" Target="../tags/tag117.xml" /><Relationship Id="rId8" Type="http://schemas.openxmlformats.org/officeDocument/2006/relationships/tags" Target="../tags/tag118.xml" /><Relationship Id="rId9" Type="http://schemas.openxmlformats.org/officeDocument/2006/relationships/tags" Target="../tags/tag119.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21.xml" /><Relationship Id="rId2" Type="http://schemas.openxmlformats.org/officeDocument/2006/relationships/tags" Target="../tags/tag122.xml" /><Relationship Id="rId3" Type="http://schemas.openxmlformats.org/officeDocument/2006/relationships/tags" Target="../tags/tag123.xml" /><Relationship Id="rId4" Type="http://schemas.openxmlformats.org/officeDocument/2006/relationships/tags" Target="../tags/tag124.xml" /><Relationship Id="rId5" Type="http://schemas.openxmlformats.org/officeDocument/2006/relationships/tags" Target="../tags/tag125.xml" /><Relationship Id="rId6"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image" Target="../media/image6.png" /><Relationship Id="rId2" Type="http://schemas.openxmlformats.org/officeDocument/2006/relationships/tags" Target="../tags/tag126.xml" /><Relationship Id="rId3" Type="http://schemas.openxmlformats.org/officeDocument/2006/relationships/image" Target="../media/image7.png" /><Relationship Id="rId4" Type="http://schemas.openxmlformats.org/officeDocument/2006/relationships/tags" Target="../tags/tag127.xml" /><Relationship Id="rId5" Type="http://schemas.openxmlformats.org/officeDocument/2006/relationships/tags" Target="../tags/tag128.xml" /><Relationship Id="rId6" Type="http://schemas.openxmlformats.org/officeDocument/2006/relationships/tags" Target="../tags/tag129.xml" /><Relationship Id="rId7" Type="http://schemas.openxmlformats.org/officeDocument/2006/relationships/tags" Target="../tags/tag130.xml" /><Relationship Id="rId8" Type="http://schemas.openxmlformats.org/officeDocument/2006/relationships/tags" Target="../tags/tag131.xml" /><Relationship Id="rId9"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image" Target="../media/image2.png" /><Relationship Id="rId10" Type="http://schemas.openxmlformats.org/officeDocument/2006/relationships/tags" Target="../tags/tag137.xml" /><Relationship Id="rId11" Type="http://schemas.openxmlformats.org/officeDocument/2006/relationships/tags" Target="../tags/tag138.xml" /><Relationship Id="rId12" Type="http://schemas.openxmlformats.org/officeDocument/2006/relationships/tags" Target="../tags/tag139.xml" /><Relationship Id="rId13" Type="http://schemas.openxmlformats.org/officeDocument/2006/relationships/tags" Target="../tags/tag140.xml" /><Relationship Id="rId14" Type="http://schemas.openxmlformats.org/officeDocument/2006/relationships/tags" Target="../tags/tag141.xml" /><Relationship Id="rId15" Type="http://schemas.openxmlformats.org/officeDocument/2006/relationships/tags" Target="../tags/tag142.xml" /><Relationship Id="rId16" Type="http://schemas.openxmlformats.org/officeDocument/2006/relationships/tags" Target="../tags/tag143.xml" /><Relationship Id="rId17" Type="http://schemas.openxmlformats.org/officeDocument/2006/relationships/slideMaster" Target="../slideMasters/slideMaster2.xml" /><Relationship Id="rId2" Type="http://schemas.openxmlformats.org/officeDocument/2006/relationships/tags" Target="../tags/tag132.xml" /><Relationship Id="rId3" Type="http://schemas.openxmlformats.org/officeDocument/2006/relationships/image" Target="../media/image3.png" /><Relationship Id="rId4" Type="http://schemas.openxmlformats.org/officeDocument/2006/relationships/tags" Target="../tags/tag133.xml" /><Relationship Id="rId5" Type="http://schemas.openxmlformats.org/officeDocument/2006/relationships/tags" Target="../tags/tag134.xml" /><Relationship Id="rId6" Type="http://schemas.openxmlformats.org/officeDocument/2006/relationships/tags" Target="../tags/tag135.xml" /><Relationship Id="rId7" Type="http://schemas.openxmlformats.org/officeDocument/2006/relationships/image" Target="../media/image4.png" /><Relationship Id="rId8" Type="http://schemas.openxmlformats.org/officeDocument/2006/relationships/tags" Target="../tags/tag136.xml" /><Relationship Id="rId9" Type="http://schemas.openxmlformats.org/officeDocument/2006/relationships/image" Target="../media/image5.png" /></Relationships>
</file>

<file path=ppt/slideLayouts/_rels/slideLayout23.xml.rels>&#65279;<?xml version="1.0" encoding="utf-8" standalone="yes"?><Relationships xmlns="http://schemas.openxmlformats.org/package/2006/relationships"><Relationship Id="rId1" Type="http://schemas.openxmlformats.org/officeDocument/2006/relationships/image" Target="../media/image8.png" /><Relationship Id="rId2" Type="http://schemas.openxmlformats.org/officeDocument/2006/relationships/tags" Target="../tags/tag144.xml" /><Relationship Id="rId3" Type="http://schemas.openxmlformats.org/officeDocument/2006/relationships/image" Target="../media/image9.png" /><Relationship Id="rId4" Type="http://schemas.openxmlformats.org/officeDocument/2006/relationships/tags" Target="../tags/tag145.xml" /><Relationship Id="rId5" Type="http://schemas.openxmlformats.org/officeDocument/2006/relationships/tags" Target="../tags/tag146.xml" /><Relationship Id="rId6" Type="http://schemas.openxmlformats.org/officeDocument/2006/relationships/tags" Target="../tags/tag147.xml" /><Relationship Id="rId7" Type="http://schemas.openxmlformats.org/officeDocument/2006/relationships/tags" Target="../tags/tag148.xml" /><Relationship Id="rId8" Type="http://schemas.openxmlformats.org/officeDocument/2006/relationships/tags" Target="../tags/tag149.xml" /><Relationship Id="rId9"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50.xml" /><Relationship Id="rId10" Type="http://schemas.openxmlformats.org/officeDocument/2006/relationships/tags" Target="../tags/tag157.xml" /><Relationship Id="rId11" Type="http://schemas.openxmlformats.org/officeDocument/2006/relationships/slideMaster" Target="../slideMasters/slideMaster2.xml" /><Relationship Id="rId2" Type="http://schemas.openxmlformats.org/officeDocument/2006/relationships/image" Target="../media/image6.png" /><Relationship Id="rId3" Type="http://schemas.openxmlformats.org/officeDocument/2006/relationships/tags" Target="../tags/tag151.xml" /><Relationship Id="rId4" Type="http://schemas.openxmlformats.org/officeDocument/2006/relationships/image" Target="../media/image7.png" /><Relationship Id="rId5" Type="http://schemas.openxmlformats.org/officeDocument/2006/relationships/tags" Target="../tags/tag152.xml" /><Relationship Id="rId6" Type="http://schemas.openxmlformats.org/officeDocument/2006/relationships/tags" Target="../tags/tag153.xml" /><Relationship Id="rId7" Type="http://schemas.openxmlformats.org/officeDocument/2006/relationships/tags" Target="../tags/tag154.xml" /><Relationship Id="rId8" Type="http://schemas.openxmlformats.org/officeDocument/2006/relationships/tags" Target="../tags/tag155.xml" /><Relationship Id="rId9" Type="http://schemas.openxmlformats.org/officeDocument/2006/relationships/tags" Target="../tags/tag156.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58.xml" /><Relationship Id="rId10" Type="http://schemas.openxmlformats.org/officeDocument/2006/relationships/slideMaster" Target="../slideMasters/slideMaster2.xml" /><Relationship Id="rId2" Type="http://schemas.openxmlformats.org/officeDocument/2006/relationships/image" Target="../media/image10.png" /><Relationship Id="rId3" Type="http://schemas.openxmlformats.org/officeDocument/2006/relationships/tags" Target="../tags/tag159.xml" /><Relationship Id="rId4" Type="http://schemas.openxmlformats.org/officeDocument/2006/relationships/tags" Target="../tags/tag160.xml" /><Relationship Id="rId5" Type="http://schemas.openxmlformats.org/officeDocument/2006/relationships/tags" Target="../tags/tag161.xml" /><Relationship Id="rId6" Type="http://schemas.openxmlformats.org/officeDocument/2006/relationships/tags" Target="../tags/tag162.xml" /><Relationship Id="rId7" Type="http://schemas.openxmlformats.org/officeDocument/2006/relationships/tags" Target="../tags/tag163.xml" /><Relationship Id="rId8" Type="http://schemas.openxmlformats.org/officeDocument/2006/relationships/tags" Target="../tags/tag164.xml" /><Relationship Id="rId9" Type="http://schemas.openxmlformats.org/officeDocument/2006/relationships/tags" Target="../tags/tag165.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66.xml" /><Relationship Id="rId10" Type="http://schemas.openxmlformats.org/officeDocument/2006/relationships/slideMaster" Target="../slideMasters/slideMaster2.xml" /><Relationship Id="rId2" Type="http://schemas.openxmlformats.org/officeDocument/2006/relationships/image" Target="../media/image11.png" /><Relationship Id="rId3" Type="http://schemas.openxmlformats.org/officeDocument/2006/relationships/tags" Target="../tags/tag167.xml" /><Relationship Id="rId4" Type="http://schemas.openxmlformats.org/officeDocument/2006/relationships/tags" Target="../tags/tag168.xml" /><Relationship Id="rId5" Type="http://schemas.openxmlformats.org/officeDocument/2006/relationships/tags" Target="../tags/tag169.xml" /><Relationship Id="rId6" Type="http://schemas.openxmlformats.org/officeDocument/2006/relationships/tags" Target="../tags/tag170.xml" /><Relationship Id="rId7" Type="http://schemas.openxmlformats.org/officeDocument/2006/relationships/tags" Target="../tags/tag171.xml" /><Relationship Id="rId8" Type="http://schemas.openxmlformats.org/officeDocument/2006/relationships/tags" Target="../tags/tag172.xml" /><Relationship Id="rId9" Type="http://schemas.openxmlformats.org/officeDocument/2006/relationships/tags" Target="../tags/tag173.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74.xml" /><Relationship Id="rId10" Type="http://schemas.openxmlformats.org/officeDocument/2006/relationships/slideMaster" Target="../slideMasters/slideMaster2.xml" /><Relationship Id="rId2" Type="http://schemas.openxmlformats.org/officeDocument/2006/relationships/image" Target="../media/image11.png" /><Relationship Id="rId3" Type="http://schemas.openxmlformats.org/officeDocument/2006/relationships/tags" Target="../tags/tag175.xml" /><Relationship Id="rId4" Type="http://schemas.openxmlformats.org/officeDocument/2006/relationships/tags" Target="../tags/tag176.xml" /><Relationship Id="rId5" Type="http://schemas.openxmlformats.org/officeDocument/2006/relationships/tags" Target="../tags/tag177.xml" /><Relationship Id="rId6" Type="http://schemas.openxmlformats.org/officeDocument/2006/relationships/tags" Target="../tags/tag178.xml" /><Relationship Id="rId7" Type="http://schemas.openxmlformats.org/officeDocument/2006/relationships/tags" Target="../tags/tag179.xml" /><Relationship Id="rId8" Type="http://schemas.openxmlformats.org/officeDocument/2006/relationships/tags" Target="../tags/tag180.xml" /><Relationship Id="rId9" Type="http://schemas.openxmlformats.org/officeDocument/2006/relationships/tags" Target="../tags/tag181.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82.xml" /><Relationship Id="rId10" Type="http://schemas.openxmlformats.org/officeDocument/2006/relationships/tags" Target="../tags/tag189.xml" /><Relationship Id="rId11" Type="http://schemas.openxmlformats.org/officeDocument/2006/relationships/tags" Target="../tags/tag190.xml" /><Relationship Id="rId12" Type="http://schemas.openxmlformats.org/officeDocument/2006/relationships/tags" Target="../tags/tag191.xml" /><Relationship Id="rId13" Type="http://schemas.openxmlformats.org/officeDocument/2006/relationships/tags" Target="../tags/tag192.xml" /><Relationship Id="rId14" Type="http://schemas.openxmlformats.org/officeDocument/2006/relationships/slideMaster" Target="../slideMasters/slideMaster2.xml" /><Relationship Id="rId2" Type="http://schemas.openxmlformats.org/officeDocument/2006/relationships/image" Target="../media/image6.png" /><Relationship Id="rId3" Type="http://schemas.openxmlformats.org/officeDocument/2006/relationships/tags" Target="../tags/tag183.xml" /><Relationship Id="rId4" Type="http://schemas.openxmlformats.org/officeDocument/2006/relationships/image" Target="../media/image7.png" /><Relationship Id="rId5" Type="http://schemas.openxmlformats.org/officeDocument/2006/relationships/tags" Target="../tags/tag184.xml" /><Relationship Id="rId6" Type="http://schemas.openxmlformats.org/officeDocument/2006/relationships/tags" Target="../tags/tag185.xml" /><Relationship Id="rId7" Type="http://schemas.openxmlformats.org/officeDocument/2006/relationships/tags" Target="../tags/tag186.xml" /><Relationship Id="rId8" Type="http://schemas.openxmlformats.org/officeDocument/2006/relationships/tags" Target="../tags/tag187.xml" /><Relationship Id="rId9" Type="http://schemas.openxmlformats.org/officeDocument/2006/relationships/tags" Target="../tags/tag188.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193.xml" /><Relationship Id="rId2" Type="http://schemas.openxmlformats.org/officeDocument/2006/relationships/image" Target="../media/image12.png" /><Relationship Id="rId3" Type="http://schemas.openxmlformats.org/officeDocument/2006/relationships/tags" Target="../tags/tag194.xml" /><Relationship Id="rId4" Type="http://schemas.openxmlformats.org/officeDocument/2006/relationships/tags" Target="../tags/tag195.xml" /><Relationship Id="rId5" Type="http://schemas.openxmlformats.org/officeDocument/2006/relationships/tags" Target="../tags/tag196.xml" /><Relationship Id="rId6" Type="http://schemas.openxmlformats.org/officeDocument/2006/relationships/tags" Target="../tags/tag197.xml" /><Relationship Id="rId7" Type="http://schemas.openxmlformats.org/officeDocument/2006/relationships/tags" Target="../tags/tag198.xml" /><Relationship Id="rId8" Type="http://schemas.openxmlformats.org/officeDocument/2006/relationships/tags" Target="../tags/tag199.xml" /><Relationship Id="rId9"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image" Target="../media/image2.png" /><Relationship Id="rId10" Type="http://schemas.openxmlformats.org/officeDocument/2006/relationships/tags" Target="../tags/tag211.xml" /><Relationship Id="rId11" Type="http://schemas.openxmlformats.org/officeDocument/2006/relationships/tags" Target="../tags/tag212.xml" /><Relationship Id="rId12" Type="http://schemas.openxmlformats.org/officeDocument/2006/relationships/tags" Target="../tags/tag213.xml" /><Relationship Id="rId13" Type="http://schemas.openxmlformats.org/officeDocument/2006/relationships/tags" Target="../tags/tag214.xml" /><Relationship Id="rId14" Type="http://schemas.openxmlformats.org/officeDocument/2006/relationships/tags" Target="../tags/tag215.xml" /><Relationship Id="rId15" Type="http://schemas.openxmlformats.org/officeDocument/2006/relationships/tags" Target="../tags/tag216.xml" /><Relationship Id="rId16" Type="http://schemas.openxmlformats.org/officeDocument/2006/relationships/slideMaster" Target="../slideMasters/slideMaster3.xml" /><Relationship Id="rId2" Type="http://schemas.openxmlformats.org/officeDocument/2006/relationships/tags" Target="../tags/tag206.xml" /><Relationship Id="rId3" Type="http://schemas.openxmlformats.org/officeDocument/2006/relationships/image" Target="../media/image3.png" /><Relationship Id="rId4" Type="http://schemas.openxmlformats.org/officeDocument/2006/relationships/tags" Target="../tags/tag207.xml" /><Relationship Id="rId5" Type="http://schemas.openxmlformats.org/officeDocument/2006/relationships/tags" Target="../tags/tag208.xml" /><Relationship Id="rId6" Type="http://schemas.openxmlformats.org/officeDocument/2006/relationships/tags" Target="../tags/tag209.xml" /><Relationship Id="rId7" Type="http://schemas.openxmlformats.org/officeDocument/2006/relationships/image" Target="../media/image4.png" /><Relationship Id="rId8" Type="http://schemas.openxmlformats.org/officeDocument/2006/relationships/tags" Target="../tags/tag210.xml" /><Relationship Id="rId9" Type="http://schemas.openxmlformats.org/officeDocument/2006/relationships/image" Target="../media/image5.png" /></Relationships>
</file>

<file path=ppt/slideLayouts/_rels/slideLayout31.xml.rels>&#65279;<?xml version="1.0" encoding="utf-8" standalone="yes"?><Relationships xmlns="http://schemas.openxmlformats.org/package/2006/relationships"><Relationship Id="rId1" Type="http://schemas.openxmlformats.org/officeDocument/2006/relationships/image" Target="../media/image6.png" /><Relationship Id="rId10" Type="http://schemas.openxmlformats.org/officeDocument/2006/relationships/slideMaster" Target="../slideMasters/slideMaster3.xml" /><Relationship Id="rId2" Type="http://schemas.openxmlformats.org/officeDocument/2006/relationships/tags" Target="../tags/tag217.xml" /><Relationship Id="rId3" Type="http://schemas.openxmlformats.org/officeDocument/2006/relationships/image" Target="../media/image7.png" /><Relationship Id="rId4" Type="http://schemas.openxmlformats.org/officeDocument/2006/relationships/tags" Target="../tags/tag218.xml" /><Relationship Id="rId5" Type="http://schemas.openxmlformats.org/officeDocument/2006/relationships/tags" Target="../tags/tag219.xml" /><Relationship Id="rId6" Type="http://schemas.openxmlformats.org/officeDocument/2006/relationships/tags" Target="../tags/tag220.xml" /><Relationship Id="rId7" Type="http://schemas.openxmlformats.org/officeDocument/2006/relationships/tags" Target="../tags/tag221.xml" /><Relationship Id="rId8" Type="http://schemas.openxmlformats.org/officeDocument/2006/relationships/tags" Target="../tags/tag222.xml" /><Relationship Id="rId9" Type="http://schemas.openxmlformats.org/officeDocument/2006/relationships/tags" Target="../tags/tag223.xml" /></Relationships>
</file>

<file path=ppt/slideLayouts/_rels/slideLayout32.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tags" Target="../tags/tag224.xml" /><Relationship Id="rId3" Type="http://schemas.openxmlformats.org/officeDocument/2006/relationships/tags" Target="../tags/tag225.xml" /><Relationship Id="rId4" Type="http://schemas.openxmlformats.org/officeDocument/2006/relationships/tags" Target="../tags/tag226.xml" /><Relationship Id="rId5" Type="http://schemas.openxmlformats.org/officeDocument/2006/relationships/tags" Target="../tags/tag227.xml" /><Relationship Id="rId6" Type="http://schemas.openxmlformats.org/officeDocument/2006/relationships/tags" Target="../tags/tag228.xml" /><Relationship Id="rId7" Type="http://schemas.openxmlformats.org/officeDocument/2006/relationships/tags" Target="../tags/tag229.xml" /><Relationship Id="rId8" Type="http://schemas.openxmlformats.org/officeDocument/2006/relationships/tags" Target="../tags/tag230.xml" /><Relationship Id="rId9"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image" Target="../media/image6.png" /><Relationship Id="rId10" Type="http://schemas.openxmlformats.org/officeDocument/2006/relationships/tags" Target="../tags/tag238.xml" /><Relationship Id="rId11" Type="http://schemas.openxmlformats.org/officeDocument/2006/relationships/slideMaster" Target="../slideMasters/slideMaster3.xml" /><Relationship Id="rId2" Type="http://schemas.openxmlformats.org/officeDocument/2006/relationships/tags" Target="../tags/tag231.xml" /><Relationship Id="rId3" Type="http://schemas.openxmlformats.org/officeDocument/2006/relationships/image" Target="../media/image7.png" /><Relationship Id="rId4" Type="http://schemas.openxmlformats.org/officeDocument/2006/relationships/tags" Target="../tags/tag232.xml" /><Relationship Id="rId5" Type="http://schemas.openxmlformats.org/officeDocument/2006/relationships/tags" Target="../tags/tag233.xml" /><Relationship Id="rId6" Type="http://schemas.openxmlformats.org/officeDocument/2006/relationships/tags" Target="../tags/tag234.xml" /><Relationship Id="rId7" Type="http://schemas.openxmlformats.org/officeDocument/2006/relationships/tags" Target="../tags/tag235.xml" /><Relationship Id="rId8" Type="http://schemas.openxmlformats.org/officeDocument/2006/relationships/tags" Target="../tags/tag236.xml" /><Relationship Id="rId9" Type="http://schemas.openxmlformats.org/officeDocument/2006/relationships/tags" Target="../tags/tag237.xml" /></Relationships>
</file>

<file path=ppt/slideLayouts/_rels/slideLayout34.xml.rels>&#65279;<?xml version="1.0" encoding="utf-8" standalone="yes"?><Relationships xmlns="http://schemas.openxmlformats.org/package/2006/relationships"><Relationship Id="rId1" Type="http://schemas.openxmlformats.org/officeDocument/2006/relationships/tags" Target="../tags/tag239.xml" /><Relationship Id="rId2" Type="http://schemas.openxmlformats.org/officeDocument/2006/relationships/tags" Target="../tags/tag240.xml" /><Relationship Id="rId3" Type="http://schemas.openxmlformats.org/officeDocument/2006/relationships/tags" Target="../tags/tag241.xml" /><Relationship Id="rId4" Type="http://schemas.openxmlformats.org/officeDocument/2006/relationships/tags" Target="../tags/tag242.xml" /><Relationship Id="rId5" Type="http://schemas.openxmlformats.org/officeDocument/2006/relationships/tags" Target="../tags/tag243.xml" /><Relationship Id="rId6" Type="http://schemas.openxmlformats.org/officeDocument/2006/relationships/tags" Target="../tags/tag244.xml" /><Relationship Id="rId7" Type="http://schemas.openxmlformats.org/officeDocument/2006/relationships/tags" Target="../tags/tag245.xml" /><Relationship Id="rId8" Type="http://schemas.openxmlformats.org/officeDocument/2006/relationships/tags" Target="../tags/tag246.xml" /><Relationship Id="rId9" Type="http://schemas.openxmlformats.org/officeDocument/2006/relationships/slideMaster" Target="../slideMasters/slideMaster3.xml" /></Relationships>
</file>

<file path=ppt/slideLayouts/_rels/slideLayout35.xml.rels>&#65279;<?xml version="1.0" encoding="utf-8" standalone="yes"?><Relationships xmlns="http://schemas.openxmlformats.org/package/2006/relationships"><Relationship Id="rId1" Type="http://schemas.openxmlformats.org/officeDocument/2006/relationships/tags" Target="../tags/tag247.xml" /><Relationship Id="rId2" Type="http://schemas.openxmlformats.org/officeDocument/2006/relationships/tags" Target="../tags/tag248.xml" /><Relationship Id="rId3" Type="http://schemas.openxmlformats.org/officeDocument/2006/relationships/tags" Target="../tags/tag249.xml" /><Relationship Id="rId4" Type="http://schemas.openxmlformats.org/officeDocument/2006/relationships/tags" Target="../tags/tag250.xml" /><Relationship Id="rId5" Type="http://schemas.openxmlformats.org/officeDocument/2006/relationships/slideMaster" Target="../slideMasters/slideMaster3.xml" /></Relationships>
</file>

<file path=ppt/slideLayouts/_rels/slideLayout36.xml.rels>&#65279;<?xml version="1.0" encoding="utf-8" standalone="yes"?><Relationships xmlns="http://schemas.openxmlformats.org/package/2006/relationships"><Relationship Id="rId1" Type="http://schemas.openxmlformats.org/officeDocument/2006/relationships/image" Target="../media/image6.png" /><Relationship Id="rId2" Type="http://schemas.openxmlformats.org/officeDocument/2006/relationships/tags" Target="../tags/tag251.xml" /><Relationship Id="rId3" Type="http://schemas.openxmlformats.org/officeDocument/2006/relationships/image" Target="../media/image7.png" /><Relationship Id="rId4" Type="http://schemas.openxmlformats.org/officeDocument/2006/relationships/tags" Target="../tags/tag252.xml" /><Relationship Id="rId5" Type="http://schemas.openxmlformats.org/officeDocument/2006/relationships/tags" Target="../tags/tag253.xml" /><Relationship Id="rId6" Type="http://schemas.openxmlformats.org/officeDocument/2006/relationships/tags" Target="../tags/tag254.xml" /><Relationship Id="rId7" Type="http://schemas.openxmlformats.org/officeDocument/2006/relationships/tags" Target="../tags/tag255.xml" /><Relationship Id="rId8" Type="http://schemas.openxmlformats.org/officeDocument/2006/relationships/slideMaster" Target="../slideMasters/slideMaster3.xml" /></Relationships>
</file>

<file path=ppt/slideLayouts/_rels/slideLayout37.xml.rels>&#65279;<?xml version="1.0" encoding="utf-8" standalone="yes"?><Relationships xmlns="http://schemas.openxmlformats.org/package/2006/relationships"><Relationship Id="rId1" Type="http://schemas.openxmlformats.org/officeDocument/2006/relationships/image" Target="../media/image6.png" /><Relationship Id="rId10" Type="http://schemas.openxmlformats.org/officeDocument/2006/relationships/tags" Target="../tags/tag263.xml" /><Relationship Id="rId11" Type="http://schemas.openxmlformats.org/officeDocument/2006/relationships/slideMaster" Target="../slideMasters/slideMaster3.xml" /><Relationship Id="rId2" Type="http://schemas.openxmlformats.org/officeDocument/2006/relationships/tags" Target="../tags/tag256.xml" /><Relationship Id="rId3" Type="http://schemas.openxmlformats.org/officeDocument/2006/relationships/image" Target="../media/image7.png" /><Relationship Id="rId4" Type="http://schemas.openxmlformats.org/officeDocument/2006/relationships/tags" Target="../tags/tag257.xml" /><Relationship Id="rId5" Type="http://schemas.openxmlformats.org/officeDocument/2006/relationships/tags" Target="../tags/tag258.xml" /><Relationship Id="rId6" Type="http://schemas.openxmlformats.org/officeDocument/2006/relationships/tags" Target="../tags/tag259.xml" /><Relationship Id="rId7" Type="http://schemas.openxmlformats.org/officeDocument/2006/relationships/tags" Target="../tags/tag260.xml" /><Relationship Id="rId8" Type="http://schemas.openxmlformats.org/officeDocument/2006/relationships/tags" Target="../tags/tag261.xml" /><Relationship Id="rId9" Type="http://schemas.openxmlformats.org/officeDocument/2006/relationships/tags" Target="../tags/tag262.xml" /></Relationships>
</file>

<file path=ppt/slideLayouts/_rels/slideLayout38.xml.rels>&#65279;<?xml version="1.0" encoding="utf-8" standalone="yes"?><Relationships xmlns="http://schemas.openxmlformats.org/package/2006/relationships"><Relationship Id="rId1" Type="http://schemas.openxmlformats.org/officeDocument/2006/relationships/tags" Target="../tags/tag264.xml" /><Relationship Id="rId2" Type="http://schemas.openxmlformats.org/officeDocument/2006/relationships/tags" Target="../tags/tag265.xml" /><Relationship Id="rId3" Type="http://schemas.openxmlformats.org/officeDocument/2006/relationships/tags" Target="../tags/tag266.xml" /><Relationship Id="rId4" Type="http://schemas.openxmlformats.org/officeDocument/2006/relationships/tags" Target="../tags/tag267.xml" /><Relationship Id="rId5" Type="http://schemas.openxmlformats.org/officeDocument/2006/relationships/tags" Target="../tags/tag268.xml" /><Relationship Id="rId6" Type="http://schemas.openxmlformats.org/officeDocument/2006/relationships/slideMaster" Target="../slideMasters/slideMaster3.xml" /></Relationships>
</file>

<file path=ppt/slideLayouts/_rels/slideLayout39.xml.rels>&#65279;<?xml version="1.0" encoding="utf-8" standalone="yes"?><Relationships xmlns="http://schemas.openxmlformats.org/package/2006/relationships"><Relationship Id="rId1" Type="http://schemas.openxmlformats.org/officeDocument/2006/relationships/image" Target="../media/image6.png" /><Relationship Id="rId2" Type="http://schemas.openxmlformats.org/officeDocument/2006/relationships/tags" Target="../tags/tag269.xml" /><Relationship Id="rId3" Type="http://schemas.openxmlformats.org/officeDocument/2006/relationships/image" Target="../media/image7.png" /><Relationship Id="rId4" Type="http://schemas.openxmlformats.org/officeDocument/2006/relationships/tags" Target="../tags/tag270.xml" /><Relationship Id="rId5" Type="http://schemas.openxmlformats.org/officeDocument/2006/relationships/tags" Target="../tags/tag271.xml" /><Relationship Id="rId6" Type="http://schemas.openxmlformats.org/officeDocument/2006/relationships/tags" Target="../tags/tag272.xml" /><Relationship Id="rId7" Type="http://schemas.openxmlformats.org/officeDocument/2006/relationships/tags" Target="../tags/tag273.xml" /><Relationship Id="rId8" Type="http://schemas.openxmlformats.org/officeDocument/2006/relationships/tags" Target="../tags/tag274.xml" /><Relationship Id="rId9" Type="http://schemas.openxmlformats.org/officeDocument/2006/relationships/slideMaster" Target="../slideMasters/slideMaster3.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image" Target="../media/image2.png" /><Relationship Id="rId10" Type="http://schemas.openxmlformats.org/officeDocument/2006/relationships/tags" Target="../tags/tag280.xml" /><Relationship Id="rId11" Type="http://schemas.openxmlformats.org/officeDocument/2006/relationships/tags" Target="../tags/tag281.xml" /><Relationship Id="rId12" Type="http://schemas.openxmlformats.org/officeDocument/2006/relationships/tags" Target="../tags/tag282.xml" /><Relationship Id="rId13" Type="http://schemas.openxmlformats.org/officeDocument/2006/relationships/tags" Target="../tags/tag283.xml" /><Relationship Id="rId14" Type="http://schemas.openxmlformats.org/officeDocument/2006/relationships/tags" Target="../tags/tag284.xml" /><Relationship Id="rId15" Type="http://schemas.openxmlformats.org/officeDocument/2006/relationships/tags" Target="../tags/tag285.xml" /><Relationship Id="rId16" Type="http://schemas.openxmlformats.org/officeDocument/2006/relationships/tags" Target="../tags/tag286.xml" /><Relationship Id="rId17" Type="http://schemas.openxmlformats.org/officeDocument/2006/relationships/slideMaster" Target="../slideMasters/slideMaster3.xml" /><Relationship Id="rId2" Type="http://schemas.openxmlformats.org/officeDocument/2006/relationships/tags" Target="../tags/tag275.xml" /><Relationship Id="rId3" Type="http://schemas.openxmlformats.org/officeDocument/2006/relationships/image" Target="../media/image3.png" /><Relationship Id="rId4" Type="http://schemas.openxmlformats.org/officeDocument/2006/relationships/tags" Target="../tags/tag276.xml" /><Relationship Id="rId5" Type="http://schemas.openxmlformats.org/officeDocument/2006/relationships/tags" Target="../tags/tag277.xml" /><Relationship Id="rId6" Type="http://schemas.openxmlformats.org/officeDocument/2006/relationships/tags" Target="../tags/tag278.xml" /><Relationship Id="rId7" Type="http://schemas.openxmlformats.org/officeDocument/2006/relationships/image" Target="../media/image4.png" /><Relationship Id="rId8" Type="http://schemas.openxmlformats.org/officeDocument/2006/relationships/tags" Target="../tags/tag279.xml" /><Relationship Id="rId9" Type="http://schemas.openxmlformats.org/officeDocument/2006/relationships/image" Target="../media/image5.png" /></Relationships>
</file>

<file path=ppt/slideLayouts/_rels/slideLayout41.xml.rels>&#65279;<?xml version="1.0" encoding="utf-8" standalone="yes"?><Relationships xmlns="http://schemas.openxmlformats.org/package/2006/relationships"><Relationship Id="rId1" Type="http://schemas.openxmlformats.org/officeDocument/2006/relationships/image" Target="../media/image8.png" /><Relationship Id="rId2" Type="http://schemas.openxmlformats.org/officeDocument/2006/relationships/tags" Target="../tags/tag287.xml" /><Relationship Id="rId3" Type="http://schemas.openxmlformats.org/officeDocument/2006/relationships/image" Target="../media/image9.png" /><Relationship Id="rId4" Type="http://schemas.openxmlformats.org/officeDocument/2006/relationships/tags" Target="../tags/tag288.xml" /><Relationship Id="rId5" Type="http://schemas.openxmlformats.org/officeDocument/2006/relationships/tags" Target="../tags/tag289.xml" /><Relationship Id="rId6" Type="http://schemas.openxmlformats.org/officeDocument/2006/relationships/tags" Target="../tags/tag290.xml" /><Relationship Id="rId7" Type="http://schemas.openxmlformats.org/officeDocument/2006/relationships/tags" Target="../tags/tag291.xml" /><Relationship Id="rId8" Type="http://schemas.openxmlformats.org/officeDocument/2006/relationships/tags" Target="../tags/tag292.xml" /><Relationship Id="rId9" Type="http://schemas.openxmlformats.org/officeDocument/2006/relationships/slideMaster" Target="../slideMasters/slideMaster3.xml" /></Relationships>
</file>

<file path=ppt/slideLayouts/_rels/slideLayout42.xml.rels>&#65279;<?xml version="1.0" encoding="utf-8" standalone="yes"?><Relationships xmlns="http://schemas.openxmlformats.org/package/2006/relationships"><Relationship Id="rId1" Type="http://schemas.openxmlformats.org/officeDocument/2006/relationships/tags" Target="../tags/tag293.xml" /><Relationship Id="rId10" Type="http://schemas.openxmlformats.org/officeDocument/2006/relationships/tags" Target="../tags/tag300.xml" /><Relationship Id="rId11" Type="http://schemas.openxmlformats.org/officeDocument/2006/relationships/slideMaster" Target="../slideMasters/slideMaster3.xml" /><Relationship Id="rId2" Type="http://schemas.openxmlformats.org/officeDocument/2006/relationships/image" Target="../media/image6.png" /><Relationship Id="rId3" Type="http://schemas.openxmlformats.org/officeDocument/2006/relationships/tags" Target="../tags/tag294.xml" /><Relationship Id="rId4" Type="http://schemas.openxmlformats.org/officeDocument/2006/relationships/image" Target="../media/image7.png" /><Relationship Id="rId5" Type="http://schemas.openxmlformats.org/officeDocument/2006/relationships/tags" Target="../tags/tag295.xml" /><Relationship Id="rId6" Type="http://schemas.openxmlformats.org/officeDocument/2006/relationships/tags" Target="../tags/tag296.xml" /><Relationship Id="rId7" Type="http://schemas.openxmlformats.org/officeDocument/2006/relationships/tags" Target="../tags/tag297.xml" /><Relationship Id="rId8" Type="http://schemas.openxmlformats.org/officeDocument/2006/relationships/tags" Target="../tags/tag298.xml" /><Relationship Id="rId9" Type="http://schemas.openxmlformats.org/officeDocument/2006/relationships/tags" Target="../tags/tag299.xml" /></Relationships>
</file>

<file path=ppt/slideLayouts/_rels/slideLayout43.xml.rels>&#65279;<?xml version="1.0" encoding="utf-8" standalone="yes"?><Relationships xmlns="http://schemas.openxmlformats.org/package/2006/relationships"><Relationship Id="rId1" Type="http://schemas.openxmlformats.org/officeDocument/2006/relationships/tags" Target="../tags/tag301.xml" /><Relationship Id="rId10" Type="http://schemas.openxmlformats.org/officeDocument/2006/relationships/slideMaster" Target="../slideMasters/slideMaster3.xml" /><Relationship Id="rId2" Type="http://schemas.openxmlformats.org/officeDocument/2006/relationships/image" Target="../media/image10.png" /><Relationship Id="rId3" Type="http://schemas.openxmlformats.org/officeDocument/2006/relationships/tags" Target="../tags/tag302.xml" /><Relationship Id="rId4" Type="http://schemas.openxmlformats.org/officeDocument/2006/relationships/tags" Target="../tags/tag303.xml" /><Relationship Id="rId5" Type="http://schemas.openxmlformats.org/officeDocument/2006/relationships/tags" Target="../tags/tag304.xml" /><Relationship Id="rId6" Type="http://schemas.openxmlformats.org/officeDocument/2006/relationships/tags" Target="../tags/tag305.xml" /><Relationship Id="rId7" Type="http://schemas.openxmlformats.org/officeDocument/2006/relationships/tags" Target="../tags/tag306.xml" /><Relationship Id="rId8" Type="http://schemas.openxmlformats.org/officeDocument/2006/relationships/tags" Target="../tags/tag307.xml" /><Relationship Id="rId9" Type="http://schemas.openxmlformats.org/officeDocument/2006/relationships/tags" Target="../tags/tag308.xml" /></Relationships>
</file>

<file path=ppt/slideLayouts/_rels/slideLayout44.xml.rels>&#65279;<?xml version="1.0" encoding="utf-8" standalone="yes"?><Relationships xmlns="http://schemas.openxmlformats.org/package/2006/relationships"><Relationship Id="rId1" Type="http://schemas.openxmlformats.org/officeDocument/2006/relationships/tags" Target="../tags/tag309.xml" /><Relationship Id="rId10" Type="http://schemas.openxmlformats.org/officeDocument/2006/relationships/slideMaster" Target="../slideMasters/slideMaster3.xml" /><Relationship Id="rId2" Type="http://schemas.openxmlformats.org/officeDocument/2006/relationships/image" Target="../media/image11.png" /><Relationship Id="rId3" Type="http://schemas.openxmlformats.org/officeDocument/2006/relationships/tags" Target="../tags/tag310.xml" /><Relationship Id="rId4" Type="http://schemas.openxmlformats.org/officeDocument/2006/relationships/tags" Target="../tags/tag311.xml" /><Relationship Id="rId5" Type="http://schemas.openxmlformats.org/officeDocument/2006/relationships/tags" Target="../tags/tag312.xml" /><Relationship Id="rId6" Type="http://schemas.openxmlformats.org/officeDocument/2006/relationships/tags" Target="../tags/tag313.xml" /><Relationship Id="rId7" Type="http://schemas.openxmlformats.org/officeDocument/2006/relationships/tags" Target="../tags/tag314.xml" /><Relationship Id="rId8" Type="http://schemas.openxmlformats.org/officeDocument/2006/relationships/tags" Target="../tags/tag315.xml" /><Relationship Id="rId9" Type="http://schemas.openxmlformats.org/officeDocument/2006/relationships/tags" Target="../tags/tag316.xml" /></Relationships>
</file>

<file path=ppt/slideLayouts/_rels/slideLayout45.xml.rels>&#65279;<?xml version="1.0" encoding="utf-8" standalone="yes"?><Relationships xmlns="http://schemas.openxmlformats.org/package/2006/relationships"><Relationship Id="rId1" Type="http://schemas.openxmlformats.org/officeDocument/2006/relationships/tags" Target="../tags/tag317.xml" /><Relationship Id="rId10" Type="http://schemas.openxmlformats.org/officeDocument/2006/relationships/slideMaster" Target="../slideMasters/slideMaster3.xml" /><Relationship Id="rId2" Type="http://schemas.openxmlformats.org/officeDocument/2006/relationships/image" Target="../media/image11.png" /><Relationship Id="rId3" Type="http://schemas.openxmlformats.org/officeDocument/2006/relationships/tags" Target="../tags/tag318.xml" /><Relationship Id="rId4" Type="http://schemas.openxmlformats.org/officeDocument/2006/relationships/tags" Target="../tags/tag319.xml" /><Relationship Id="rId5" Type="http://schemas.openxmlformats.org/officeDocument/2006/relationships/tags" Target="../tags/tag320.xml" /><Relationship Id="rId6" Type="http://schemas.openxmlformats.org/officeDocument/2006/relationships/tags" Target="../tags/tag321.xml" /><Relationship Id="rId7" Type="http://schemas.openxmlformats.org/officeDocument/2006/relationships/tags" Target="../tags/tag322.xml" /><Relationship Id="rId8" Type="http://schemas.openxmlformats.org/officeDocument/2006/relationships/tags" Target="../tags/tag323.xml" /><Relationship Id="rId9" Type="http://schemas.openxmlformats.org/officeDocument/2006/relationships/tags" Target="../tags/tag324.xml" /></Relationships>
</file>

<file path=ppt/slideLayouts/_rels/slideLayout46.xml.rels>&#65279;<?xml version="1.0" encoding="utf-8" standalone="yes"?><Relationships xmlns="http://schemas.openxmlformats.org/package/2006/relationships"><Relationship Id="rId1" Type="http://schemas.openxmlformats.org/officeDocument/2006/relationships/tags" Target="../tags/tag325.xml" /><Relationship Id="rId10" Type="http://schemas.openxmlformats.org/officeDocument/2006/relationships/tags" Target="../tags/tag332.xml" /><Relationship Id="rId11" Type="http://schemas.openxmlformats.org/officeDocument/2006/relationships/tags" Target="../tags/tag333.xml" /><Relationship Id="rId12" Type="http://schemas.openxmlformats.org/officeDocument/2006/relationships/tags" Target="../tags/tag334.xml" /><Relationship Id="rId13" Type="http://schemas.openxmlformats.org/officeDocument/2006/relationships/tags" Target="../tags/tag335.xml" /><Relationship Id="rId14" Type="http://schemas.openxmlformats.org/officeDocument/2006/relationships/slideMaster" Target="../slideMasters/slideMaster3.xml" /><Relationship Id="rId2" Type="http://schemas.openxmlformats.org/officeDocument/2006/relationships/image" Target="../media/image6.png" /><Relationship Id="rId3" Type="http://schemas.openxmlformats.org/officeDocument/2006/relationships/tags" Target="../tags/tag326.xml" /><Relationship Id="rId4" Type="http://schemas.openxmlformats.org/officeDocument/2006/relationships/image" Target="../media/image7.png" /><Relationship Id="rId5" Type="http://schemas.openxmlformats.org/officeDocument/2006/relationships/tags" Target="../tags/tag327.xml" /><Relationship Id="rId6" Type="http://schemas.openxmlformats.org/officeDocument/2006/relationships/tags" Target="../tags/tag328.xml" /><Relationship Id="rId7" Type="http://schemas.openxmlformats.org/officeDocument/2006/relationships/tags" Target="../tags/tag329.xml" /><Relationship Id="rId8" Type="http://schemas.openxmlformats.org/officeDocument/2006/relationships/tags" Target="../tags/tag330.xml" /><Relationship Id="rId9" Type="http://schemas.openxmlformats.org/officeDocument/2006/relationships/tags" Target="../tags/tag331.xml" /></Relationships>
</file>

<file path=ppt/slideLayouts/_rels/slideLayout47.xml.rels>&#65279;<?xml version="1.0" encoding="utf-8" standalone="yes"?><Relationships xmlns="http://schemas.openxmlformats.org/package/2006/relationships"><Relationship Id="rId1" Type="http://schemas.openxmlformats.org/officeDocument/2006/relationships/tags" Target="../tags/tag336.xml" /><Relationship Id="rId2" Type="http://schemas.openxmlformats.org/officeDocument/2006/relationships/image" Target="../media/image12.png" /><Relationship Id="rId3" Type="http://schemas.openxmlformats.org/officeDocument/2006/relationships/tags" Target="../tags/tag337.xml" /><Relationship Id="rId4" Type="http://schemas.openxmlformats.org/officeDocument/2006/relationships/tags" Target="../tags/tag338.xml" /><Relationship Id="rId5" Type="http://schemas.openxmlformats.org/officeDocument/2006/relationships/tags" Target="../tags/tag339.xml" /><Relationship Id="rId6" Type="http://schemas.openxmlformats.org/officeDocument/2006/relationships/tags" Target="../tags/tag340.xml" /><Relationship Id="rId7" Type="http://schemas.openxmlformats.org/officeDocument/2006/relationships/tags" Target="../tags/tag341.xml" /><Relationship Id="rId8" Type="http://schemas.openxmlformats.org/officeDocument/2006/relationships/tags" Target="../tags/tag342.xml" /><Relationship Id="rId9" Type="http://schemas.openxmlformats.org/officeDocument/2006/relationships/slideMaster" Target="../slideMasters/slideMaster3.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endParaRPr lang="zh-CN" altLang="en-US"/>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stretch>
            <a:fillRect/>
          </a:stretch>
        </p:blipFill>
        <p:spPr>
          <a:xfrm flipH="1" flipV="1">
            <a:off x="2585503" y="947238"/>
            <a:ext cx="7038147" cy="2935793"/>
          </a:xfrm>
          <a:prstGeom prst="rect">
            <a:avLst/>
          </a:prstGeom>
        </p:spPr>
      </p:pic>
      <p:pic>
        <p:nvPicPr>
          <p:cNvPr id="8" name="图片 7"/>
          <p:cNvPicPr>
            <a:picLocks noChangeAspect="1"/>
          </p:cNvPicPr>
          <p:nvPr>
            <p:custDataLst>
              <p:tags r:id="rId4"/>
            </p:custDataLst>
          </p:nvPr>
        </p:nvPicPr>
        <p:blipFill>
          <a:blip r:embed="rId3"/>
          <a:stretch>
            <a:fillRect/>
          </a:stretch>
        </p:blipFill>
        <p:spPr>
          <a:xfrm>
            <a:off x="2295251" y="2940362"/>
            <a:ext cx="7601495" cy="2958666"/>
          </a:xfrm>
          <a:prstGeom prst="rect">
            <a:avLst/>
          </a:prstGeom>
        </p:spPr>
      </p:pic>
      <p:sp>
        <p:nvSpPr>
          <p:cNvPr id="9" name="矩形 8"/>
          <p:cNvSpPr/>
          <p:nvPr>
            <p:custDataLst>
              <p:tags r:id="rId5"/>
            </p:custDataLst>
          </p:nvPr>
        </p:nvSpPr>
        <p:spPr>
          <a:xfrm>
            <a:off x="1845991" y="2063515"/>
            <a:ext cx="8500019" cy="2789503"/>
          </a:xfrm>
          <a:prstGeom prst="rect">
            <a:avLst/>
          </a:prstGeom>
          <a:solidFill>
            <a:schemeClr val="bg1"/>
          </a:solidFill>
          <a:ln>
            <a:noFill/>
          </a:ln>
          <a:effectLst>
            <a:outerShdw blurRad="203200" dist="101600" dir="51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705">
              <a:solidFill>
                <a:srgbClr val="FFFFFF"/>
              </a:solidFill>
            </a:endParaRPr>
          </a:p>
        </p:txBody>
      </p:sp>
      <p:sp>
        <p:nvSpPr>
          <p:cNvPr id="10" name="矩形 9"/>
          <p:cNvSpPr/>
          <p:nvPr>
            <p:custDataLst>
              <p:tags r:id="rId6"/>
            </p:custDataLst>
          </p:nvPr>
        </p:nvSpPr>
        <p:spPr>
          <a:xfrm>
            <a:off x="1990583" y="2196789"/>
            <a:ext cx="8270146" cy="2456174"/>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6699" tIns="43349" rIns="86699" bIns="43349" numCol="1" spcCol="0" rtlCol="0" fromWordArt="0" anchor="ctr" anchorCtr="0" forceAA="0" compatLnSpc="1">
            <a:noAutofit/>
          </a:bodyPr>
          <a:lstStyle/>
          <a:p>
            <a:pPr algn="ctr" fontAlgn="base">
              <a:spcBef>
                <a:spcPct val="0"/>
              </a:spcBef>
              <a:spcAft>
                <a:spcPct val="0"/>
              </a:spcAft>
            </a:pPr>
            <a:endParaRPr lang="zh-CN" altLang="en-US" sz="1705">
              <a:solidFill>
                <a:prstClr val="white"/>
              </a:solidFill>
            </a:endParaRPr>
          </a:p>
        </p:txBody>
      </p:sp>
      <p:pic>
        <p:nvPicPr>
          <p:cNvPr id="11" name="图片 10"/>
          <p:cNvPicPr>
            <a:picLocks noChangeAspect="1"/>
          </p:cNvPicPr>
          <p:nvPr>
            <p:custDataLst>
              <p:tags r:id="rId8"/>
            </p:custDataLst>
          </p:nvPr>
        </p:nvPicPr>
        <p:blipFill>
          <a:blip r:embed="rId7"/>
          <a:stretch>
            <a:fillRect/>
          </a:stretch>
        </p:blipFill>
        <p:spPr>
          <a:xfrm rot="21202862" flipH="1">
            <a:off x="872813" y="3643761"/>
            <a:ext cx="1570308" cy="1863359"/>
          </a:xfrm>
          <a:prstGeom prst="rect">
            <a:avLst/>
          </a:prstGeom>
        </p:spPr>
      </p:pic>
      <p:pic>
        <p:nvPicPr>
          <p:cNvPr id="12" name="图片 11"/>
          <p:cNvPicPr>
            <a:picLocks noChangeAspect="1"/>
          </p:cNvPicPr>
          <p:nvPr>
            <p:custDataLst>
              <p:tags r:id="rId10"/>
            </p:custDataLst>
          </p:nvPr>
        </p:nvPicPr>
        <p:blipFill>
          <a:blip r:embed="rId9"/>
          <a:stretch>
            <a:fillRect/>
          </a:stretch>
        </p:blipFill>
        <p:spPr>
          <a:xfrm rot="1546709">
            <a:off x="9060977" y="3607313"/>
            <a:ext cx="1554099" cy="1987209"/>
          </a:xfrm>
          <a:prstGeom prst="rect">
            <a:avLst/>
          </a:prstGeom>
        </p:spPr>
      </p:pic>
      <p:sp>
        <p:nvSpPr>
          <p:cNvPr id="2" name="标题 1"/>
          <p:cNvSpPr>
            <a:spLocks noGrp="1"/>
          </p:cNvSpPr>
          <p:nvPr>
            <p:ph type="ctrTitle" hasCustomPrompt="1"/>
            <p:custDataLst>
              <p:tags r:id="rId11"/>
            </p:custDataLst>
          </p:nvPr>
        </p:nvSpPr>
        <p:spPr>
          <a:xfrm>
            <a:off x="2825087" y="2320119"/>
            <a:ext cx="6564574" cy="1081864"/>
          </a:xfrm>
        </p:spPr>
        <p:txBody>
          <a:bodyPr anchor="b">
            <a:normAutofit/>
          </a:bodyPr>
          <a:lstStyle>
            <a:lvl1pPr algn="ctr">
              <a:defRPr sz="4800">
                <a:solidFill>
                  <a:schemeClr val="accent1"/>
                </a:solidFill>
              </a:defRPr>
            </a:lvl1pPr>
          </a:lstStyle>
          <a:p>
            <a:r>
              <a:rPr lang="zh-CN" altLang="en-US"/>
              <a:t>单击此处编辑标题</a:t>
            </a:r>
            <a:endParaRPr lang="zh-CN" altLang="en-US"/>
          </a:p>
        </p:txBody>
      </p:sp>
      <p:sp>
        <p:nvSpPr>
          <p:cNvPr id="3" name="副标题 2"/>
          <p:cNvSpPr>
            <a:spLocks noGrp="1"/>
          </p:cNvSpPr>
          <p:nvPr>
            <p:ph type="subTitle" idx="1"/>
            <p:custDataLst>
              <p:tags r:id="rId12"/>
            </p:custDataLst>
          </p:nvPr>
        </p:nvSpPr>
        <p:spPr>
          <a:xfrm>
            <a:off x="2825087" y="3468163"/>
            <a:ext cx="6564574" cy="604893"/>
          </a:xfrm>
        </p:spPr>
        <p:txBody>
          <a:bodyPr/>
          <a:lstStyle>
            <a:lvl1pPr marL="0" indent="0" algn="ctr">
              <a:buNone/>
              <a:defRPr sz="2400">
                <a:solidFill>
                  <a:schemeClr val="accent6"/>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custDataLst>
              <p:tags r:id="rId13"/>
            </p:custDataLst>
          </p:nvPr>
        </p:nvSpPr>
        <p:spPr/>
        <p:txBody>
          <a:bodyPr/>
          <a:lstStyle/>
          <a:p>
            <a:fld id="{B1E3CEEB-3B5E-476F-AB37-5CE679BE284C}" type="datetimeFigureOut">
              <a:rPr lang="zh-CN" altLang="en-US" smtClean="0"/>
              <a:t/>
            </a:fld>
            <a:endParaRPr lang="zh-CN" altLang="en-US"/>
          </a:p>
        </p:txBody>
      </p:sp>
      <p:sp>
        <p:nvSpPr>
          <p:cNvPr id="5" name="页脚占位符 4"/>
          <p:cNvSpPr>
            <a:spLocks noGrp="1"/>
          </p:cNvSpPr>
          <p:nvPr>
            <p:ph type="ftr" sz="quarter" idx="11"/>
            <p:custDataLst>
              <p:tags r:id="rId14"/>
            </p:custDataLst>
          </p:nvPr>
        </p:nvSpPr>
        <p:spPr/>
        <p:txBody>
          <a:bodyPr/>
          <a:lstStyle/>
          <a:p>
            <a:endParaRPr lang="zh-CN" altLang="en-US"/>
          </a:p>
        </p:txBody>
      </p:sp>
      <p:sp>
        <p:nvSpPr>
          <p:cNvPr id="6" name="灯片编号占位符 5"/>
          <p:cNvSpPr>
            <a:spLocks noGrp="1"/>
          </p:cNvSpPr>
          <p:nvPr>
            <p:ph type="sldNum" sz="quarter" idx="12"/>
            <p:custDataLst>
              <p:tags r:id="rId15"/>
            </p:custDataLst>
          </p:nvPr>
        </p:nvSpPr>
        <p:spPr/>
        <p:txBody>
          <a:bodyPr/>
          <a:lstStyle/>
          <a:p>
            <a:fld id="{8E263469-B0E0-4D26-B40C-DC66FAB244EA}" type="slidenum">
              <a:rPr lang="zh-CN" altLang="en-US" smtClean="0"/>
              <a:t/>
            </a:fld>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200" fill="hold"/>
                                        <p:tgtEl>
                                          <p:spTgt spid="9"/>
                                        </p:tgtEl>
                                        <p:attrNameLst>
                                          <p:attrName>ppt_x</p:attrName>
                                        </p:attrNameLst>
                                      </p:cBhvr>
                                      <p:tavLst>
                                        <p:tav tm="0">
                                          <p:val>
                                            <p:strVal val="1+#ppt_w/2"/>
                                          </p:val>
                                        </p:tav>
                                        <p:tav tm="100000">
                                          <p:val>
                                            <p:strVal val="#ppt_x"/>
                                          </p:val>
                                        </p:tav>
                                      </p:tavLst>
                                    </p:anim>
                                    <p:anim calcmode="lin" valueType="num">
                                      <p:cBhvr additive="base">
                                        <p:cTn id="8" dur="1200" fill="hold"/>
                                        <p:tgtEl>
                                          <p:spTgt spid="9"/>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1200"/>
                            </p:stCondLst>
                            <p:childTnLst>
                              <p:par>
                                <p:cTn id="10" presetID="53" presetClass="entr" presetSubtype="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nodeType="afterGroup">
                            <p:stCondLst>
                              <p:cond delay="1700"/>
                            </p:stCondLst>
                            <p:childTnLst>
                              <p:par>
                                <p:cTn id="16" presetID="53"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Effect transition="in" filter="fade">
                                      <p:cBhvr>
                                        <p:cTn id="20" dur="500"/>
                                        <p:tgtEl>
                                          <p:spTgt spid="7"/>
                                        </p:tgtEl>
                                      </p:cBhvr>
                                    </p:animEffect>
                                  </p:childTnLst>
                                </p:cTn>
                              </p:par>
                            </p:childTnLst>
                          </p:cTn>
                        </p:par>
                        <p:par>
                          <p:cTn id="21" fill="hold" nodeType="afterGroup">
                            <p:stCondLst>
                              <p:cond delay="2200"/>
                            </p:stCondLst>
                            <p:childTnLst>
                              <p:par>
                                <p:cTn id="22" presetID="22" presetClass="entr" presetSubtype="4"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down)">
                                      <p:cBhvr>
                                        <p:cTn id="24" dur="500"/>
                                        <p:tgtEl>
                                          <p:spTgt spid="11"/>
                                        </p:tgtEl>
                                      </p:cBhvr>
                                    </p:animEffect>
                                  </p:childTnLst>
                                </p:cTn>
                              </p:par>
                              <p:par>
                                <p:cTn id="25" presetID="22" presetClass="entr" presetSubtype="4"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pic>
        <p:nvPicPr>
          <p:cNvPr id="8" name="图片 7"/>
          <p:cNvPicPr>
            <a:picLocks noChangeAspect="1"/>
          </p:cNvPicPr>
          <p:nvPr>
            <p:custDataLst>
              <p:tags r:id="rId2"/>
            </p:custDataLst>
          </p:nvPr>
        </p:nvPicPr>
        <p:blipFill>
          <a:blip r:embed="rId1"/>
          <a:stretch>
            <a:fillRect/>
          </a:stretch>
        </p:blipFill>
        <p:spPr>
          <a:xfrm>
            <a:off x="10573463" y="5655259"/>
            <a:ext cx="1721707" cy="1244185"/>
          </a:xfrm>
          <a:prstGeom prst="rect">
            <a:avLst/>
          </a:prstGeom>
        </p:spPr>
      </p:pic>
      <p:pic>
        <p:nvPicPr>
          <p:cNvPr id="7" name="图片 6"/>
          <p:cNvPicPr>
            <a:picLocks noChangeAspect="1"/>
          </p:cNvPicPr>
          <p:nvPr>
            <p:custDataLst>
              <p:tags r:id="rId4"/>
            </p:custDataLst>
          </p:nvPr>
        </p:nvPicPr>
        <p:blipFill>
          <a:blip r:embed="rId3"/>
          <a:stretch>
            <a:fillRect/>
          </a:stretch>
        </p:blipFill>
        <p:spPr>
          <a:xfrm rot="8889505">
            <a:off x="-120778" y="-89510"/>
            <a:ext cx="955393" cy="1222230"/>
          </a:xfrm>
          <a:prstGeom prst="rect">
            <a:avLst/>
          </a:prstGeom>
        </p:spPr>
      </p:pic>
      <p:sp>
        <p:nvSpPr>
          <p:cNvPr id="2" name="标题 1"/>
          <p:cNvSpPr>
            <a:spLocks noGrp="1"/>
          </p:cNvSpPr>
          <p:nvPr>
            <p:ph type="title"/>
            <p:custDataLst>
              <p:tags r:id="rId5"/>
            </p:custDataLst>
          </p:nvPr>
        </p:nvSpPr>
        <p:spPr/>
        <p:txBody>
          <a:bodyPr/>
          <a:lstStyle/>
          <a:p>
            <a:r>
              <a:rPr lang="zh-CN" altLang="en-US"/>
              <a:t>单击此处编辑母版标题样式</a:t>
            </a:r>
            <a:endParaRPr lang="zh-CN" altLang="en-US"/>
          </a:p>
        </p:txBody>
      </p:sp>
      <p:sp>
        <p:nvSpPr>
          <p:cNvPr id="3" name="内容占位符 2"/>
          <p:cNvSpPr>
            <a:spLocks noGrp="1"/>
          </p:cNvSpPr>
          <p:nvPr>
            <p:ph idx="1"/>
            <p:custDataLst>
              <p:tags r:id="rId6"/>
            </p:custDataLst>
          </p:nvPr>
        </p:nvSpPr>
        <p:spPr/>
        <p:txBody>
          <a:bodyPr/>
          <a:lstStyle>
            <a:lvl1pPr>
              <a:defRPr/>
            </a:lvl1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7"/>
            </p:custDataLst>
          </p:nvPr>
        </p:nvSpPr>
        <p:spPr/>
        <p:txBody>
          <a:bodyPr/>
          <a:lstStyle/>
          <a:p>
            <a:fld id="{B1E3CEEB-3B5E-476F-AB37-5CE679BE284C}" type="datetimeFigureOut">
              <a:rPr lang="zh-CN" altLang="en-US" smtClean="0"/>
              <a:t/>
            </a:fld>
            <a:endParaRPr lang="zh-CN" altLang="en-US"/>
          </a:p>
        </p:txBody>
      </p:sp>
      <p:sp>
        <p:nvSpPr>
          <p:cNvPr id="5" name="页脚占位符 4"/>
          <p:cNvSpPr>
            <a:spLocks noGrp="1"/>
          </p:cNvSpPr>
          <p:nvPr>
            <p:ph type="ftr" sz="quarter" idx="11"/>
            <p:custDataLst>
              <p:tags r:id="rId8"/>
            </p:custDataLst>
          </p:nvPr>
        </p:nvSpPr>
        <p:spPr/>
        <p:txBody>
          <a:bodyPr/>
          <a:lstStyle/>
          <a:p>
            <a:endParaRPr lang="zh-CN" altLang="en-US"/>
          </a:p>
        </p:txBody>
      </p:sp>
      <p:sp>
        <p:nvSpPr>
          <p:cNvPr id="6" name="灯片编号占位符 5"/>
          <p:cNvSpPr>
            <a:spLocks noGrp="1"/>
          </p:cNvSpPr>
          <p:nvPr>
            <p:ph type="sldNum" sz="quarter" idx="12"/>
            <p:custDataLst>
              <p:tags r:id="rId9"/>
            </p:custDataLst>
          </p:nvPr>
        </p:nvSpPr>
        <p:spPr/>
        <p:txBody>
          <a:bodyPr/>
          <a:lstStyle/>
          <a:p>
            <a:fld id="{8E263469-B0E0-4D26-B40C-DC66FAB244EA}"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stretch>
            <a:fillRect/>
          </a:stretch>
        </p:blipFill>
        <p:spPr>
          <a:xfrm>
            <a:off x="2295253" y="2348277"/>
            <a:ext cx="7601495" cy="2958666"/>
          </a:xfrm>
          <a:prstGeom prst="rect">
            <a:avLst/>
          </a:prstGeom>
        </p:spPr>
      </p:pic>
      <p:sp>
        <p:nvSpPr>
          <p:cNvPr id="8" name="圆角矩形 6"/>
          <p:cNvSpPr/>
          <p:nvPr>
            <p:custDataLst>
              <p:tags r:id="rId3"/>
            </p:custDataLst>
          </p:nvPr>
        </p:nvSpPr>
        <p:spPr>
          <a:xfrm>
            <a:off x="4342406" y="3263673"/>
            <a:ext cx="3627708" cy="1340674"/>
          </a:xfrm>
          <a:prstGeom prst="roundRect">
            <a:avLst/>
          </a:prstGeom>
          <a:solidFill>
            <a:schemeClr val="accent1">
              <a:alpha val="8509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705">
              <a:solidFill>
                <a:prstClr val="white"/>
              </a:solidFill>
            </a:endParaRPr>
          </a:p>
        </p:txBody>
      </p:sp>
      <p:sp>
        <p:nvSpPr>
          <p:cNvPr id="11" name="圆角矩形 40"/>
          <p:cNvSpPr/>
          <p:nvPr>
            <p:custDataLst>
              <p:tags r:id="rId4"/>
            </p:custDataLst>
          </p:nvPr>
        </p:nvSpPr>
        <p:spPr>
          <a:xfrm>
            <a:off x="4284407" y="3206678"/>
            <a:ext cx="3743707" cy="1441170"/>
          </a:xfrm>
          <a:prstGeom prst="round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705">
              <a:solidFill>
                <a:prstClr val="white"/>
              </a:solidFill>
            </a:endParaRPr>
          </a:p>
        </p:txBody>
      </p:sp>
      <p:sp>
        <p:nvSpPr>
          <p:cNvPr id="2" name="标题 1"/>
          <p:cNvSpPr>
            <a:spLocks noGrp="1"/>
          </p:cNvSpPr>
          <p:nvPr>
            <p:ph type="title" hasCustomPrompt="1"/>
            <p:custDataLst>
              <p:tags r:id="rId5"/>
            </p:custDataLst>
          </p:nvPr>
        </p:nvSpPr>
        <p:spPr>
          <a:xfrm>
            <a:off x="4476467" y="3851512"/>
            <a:ext cx="3343700" cy="758235"/>
          </a:xfrm>
        </p:spPr>
        <p:txBody>
          <a:bodyPr anchor="b">
            <a:normAutofit/>
          </a:bodyPr>
          <a:lstStyle>
            <a:lvl1pPr algn="ctr">
              <a:defRPr sz="3600">
                <a:solidFill>
                  <a:schemeClr val="accent6"/>
                </a:solidFill>
              </a:defRPr>
            </a:lvl1pPr>
          </a:lstStyle>
          <a:p>
            <a:r>
              <a:rPr lang="zh-CN" altLang="en-US"/>
              <a:t>编辑标题</a:t>
            </a:r>
            <a:endParaRPr lang="zh-CN" altLang="en-US"/>
          </a:p>
        </p:txBody>
      </p:sp>
      <p:sp>
        <p:nvSpPr>
          <p:cNvPr id="4" name="日期占位符 3"/>
          <p:cNvSpPr>
            <a:spLocks noGrp="1"/>
          </p:cNvSpPr>
          <p:nvPr>
            <p:ph type="dt" sz="half" idx="10"/>
            <p:custDataLst>
              <p:tags r:id="rId6"/>
            </p:custDataLst>
          </p:nvPr>
        </p:nvSpPr>
        <p:spPr/>
        <p:txBody>
          <a:bodyPr/>
          <a:lstStyle/>
          <a:p>
            <a:fld id="{B1E3CEEB-3B5E-476F-AB37-5CE679BE284C}" type="datetimeFigureOut">
              <a:rPr lang="zh-CN" altLang="en-US" smtClean="0"/>
              <a:t/>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8E263469-B0E0-4D26-B40C-DC66FAB244EA}" type="slidenum">
              <a:rPr lang="zh-CN" altLang="en-US" smtClean="0"/>
              <a:t/>
            </a:fld>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heel(1)">
                                      <p:cBhvr>
                                        <p:cTn id="13" dur="1000"/>
                                        <p:tgtEl>
                                          <p:spTgt spid="11"/>
                                        </p:tgtEl>
                                      </p:cBhvr>
                                    </p:animEffect>
                                  </p:childTnLst>
                                </p:cTn>
                              </p:par>
                            </p:childTnLst>
                          </p:cTn>
                        </p:par>
                        <p:par>
                          <p:cTn id="14" fill="hold" nodeType="afterGroup">
                            <p:stCondLst>
                              <p:cond delay="1500"/>
                            </p:stCondLst>
                            <p:childTnLst>
                              <p:par>
                                <p:cTn id="15" presetID="53"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1" grpId="0" bldLvl="0" animBg="1"/>
    </p:bldLst>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pic>
        <p:nvPicPr>
          <p:cNvPr id="8" name="图片 7"/>
          <p:cNvPicPr>
            <a:picLocks noChangeAspect="1"/>
          </p:cNvPicPr>
          <p:nvPr>
            <p:custDataLst>
              <p:tags r:id="rId2"/>
            </p:custDataLst>
          </p:nvPr>
        </p:nvPicPr>
        <p:blipFill>
          <a:blip r:embed="rId1"/>
          <a:stretch>
            <a:fillRect/>
          </a:stretch>
        </p:blipFill>
        <p:spPr>
          <a:xfrm>
            <a:off x="10573463" y="5655259"/>
            <a:ext cx="1721707" cy="1244185"/>
          </a:xfrm>
          <a:prstGeom prst="rect">
            <a:avLst/>
          </a:prstGeom>
        </p:spPr>
      </p:pic>
      <p:pic>
        <p:nvPicPr>
          <p:cNvPr id="9" name="图片 8"/>
          <p:cNvPicPr>
            <a:picLocks noChangeAspect="1"/>
          </p:cNvPicPr>
          <p:nvPr>
            <p:custDataLst>
              <p:tags r:id="rId4"/>
            </p:custDataLst>
          </p:nvPr>
        </p:nvPicPr>
        <p:blipFill>
          <a:blip r:embed="rId3"/>
          <a:stretch>
            <a:fillRect/>
          </a:stretch>
        </p:blipFill>
        <p:spPr>
          <a:xfrm rot="8889505">
            <a:off x="-120778" y="-89510"/>
            <a:ext cx="955393" cy="1222230"/>
          </a:xfrm>
          <a:prstGeom prst="rect">
            <a:avLst/>
          </a:prstGeom>
        </p:spPr>
      </p:pic>
      <p:sp>
        <p:nvSpPr>
          <p:cNvPr id="2" name="标题 1"/>
          <p:cNvSpPr>
            <a:spLocks noGrp="1"/>
          </p:cNvSpPr>
          <p:nvPr>
            <p:ph type="title"/>
            <p:custDataLst>
              <p:tags r:id="rId5"/>
            </p:custDataLst>
          </p:nvPr>
        </p:nvSpPr>
        <p:spPr/>
        <p:txBody>
          <a:bodyPr/>
          <a:lstStyle/>
          <a:p>
            <a:r>
              <a:rPr lang="zh-CN" altLang="en-US"/>
              <a:t>单击此处编辑母版标题样式</a:t>
            </a:r>
            <a:endParaRPr lang="zh-CN" altLang="en-US"/>
          </a:p>
        </p:txBody>
      </p:sp>
      <p:sp>
        <p:nvSpPr>
          <p:cNvPr id="3" name="内容占位符 2"/>
          <p:cNvSpPr>
            <a:spLocks noGrp="1"/>
          </p:cNvSpPr>
          <p:nvPr>
            <p:ph sz="half" idx="1"/>
            <p:custDataLst>
              <p:tags r:id="rId6"/>
            </p:custDataLst>
          </p:nvPr>
        </p:nvSpPr>
        <p:spPr>
          <a:xfrm>
            <a:off x="838200" y="1825625"/>
            <a:ext cx="5181600" cy="4351338"/>
          </a:xfrm>
        </p:spPr>
        <p:txBody>
          <a:bodyPr/>
          <a:lstStyle>
            <a:lvl1pPr>
              <a:defRPr/>
            </a:lvl1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7"/>
            </p:custDataLst>
          </p:nvPr>
        </p:nvSpPr>
        <p:spPr>
          <a:xfrm>
            <a:off x="6172200" y="1825625"/>
            <a:ext cx="5181600" cy="4351338"/>
          </a:xfrm>
        </p:spPr>
        <p:txBody>
          <a:bodyPr/>
          <a:lstStyle>
            <a:lvl1pPr>
              <a:defRPr/>
            </a:lvl1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8"/>
            </p:custDataLst>
          </p:nvPr>
        </p:nvSpPr>
        <p:spPr/>
        <p:txBody>
          <a:bodyPr/>
          <a:lstStyle/>
          <a:p>
            <a:fld id="{B1E3CEEB-3B5E-476F-AB37-5CE679BE284C}" type="datetimeFigureOut">
              <a:rPr lang="zh-CN" altLang="en-US" smtClean="0"/>
              <a:t/>
            </a:fld>
            <a:endParaRPr lang="zh-CN" altLang="en-US"/>
          </a:p>
        </p:txBody>
      </p:sp>
      <p:sp>
        <p:nvSpPr>
          <p:cNvPr id="6" name="页脚占位符 5"/>
          <p:cNvSpPr>
            <a:spLocks noGrp="1"/>
          </p:cNvSpPr>
          <p:nvPr>
            <p:ph type="ftr" sz="quarter" idx="11"/>
            <p:custDataLst>
              <p:tags r:id="rId9"/>
            </p:custDataLst>
          </p:nvPr>
        </p:nvSpPr>
        <p:spPr/>
        <p:txBody>
          <a:bodyPr/>
          <a:lstStyle/>
          <a:p>
            <a:endParaRPr lang="zh-CN" altLang="en-US"/>
          </a:p>
        </p:txBody>
      </p:sp>
      <p:sp>
        <p:nvSpPr>
          <p:cNvPr id="7" name="灯片编号占位符 6"/>
          <p:cNvSpPr>
            <a:spLocks noGrp="1"/>
          </p:cNvSpPr>
          <p:nvPr>
            <p:ph type="sldNum" sz="quarter" idx="12"/>
            <p:custDataLst>
              <p:tags r:id="rId10"/>
            </p:custDataLst>
          </p:nvPr>
        </p:nvSpPr>
        <p:spPr/>
        <p:txBody>
          <a:bodyPr/>
          <a:lstStyle/>
          <a:p>
            <a:fld id="{8E263469-B0E0-4D26-B40C-DC66FAB244EA}" type="slidenum">
              <a:rPr lang="zh-CN" altLang="en-US" smtClean="0"/>
              <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839788" y="28071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custDataLst>
              <p:tags r:id="rId2"/>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3"/>
            </p:custDataLst>
          </p:nvPr>
        </p:nvSpPr>
        <p:spPr>
          <a:xfrm>
            <a:off x="839788" y="2505075"/>
            <a:ext cx="5157787" cy="3684588"/>
          </a:xfrm>
        </p:spPr>
        <p:txBody>
          <a:bodyPr/>
          <a:lstStyle>
            <a:lvl1pPr>
              <a:defRPr/>
            </a:lvl1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custDataLst>
              <p:tags r:id="rId4"/>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5"/>
            </p:custDataLst>
          </p:nvPr>
        </p:nvSpPr>
        <p:spPr>
          <a:xfrm>
            <a:off x="6172200" y="2505075"/>
            <a:ext cx="5183188" cy="3684588"/>
          </a:xfrm>
        </p:spPr>
        <p:txBody>
          <a:bodyPr/>
          <a:lstStyle>
            <a:lvl1pPr>
              <a:defRPr/>
            </a:lvl1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6"/>
            </p:custDataLst>
          </p:nvPr>
        </p:nvSpPr>
        <p:spPr/>
        <p:txBody>
          <a:bodyPr/>
          <a:lstStyle/>
          <a:p>
            <a:fld id="{B1E3CEEB-3B5E-476F-AB37-5CE679BE284C}"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8E263469-B0E0-4D26-B40C-DC66FAB244EA}" type="slidenum">
              <a:rPr lang="zh-CN" altLang="en-US" smtClean="0"/>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pic>
        <p:nvPicPr>
          <p:cNvPr id="5" name="图片 4"/>
          <p:cNvPicPr>
            <a:picLocks noChangeAspect="1"/>
          </p:cNvPicPr>
          <p:nvPr>
            <p:custDataLst>
              <p:tags r:id="rId2"/>
            </p:custDataLst>
          </p:nvPr>
        </p:nvPicPr>
        <p:blipFill>
          <a:blip r:embed="rId1"/>
          <a:stretch>
            <a:fillRect/>
          </a:stretch>
        </p:blipFill>
        <p:spPr>
          <a:xfrm>
            <a:off x="10573463" y="5655259"/>
            <a:ext cx="1721707" cy="1244185"/>
          </a:xfrm>
          <a:prstGeom prst="rect">
            <a:avLst/>
          </a:prstGeom>
        </p:spPr>
      </p:pic>
      <p:pic>
        <p:nvPicPr>
          <p:cNvPr id="6" name="图片 5"/>
          <p:cNvPicPr>
            <a:picLocks noChangeAspect="1"/>
          </p:cNvPicPr>
          <p:nvPr>
            <p:custDataLst>
              <p:tags r:id="rId4"/>
            </p:custDataLst>
          </p:nvPr>
        </p:nvPicPr>
        <p:blipFill>
          <a:blip r:embed="rId3"/>
          <a:stretch>
            <a:fillRect/>
          </a:stretch>
        </p:blipFill>
        <p:spPr>
          <a:xfrm rot="8889505">
            <a:off x="-120778" y="-89510"/>
            <a:ext cx="955393" cy="1222230"/>
          </a:xfrm>
          <a:prstGeom prst="rect">
            <a:avLst/>
          </a:prstGeom>
        </p:spPr>
      </p:pic>
      <p:sp>
        <p:nvSpPr>
          <p:cNvPr id="2" name="日期占位符 1"/>
          <p:cNvSpPr>
            <a:spLocks noGrp="1"/>
          </p:cNvSpPr>
          <p:nvPr>
            <p:ph type="dt" sz="half" idx="10"/>
            <p:custDataLst>
              <p:tags r:id="rId5"/>
            </p:custDataLst>
          </p:nvPr>
        </p:nvSpPr>
        <p:spPr/>
        <p:txBody>
          <a:bodyPr/>
          <a:lstStyle/>
          <a:p>
            <a:fld id="{B1E3CEEB-3B5E-476F-AB37-5CE679BE284C}" type="datetimeFigureOut">
              <a:rPr lang="zh-CN" altLang="en-US" smtClean="0"/>
              <a:t/>
            </a:fld>
            <a:endParaRPr lang="zh-CN" altLang="en-US"/>
          </a:p>
        </p:txBody>
      </p:sp>
      <p:sp>
        <p:nvSpPr>
          <p:cNvPr id="3" name="页脚占位符 2"/>
          <p:cNvSpPr>
            <a:spLocks noGrp="1"/>
          </p:cNvSpPr>
          <p:nvPr>
            <p:ph type="ftr" sz="quarter" idx="11"/>
            <p:custDataLst>
              <p:tags r:id="rId6"/>
            </p:custDataLst>
          </p:nvPr>
        </p:nvSpPr>
        <p:spPr/>
        <p:txBody>
          <a:bodyPr/>
          <a:lstStyle/>
          <a:p>
            <a:endParaRPr lang="zh-CN" altLang="en-US"/>
          </a:p>
        </p:txBody>
      </p:sp>
      <p:sp>
        <p:nvSpPr>
          <p:cNvPr id="4" name="灯片编号占位符 3"/>
          <p:cNvSpPr>
            <a:spLocks noGrp="1"/>
          </p:cNvSpPr>
          <p:nvPr>
            <p:ph type="sldNum" sz="quarter" idx="12"/>
            <p:custDataLst>
              <p:tags r:id="rId7"/>
            </p:custDataLst>
          </p:nvPr>
        </p:nvSpPr>
        <p:spPr/>
        <p:txBody>
          <a:bodyPr/>
          <a:lstStyle/>
          <a:p>
            <a:fld id="{8E263469-B0E0-4D26-B40C-DC66FAB244EA}" type="slidenum">
              <a:rPr lang="zh-CN" altLang="en-US" smtClean="0"/>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pic>
        <p:nvPicPr>
          <p:cNvPr id="8" name="图片 7"/>
          <p:cNvPicPr>
            <a:picLocks noChangeAspect="1"/>
          </p:cNvPicPr>
          <p:nvPr>
            <p:custDataLst>
              <p:tags r:id="rId2"/>
            </p:custDataLst>
          </p:nvPr>
        </p:nvPicPr>
        <p:blipFill>
          <a:blip r:embed="rId1"/>
          <a:stretch>
            <a:fillRect/>
          </a:stretch>
        </p:blipFill>
        <p:spPr>
          <a:xfrm>
            <a:off x="10573463" y="5655259"/>
            <a:ext cx="1721707" cy="1244185"/>
          </a:xfrm>
          <a:prstGeom prst="rect">
            <a:avLst/>
          </a:prstGeom>
        </p:spPr>
      </p:pic>
      <p:pic>
        <p:nvPicPr>
          <p:cNvPr id="9" name="图片 8"/>
          <p:cNvPicPr>
            <a:picLocks noChangeAspect="1"/>
          </p:cNvPicPr>
          <p:nvPr>
            <p:custDataLst>
              <p:tags r:id="rId4"/>
            </p:custDataLst>
          </p:nvPr>
        </p:nvPicPr>
        <p:blipFill>
          <a:blip r:embed="rId3"/>
          <a:stretch>
            <a:fillRect/>
          </a:stretch>
        </p:blipFill>
        <p:spPr>
          <a:xfrm rot="8889505">
            <a:off x="-120778" y="-89510"/>
            <a:ext cx="955393" cy="1222230"/>
          </a:xfrm>
          <a:prstGeom prst="rect">
            <a:avLst/>
          </a:prstGeom>
        </p:spPr>
      </p:pic>
      <p:sp>
        <p:nvSpPr>
          <p:cNvPr id="2" name="标题 1"/>
          <p:cNvSpPr>
            <a:spLocks noGrp="1"/>
          </p:cNvSpPr>
          <p:nvPr>
            <p:ph type="title"/>
            <p:custDataLst>
              <p:tags r:id="rId5"/>
            </p:custDataLst>
          </p:nvPr>
        </p:nvSpPr>
        <p:spPr>
          <a:xfrm>
            <a:off x="839787" y="457200"/>
            <a:ext cx="4165200" cy="1600200"/>
          </a:xfrm>
        </p:spPr>
        <p:txBody>
          <a:bodyPr anchor="t" anchorCtr="0">
            <a:normAutofit/>
          </a:bodyPr>
          <a:lstStyle>
            <a:lvl1pPr>
              <a:defRPr sz="3600"/>
            </a:lvl1pPr>
          </a:lstStyle>
          <a:p>
            <a:r>
              <a:rPr lang="zh-CN" altLang="en-US"/>
              <a:t>单击此处编辑母版标题样式</a:t>
            </a:r>
            <a:endParaRPr lang="zh-CN" altLang="en-US"/>
          </a:p>
        </p:txBody>
      </p:sp>
      <p:sp>
        <p:nvSpPr>
          <p:cNvPr id="3" name="图片占位符 2"/>
          <p:cNvSpPr>
            <a:spLocks noGrp="1" noChangeAspect="1"/>
          </p:cNvSpPr>
          <p:nvPr>
            <p:ph type="pic" idx="1"/>
            <p:custDataLst>
              <p:tags r:id="rId6"/>
            </p:custDataLst>
          </p:nvPr>
        </p:nvSpPr>
        <p:spPr>
          <a:xfrm>
            <a:off x="5184000" y="457200"/>
            <a:ext cx="6170400"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7"/>
            </p:custDataLst>
          </p:nvPr>
        </p:nvSpPr>
        <p:spPr>
          <a:xfrm>
            <a:off x="839787" y="2057400"/>
            <a:ext cx="4165200"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8"/>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9"/>
            </p:custDataLst>
          </p:nvPr>
        </p:nvSpPr>
        <p:spPr/>
        <p:txBody>
          <a:bodyPr/>
          <a:lstStyle/>
          <a:p>
            <a:endParaRPr lang="zh-CN" altLang="en-US"/>
          </a:p>
        </p:txBody>
      </p:sp>
      <p:sp>
        <p:nvSpPr>
          <p:cNvPr id="7" name="灯片编号占位符 6"/>
          <p:cNvSpPr>
            <a:spLocks noGrp="1"/>
          </p:cNvSpPr>
          <p:nvPr>
            <p:ph type="sldNum" sz="quarter" idx="12"/>
            <p:custDataLst>
              <p:tags r:id="rId10"/>
            </p:custDataLst>
          </p:nvPr>
        </p:nvSpPr>
        <p:spPr/>
        <p:txBody>
          <a:body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9931790" y="365125"/>
            <a:ext cx="1422009"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2"/>
            </p:custDataLst>
          </p:nvPr>
        </p:nvSpPr>
        <p:spPr>
          <a:xfrm>
            <a:off x="838200" y="365125"/>
            <a:ext cx="8938846" cy="5811838"/>
          </a:xfrm>
        </p:spPr>
        <p:txBody>
          <a:bodyPr vert="eaVert"/>
          <a:lstStyle>
            <a:lvl1pPr>
              <a:defRPr/>
            </a:lvl1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B1E3CEEB-3B5E-476F-AB37-5CE679BE284C}"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8E263469-B0E0-4D26-B40C-DC66FAB244EA}" type="slidenum">
              <a:rPr lang="zh-CN" altLang="en-US" smtClean="0"/>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pic>
        <p:nvPicPr>
          <p:cNvPr id="6" name="图片 5"/>
          <p:cNvPicPr>
            <a:picLocks noChangeAspect="1"/>
          </p:cNvPicPr>
          <p:nvPr>
            <p:custDataLst>
              <p:tags r:id="rId2"/>
            </p:custDataLst>
          </p:nvPr>
        </p:nvPicPr>
        <p:blipFill>
          <a:blip r:embed="rId1"/>
          <a:stretch>
            <a:fillRect/>
          </a:stretch>
        </p:blipFill>
        <p:spPr>
          <a:xfrm>
            <a:off x="10573463" y="5655259"/>
            <a:ext cx="1721707" cy="1244185"/>
          </a:xfrm>
          <a:prstGeom prst="rect">
            <a:avLst/>
          </a:prstGeom>
        </p:spPr>
      </p:pic>
      <p:pic>
        <p:nvPicPr>
          <p:cNvPr id="8" name="图片 7"/>
          <p:cNvPicPr>
            <a:picLocks noChangeAspect="1"/>
          </p:cNvPicPr>
          <p:nvPr>
            <p:custDataLst>
              <p:tags r:id="rId4"/>
            </p:custDataLst>
          </p:nvPr>
        </p:nvPicPr>
        <p:blipFill>
          <a:blip r:embed="rId3"/>
          <a:stretch>
            <a:fillRect/>
          </a:stretch>
        </p:blipFill>
        <p:spPr>
          <a:xfrm rot="8889505">
            <a:off x="-120778" y="-89510"/>
            <a:ext cx="955393" cy="1222230"/>
          </a:xfrm>
          <a:prstGeom prst="rect">
            <a:avLst/>
          </a:prstGeom>
        </p:spPr>
      </p:pic>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8"/>
            </p:custDataLst>
          </p:nvPr>
        </p:nvSpPr>
        <p:spPr>
          <a:xfrm>
            <a:off x="838200" y="551543"/>
            <a:ext cx="10515600" cy="555897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pic>
        <p:nvPicPr>
          <p:cNvPr id="6" name="图片 5"/>
          <p:cNvPicPr>
            <a:picLocks noChangeAspect="1"/>
          </p:cNvPicPr>
          <p:nvPr>
            <p:custDataLst>
              <p:tags r:id="rId2"/>
            </p:custDataLst>
          </p:nvPr>
        </p:nvPicPr>
        <p:blipFill>
          <a:blip r:embed="rId1"/>
          <a:stretch>
            <a:fillRect/>
          </a:stretch>
        </p:blipFill>
        <p:spPr>
          <a:xfrm flipH="1" flipV="1">
            <a:off x="2585503" y="947238"/>
            <a:ext cx="7038147" cy="2935793"/>
          </a:xfrm>
          <a:prstGeom prst="rect">
            <a:avLst/>
          </a:prstGeom>
        </p:spPr>
      </p:pic>
      <p:pic>
        <p:nvPicPr>
          <p:cNvPr id="7" name="图片 6"/>
          <p:cNvPicPr>
            <a:picLocks noChangeAspect="1"/>
          </p:cNvPicPr>
          <p:nvPr>
            <p:custDataLst>
              <p:tags r:id="rId4"/>
            </p:custDataLst>
          </p:nvPr>
        </p:nvPicPr>
        <p:blipFill>
          <a:blip r:embed="rId3"/>
          <a:stretch>
            <a:fillRect/>
          </a:stretch>
        </p:blipFill>
        <p:spPr>
          <a:xfrm>
            <a:off x="2295251" y="2940362"/>
            <a:ext cx="7601495" cy="2958666"/>
          </a:xfrm>
          <a:prstGeom prst="rect">
            <a:avLst/>
          </a:prstGeom>
        </p:spPr>
      </p:pic>
      <p:sp>
        <p:nvSpPr>
          <p:cNvPr id="8" name="矩形 7"/>
          <p:cNvSpPr/>
          <p:nvPr>
            <p:custDataLst>
              <p:tags r:id="rId5"/>
            </p:custDataLst>
          </p:nvPr>
        </p:nvSpPr>
        <p:spPr>
          <a:xfrm>
            <a:off x="1845991" y="2063515"/>
            <a:ext cx="8500019" cy="2789503"/>
          </a:xfrm>
          <a:prstGeom prst="rect">
            <a:avLst/>
          </a:prstGeom>
          <a:solidFill>
            <a:schemeClr val="bg1"/>
          </a:solidFill>
          <a:ln>
            <a:noFill/>
          </a:ln>
          <a:effectLst>
            <a:outerShdw blurRad="203200" dist="101600" dir="51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705">
              <a:solidFill>
                <a:srgbClr val="FFFFFF"/>
              </a:solidFill>
            </a:endParaRPr>
          </a:p>
        </p:txBody>
      </p:sp>
      <p:sp>
        <p:nvSpPr>
          <p:cNvPr id="9" name="矩形 8"/>
          <p:cNvSpPr/>
          <p:nvPr>
            <p:custDataLst>
              <p:tags r:id="rId6"/>
            </p:custDataLst>
          </p:nvPr>
        </p:nvSpPr>
        <p:spPr>
          <a:xfrm>
            <a:off x="1990583" y="2196789"/>
            <a:ext cx="8270146" cy="2456174"/>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6699" tIns="43349" rIns="86699" bIns="43349" numCol="1" spcCol="0" rtlCol="0" fromWordArt="0" anchor="ctr" anchorCtr="0" forceAA="0" compatLnSpc="1">
            <a:noAutofit/>
          </a:bodyPr>
          <a:lstStyle/>
          <a:p>
            <a:pPr algn="ctr" fontAlgn="base">
              <a:spcBef>
                <a:spcPct val="0"/>
              </a:spcBef>
              <a:spcAft>
                <a:spcPct val="0"/>
              </a:spcAft>
            </a:pPr>
            <a:endParaRPr lang="zh-CN" altLang="en-US" sz="1705">
              <a:solidFill>
                <a:prstClr val="white"/>
              </a:solidFill>
            </a:endParaRPr>
          </a:p>
        </p:txBody>
      </p:sp>
      <p:pic>
        <p:nvPicPr>
          <p:cNvPr id="10" name="图片 9"/>
          <p:cNvPicPr>
            <a:picLocks noChangeAspect="1"/>
          </p:cNvPicPr>
          <p:nvPr>
            <p:custDataLst>
              <p:tags r:id="rId8"/>
            </p:custDataLst>
          </p:nvPr>
        </p:nvPicPr>
        <p:blipFill>
          <a:blip r:embed="rId7"/>
          <a:stretch>
            <a:fillRect/>
          </a:stretch>
        </p:blipFill>
        <p:spPr>
          <a:xfrm rot="21202862" flipH="1">
            <a:off x="872813" y="3643761"/>
            <a:ext cx="1570308" cy="1863359"/>
          </a:xfrm>
          <a:prstGeom prst="rect">
            <a:avLst/>
          </a:prstGeom>
        </p:spPr>
      </p:pic>
      <p:pic>
        <p:nvPicPr>
          <p:cNvPr id="11" name="图片 10"/>
          <p:cNvPicPr>
            <a:picLocks noChangeAspect="1"/>
          </p:cNvPicPr>
          <p:nvPr>
            <p:custDataLst>
              <p:tags r:id="rId10"/>
            </p:custDataLst>
          </p:nvPr>
        </p:nvPicPr>
        <p:blipFill>
          <a:blip r:embed="rId9"/>
          <a:stretch>
            <a:fillRect/>
          </a:stretch>
        </p:blipFill>
        <p:spPr>
          <a:xfrm rot="1546709">
            <a:off x="9060977" y="3607313"/>
            <a:ext cx="1554099" cy="1987209"/>
          </a:xfrm>
          <a:prstGeom prst="rect">
            <a:avLst/>
          </a:prstGeom>
        </p:spPr>
      </p:pic>
      <p:sp>
        <p:nvSpPr>
          <p:cNvPr id="2" name="标题 1"/>
          <p:cNvSpPr>
            <a:spLocks noGrp="1"/>
          </p:cNvSpPr>
          <p:nvPr>
            <p:ph type="title" hasCustomPrompt="1"/>
            <p:custDataLst>
              <p:tags r:id="rId11"/>
            </p:custDataLst>
          </p:nvPr>
        </p:nvSpPr>
        <p:spPr>
          <a:xfrm>
            <a:off x="2710726" y="2287440"/>
            <a:ext cx="6770548" cy="1080822"/>
          </a:xfrm>
        </p:spPr>
        <p:txBody>
          <a:bodyPr>
            <a:normAutofit/>
          </a:bodyPr>
          <a:lstStyle>
            <a:lvl1pPr algn="ctr">
              <a:defRPr sz="5400">
                <a:solidFill>
                  <a:schemeClr val="accent1"/>
                </a:solidFill>
              </a:defRPr>
            </a:lvl1pPr>
          </a:lstStyle>
          <a:p>
            <a:r>
              <a:rPr lang="zh-CN" altLang="en-US"/>
              <a:t>单击此处编辑标题</a:t>
            </a:r>
            <a:endParaRPr lang="zh-CN" altLang="en-US"/>
          </a:p>
        </p:txBody>
      </p:sp>
      <p:sp>
        <p:nvSpPr>
          <p:cNvPr id="3" name="日期占位符 2"/>
          <p:cNvSpPr>
            <a:spLocks noGrp="1"/>
          </p:cNvSpPr>
          <p:nvPr>
            <p:ph type="dt" sz="half" idx="10"/>
            <p:custDataLst>
              <p:tags r:id="rId12"/>
            </p:custDataLst>
          </p:nvPr>
        </p:nvSpPr>
        <p:spPr/>
        <p:txBody>
          <a:bodyPr/>
          <a:lstStyle/>
          <a:p>
            <a:fld id="{B1E3CEEB-3B5E-476F-AB37-5CE679BE284C}" type="datetimeFigureOut">
              <a:rPr lang="zh-CN" altLang="en-US" smtClean="0"/>
              <a:t/>
            </a:fld>
            <a:endParaRPr lang="zh-CN" altLang="en-US"/>
          </a:p>
        </p:txBody>
      </p:sp>
      <p:sp>
        <p:nvSpPr>
          <p:cNvPr id="4" name="页脚占位符 3"/>
          <p:cNvSpPr>
            <a:spLocks noGrp="1"/>
          </p:cNvSpPr>
          <p:nvPr>
            <p:ph type="ftr" sz="quarter" idx="11"/>
            <p:custDataLst>
              <p:tags r:id="rId13"/>
            </p:custDataLst>
          </p:nvPr>
        </p:nvSpPr>
        <p:spPr/>
        <p:txBody>
          <a:bodyPr/>
          <a:lstStyle/>
          <a:p>
            <a:endParaRPr lang="zh-CN" altLang="en-US"/>
          </a:p>
        </p:txBody>
      </p:sp>
      <p:sp>
        <p:nvSpPr>
          <p:cNvPr id="5" name="灯片编号占位符 4"/>
          <p:cNvSpPr>
            <a:spLocks noGrp="1"/>
          </p:cNvSpPr>
          <p:nvPr>
            <p:ph type="sldNum" sz="quarter" idx="12"/>
            <p:custDataLst>
              <p:tags r:id="rId14"/>
            </p:custDataLst>
          </p:nvPr>
        </p:nvSpPr>
        <p:spPr/>
        <p:txBody>
          <a:bodyPr/>
          <a:lstStyle/>
          <a:p>
            <a:fld id="{8E263469-B0E0-4D26-B40C-DC66FAB244EA}" type="slidenum">
              <a:rPr lang="zh-CN" altLang="en-US" smtClean="0"/>
              <a:t/>
            </a:fld>
            <a:endParaRPr lang="zh-CN" altLang="en-US"/>
          </a:p>
        </p:txBody>
      </p:sp>
      <p:sp>
        <p:nvSpPr>
          <p:cNvPr id="16" name="内容占位符 15"/>
          <p:cNvSpPr>
            <a:spLocks noGrp="1"/>
          </p:cNvSpPr>
          <p:nvPr>
            <p:ph sz="quarter" idx="13"/>
            <p:custDataLst>
              <p:tags r:id="rId15"/>
            </p:custDataLst>
          </p:nvPr>
        </p:nvSpPr>
        <p:spPr>
          <a:xfrm>
            <a:off x="2695130" y="3463022"/>
            <a:ext cx="6801740" cy="617538"/>
          </a:xfrm>
        </p:spPr>
        <p:txBody>
          <a:bodyPr/>
          <a:lstStyle>
            <a:lvl1pPr marL="0" indent="0" algn="ctr">
              <a:buNone/>
              <a:defRPr>
                <a:solidFill>
                  <a:schemeClr val="accent6"/>
                </a:solidFill>
              </a:defRPr>
            </a:lvl1pPr>
          </a:lstStyle>
          <a:p>
            <a:pPr lvl="0"/>
            <a:r>
              <a:rPr lang="zh-CN" altLang="en-US"/>
              <a:t>单击此处编辑母版文本样式</a:t>
            </a:r>
            <a:endParaRPr lang="zh-CN" altLang="en-US"/>
          </a:p>
        </p:txBody>
      </p:sp>
      <p:sp>
        <p:nvSpPr>
          <p:cNvPr id="19" name="内容占位符 18"/>
          <p:cNvSpPr>
            <a:spLocks noGrp="1"/>
          </p:cNvSpPr>
          <p:nvPr>
            <p:ph sz="quarter" idx="14"/>
            <p:custDataLst>
              <p:tags r:id="rId16"/>
            </p:custDataLst>
          </p:nvPr>
        </p:nvSpPr>
        <p:spPr>
          <a:xfrm>
            <a:off x="3221038" y="4148023"/>
            <a:ext cx="5732462" cy="477643"/>
          </a:xfrm>
        </p:spPr>
        <p:txBody>
          <a:bodyPr/>
          <a:lstStyle>
            <a:lvl1pPr marL="0" indent="0" algn="ctr">
              <a:buNone/>
              <a:defRPr>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200" fill="hold"/>
                                        <p:tgtEl>
                                          <p:spTgt spid="8"/>
                                        </p:tgtEl>
                                        <p:attrNameLst>
                                          <p:attrName>ppt_x</p:attrName>
                                        </p:attrNameLst>
                                      </p:cBhvr>
                                      <p:tavLst>
                                        <p:tav tm="0">
                                          <p:val>
                                            <p:strVal val="1+#ppt_w/2"/>
                                          </p:val>
                                        </p:tav>
                                        <p:tav tm="100000">
                                          <p:val>
                                            <p:strVal val="#ppt_x"/>
                                          </p:val>
                                        </p:tav>
                                      </p:tavLst>
                                    </p:anim>
                                    <p:anim calcmode="lin" valueType="num">
                                      <p:cBhvr additive="base">
                                        <p:cTn id="8" dur="1200" fill="hold"/>
                                        <p:tgtEl>
                                          <p:spTgt spid="8"/>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1200"/>
                            </p:stCondLst>
                            <p:childTnLst>
                              <p:par>
                                <p:cTn id="10" presetID="53" presetClass="entr" presetSubtype="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par>
                          <p:cTn id="15" fill="hold" nodeType="afterGroup">
                            <p:stCondLst>
                              <p:cond delay="1700"/>
                            </p:stCondLst>
                            <p:childTnLst>
                              <p:par>
                                <p:cTn id="16" presetID="53" presetClass="entr" presetSubtype="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childTnLst>
                          </p:cTn>
                        </p:par>
                        <p:par>
                          <p:cTn id="21" fill="hold" nodeType="afterGroup">
                            <p:stCondLst>
                              <p:cond delay="2200"/>
                            </p:stCondLst>
                            <p:childTnLst>
                              <p:par>
                                <p:cTn id="22" presetID="22" presetClass="entr" presetSubtype="4"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500"/>
                                        <p:tgtEl>
                                          <p:spTgt spid="10"/>
                                        </p:tgtEl>
                                      </p:cBhvr>
                                    </p:animEffect>
                                  </p:childTnLst>
                                </p:cTn>
                              </p:par>
                              <p:par>
                                <p:cTn id="25" presetID="22" presetClass="entr" presetSubtype="4"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pic>
        <p:nvPicPr>
          <p:cNvPr id="10" name="图片 9"/>
          <p:cNvPicPr>
            <a:picLocks noChangeAspect="1"/>
          </p:cNvPicPr>
          <p:nvPr userDrawn="1">
            <p:custDataLst>
              <p:tags r:id="rId2"/>
            </p:custDataLst>
          </p:nvPr>
        </p:nvPicPr>
        <p:blipFill>
          <a:blip r:embed="rId1"/>
          <a:stretch>
            <a:fillRect/>
          </a:stretch>
        </p:blipFill>
        <p:spPr>
          <a:xfrm flipH="1">
            <a:off x="0" y="200025"/>
            <a:ext cx="1150620" cy="1656080"/>
          </a:xfrm>
          <a:prstGeom prst="rect">
            <a:avLst/>
          </a:prstGeom>
        </p:spPr>
      </p:pic>
      <p:pic>
        <p:nvPicPr>
          <p:cNvPr id="11" name="图片 10"/>
          <p:cNvPicPr>
            <a:picLocks noChangeAspect="1"/>
          </p:cNvPicPr>
          <p:nvPr userDrawn="1">
            <p:custDataLst>
              <p:tags r:id="rId4"/>
            </p:custDataLst>
          </p:nvPr>
        </p:nvPicPr>
        <p:blipFill>
          <a:blip r:embed="rId3"/>
          <a:stretch>
            <a:fillRect/>
          </a:stretch>
        </p:blipFill>
        <p:spPr>
          <a:xfrm rot="1546709">
            <a:off x="10530205" y="325120"/>
            <a:ext cx="1353185" cy="1730375"/>
          </a:xfrm>
          <a:prstGeom prst="rect">
            <a:avLst/>
          </a:prstGeom>
        </p:spPr>
      </p:pic>
      <p:sp>
        <p:nvSpPr>
          <p:cNvPr id="2" name="标题 1"/>
          <p:cNvSpPr>
            <a:spLocks noGrp="1"/>
          </p:cNvSpPr>
          <p:nvPr>
            <p:ph type="title"/>
            <p:custDataLst>
              <p:tags r:id="rId5"/>
            </p:custDataLst>
          </p:nvPr>
        </p:nvSpPr>
        <p:spPr/>
        <p:txBody>
          <a:bodyPr/>
          <a:lstStyle>
            <a:lvl1pPr>
              <a:defRPr baseline="0">
                <a:latin typeface="Arial" panose="020b0604020202020204" pitchFamily="34" charset="0"/>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22" presetClass="entr" presetSubtype="4"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custDataLst>
              <p:tags r:id="rId3"/>
            </p:custDataLst>
          </p:nvPr>
        </p:nvPicPr>
        <p:blipFill>
          <a:blip r:embed="rId2"/>
          <a:stretch>
            <a:fillRect/>
          </a:stretch>
        </p:blipFill>
        <p:spPr>
          <a:xfrm>
            <a:off x="10573463" y="5655259"/>
            <a:ext cx="1721707" cy="1244185"/>
          </a:xfrm>
          <a:prstGeom prst="rect">
            <a:avLst/>
          </a:prstGeom>
        </p:spPr>
      </p:pic>
      <p:pic>
        <p:nvPicPr>
          <p:cNvPr id="9" name="图片 8"/>
          <p:cNvPicPr>
            <a:picLocks noChangeAspect="1"/>
          </p:cNvPicPr>
          <p:nvPr userDrawn="1">
            <p:custDataLst>
              <p:tags r:id="rId5"/>
            </p:custDataLst>
          </p:nvPr>
        </p:nvPicPr>
        <p:blipFill>
          <a:blip r:embed="rId4"/>
          <a:stretch>
            <a:fillRect/>
          </a:stretch>
        </p:blipFill>
        <p:spPr>
          <a:xfrm rot="8889505">
            <a:off x="-120778" y="-89510"/>
            <a:ext cx="955393" cy="1222230"/>
          </a:xfrm>
          <a:prstGeom prst="rect">
            <a:avLst/>
          </a:prstGeom>
        </p:spPr>
      </p:pic>
      <p:sp>
        <p:nvSpPr>
          <p:cNvPr id="2" name="标题 1"/>
          <p:cNvSpPr>
            <a:spLocks noGrp="1"/>
          </p:cNvSpPr>
          <p:nvPr>
            <p:ph type="title" hasCustomPrompt="1"/>
            <p:custDataLst>
              <p:tags r:id="rId6"/>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a:defRPr>
            </a:lvl1pPr>
          </a:lstStyle>
          <a:p>
            <a:r>
              <a:rPr lang="zh-CN" altLang="en-US"/>
              <a:t>单击此处编辑标题</a:t>
            </a:r>
            <a:endParaRPr lang="zh-CN" altLang="en-US"/>
          </a:p>
        </p:txBody>
      </p:sp>
      <p:sp>
        <p:nvSpPr>
          <p:cNvPr id="7" name="内容占位符 6"/>
          <p:cNvSpPr>
            <a:spLocks noGrp="1"/>
          </p:cNvSpPr>
          <p:nvPr>
            <p:ph sz="quarter" idx="13"/>
            <p:custDataLst>
              <p:tags r:id="rId7"/>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8"/>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p>
            <a:endParaRPr lang="zh-CN" altLang="en-US"/>
          </a:p>
        </p:txBody>
      </p:sp>
      <p:sp>
        <p:nvSpPr>
          <p:cNvPr id="5" name="灯片编号占位符 4"/>
          <p:cNvSpPr>
            <a:spLocks noGrp="1"/>
          </p:cNvSpPr>
          <p:nvPr>
            <p:ph type="sldNum" sz="quarter" idx="12"/>
            <p:custDataLst>
              <p:tags r:id="rId10"/>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6" name="图片 5"/>
          <p:cNvPicPr>
            <a:picLocks noChangeAspect="1"/>
          </p:cNvPicPr>
          <p:nvPr userDrawn="1">
            <p:custDataLst>
              <p:tags r:id="rId3"/>
            </p:custDataLst>
          </p:nvPr>
        </p:nvPicPr>
        <p:blipFill>
          <a:blip r:embed="rId2"/>
          <a:stretch>
            <a:fillRect/>
          </a:stretch>
        </p:blipFill>
        <p:spPr>
          <a:xfrm rot="10800000">
            <a:off x="657860" y="0"/>
            <a:ext cx="3815080" cy="1159510"/>
          </a:xfrm>
          <a:prstGeom prst="rect">
            <a:avLst/>
          </a:prstGeom>
        </p:spPr>
      </p:pic>
      <p:sp>
        <p:nvSpPr>
          <p:cNvPr id="2" name="标题 1"/>
          <p:cNvSpPr>
            <a:spLocks noGrp="1"/>
          </p:cNvSpPr>
          <p:nvPr>
            <p:ph type="title" hasCustomPrompt="1"/>
            <p:custDataLst>
              <p:tags r:id="rId4"/>
            </p:custDataLst>
          </p:nvPr>
        </p:nvSpPr>
        <p:spPr>
          <a:xfrm>
            <a:off x="583200" y="770400"/>
            <a:ext cx="3960000" cy="882000"/>
          </a:xfrm>
        </p:spPr>
        <p:txBody>
          <a:bodyPr anchor="ctr"/>
          <a:lstStyle>
            <a:lvl1pPr>
              <a:defRPr sz="3600" baseline="0">
                <a:solidFill>
                  <a:schemeClr val="tx1"/>
                </a:solidFill>
                <a:latin typeface="Arial" panose="020b0604020202020204" pitchFamily="34" charset="0"/>
                <a:ea typeface="微软雅黑"/>
              </a:defRPr>
            </a:lvl1pPr>
          </a:lstStyle>
          <a:p>
            <a:r>
              <a:rPr lang="zh-CN" altLang="en-US"/>
              <a:t>单击编辑标题</a:t>
            </a:r>
            <a:endParaRPr lang="zh-CN" altLang="en-US"/>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9"/>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8" name="图片 7"/>
          <p:cNvPicPr>
            <a:picLocks noChangeAspect="1"/>
          </p:cNvPicPr>
          <p:nvPr userDrawn="1">
            <p:custDataLst>
              <p:tags r:id="rId3"/>
            </p:custDataLst>
          </p:nvPr>
        </p:nvPicPr>
        <p:blipFill>
          <a:blip r:embed="rId2"/>
          <a:stretch>
            <a:fillRect/>
          </a:stretch>
        </p:blipFill>
        <p:spPr>
          <a:xfrm rot="10800000" flipH="1">
            <a:off x="3898265" y="0"/>
            <a:ext cx="4404360" cy="1093470"/>
          </a:xfrm>
          <a:prstGeom prst="rect">
            <a:avLst/>
          </a:prstGeom>
        </p:spPr>
      </p:pic>
      <p:sp>
        <p:nvSpPr>
          <p:cNvPr id="2" name="标题 1"/>
          <p:cNvSpPr>
            <a:spLocks noGrp="1"/>
          </p:cNvSpPr>
          <p:nvPr>
            <p:ph type="title"/>
            <p:custDataLst>
              <p:tags r:id="rId4"/>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8"/>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9"/>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6" name="图片 5"/>
          <p:cNvPicPr>
            <a:picLocks noChangeAspect="1"/>
          </p:cNvPicPr>
          <p:nvPr userDrawn="1">
            <p:custDataLst>
              <p:tags r:id="rId3"/>
            </p:custDataLst>
          </p:nvPr>
        </p:nvPicPr>
        <p:blipFill>
          <a:blip r:embed="rId2"/>
          <a:stretch>
            <a:fillRect/>
          </a:stretch>
        </p:blipFill>
        <p:spPr>
          <a:xfrm rot="10800000" flipH="1">
            <a:off x="3898265" y="0"/>
            <a:ext cx="4404360" cy="1093470"/>
          </a:xfrm>
          <a:prstGeom prst="rect">
            <a:avLst/>
          </a:prstGeom>
        </p:spPr>
      </p:pic>
      <p:sp>
        <p:nvSpPr>
          <p:cNvPr id="2" name="标题 1"/>
          <p:cNvSpPr>
            <a:spLocks noGrp="1"/>
          </p:cNvSpPr>
          <p:nvPr>
            <p:ph type="title"/>
            <p:custDataLst>
              <p:tags r:id="rId4"/>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8"/>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9"/>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8" name="图片 7"/>
          <p:cNvPicPr>
            <a:picLocks noChangeAspect="1"/>
          </p:cNvPicPr>
          <p:nvPr userDrawn="1">
            <p:custDataLst>
              <p:tags r:id="rId3"/>
            </p:custDataLst>
          </p:nvPr>
        </p:nvPicPr>
        <p:blipFill>
          <a:blip r:embed="rId2"/>
          <a:stretch>
            <a:fillRect/>
          </a:stretch>
        </p:blipFill>
        <p:spPr>
          <a:xfrm>
            <a:off x="10573463" y="5655259"/>
            <a:ext cx="1721707" cy="1244185"/>
          </a:xfrm>
          <a:prstGeom prst="rect">
            <a:avLst/>
          </a:prstGeom>
        </p:spPr>
      </p:pic>
      <p:pic>
        <p:nvPicPr>
          <p:cNvPr id="6" name="图片 5"/>
          <p:cNvPicPr>
            <a:picLocks noChangeAspect="1"/>
          </p:cNvPicPr>
          <p:nvPr userDrawn="1">
            <p:custDataLst>
              <p:tags r:id="rId5"/>
            </p:custDataLst>
          </p:nvPr>
        </p:nvPicPr>
        <p:blipFill>
          <a:blip r:embed="rId4"/>
          <a:stretch>
            <a:fillRect/>
          </a:stretch>
        </p:blipFill>
        <p:spPr>
          <a:xfrm rot="8889505">
            <a:off x="-120778" y="-89510"/>
            <a:ext cx="955393" cy="1222230"/>
          </a:xfrm>
          <a:prstGeom prst="rect">
            <a:avLst/>
          </a:prstGeom>
        </p:spPr>
      </p:pic>
      <p:sp>
        <p:nvSpPr>
          <p:cNvPr id="2" name="标题 1"/>
          <p:cNvSpPr>
            <a:spLocks noGrp="1"/>
          </p:cNvSpPr>
          <p:nvPr>
            <p:ph type="title"/>
            <p:custDataLst>
              <p:tags r:id="rId6"/>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0"/>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1"/>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12"/>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3"/>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6" name="图片 5"/>
          <p:cNvPicPr>
            <a:picLocks noChangeAspect="1"/>
          </p:cNvPicPr>
          <p:nvPr userDrawn="1">
            <p:custDataLst>
              <p:tags r:id="rId3"/>
            </p:custDataLst>
          </p:nvPr>
        </p:nvPicPr>
        <p:blipFill>
          <a:blip r:embed="rId2"/>
          <a:stretch>
            <a:fillRect/>
          </a:stretch>
        </p:blipFill>
        <p:spPr>
          <a:xfrm flipH="1" flipV="1">
            <a:off x="0" y="-76200"/>
            <a:ext cx="2546350" cy="1840230"/>
          </a:xfrm>
          <a:prstGeom prst="rect">
            <a:avLst/>
          </a:prstGeom>
        </p:spPr>
      </p:pic>
      <p:sp>
        <p:nvSpPr>
          <p:cNvPr id="2" name="标题 1"/>
          <p:cNvSpPr>
            <a:spLocks noGrp="1"/>
          </p:cNvSpPr>
          <p:nvPr>
            <p:ph type="title" hasCustomPrompt="1"/>
            <p:custDataLst>
              <p:tags r:id="rId4"/>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a:defRPr>
            </a:lvl1pPr>
          </a:lstStyle>
          <a:p>
            <a:r>
              <a:rPr lang="zh-CN" altLang="en-US"/>
              <a:t>单击此处编辑标题</a:t>
            </a:r>
            <a:endParaRPr lang="zh-CN" altLang="en-US"/>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8"/>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endParaRPr lang="zh-CN" altLang="en-US"/>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stretch>
            <a:fillRect/>
          </a:stretch>
        </p:blipFill>
        <p:spPr>
          <a:xfrm flipH="1" flipV="1">
            <a:off x="2585503" y="947238"/>
            <a:ext cx="7038147" cy="2935793"/>
          </a:xfrm>
          <a:prstGeom prst="rect">
            <a:avLst/>
          </a:prstGeom>
        </p:spPr>
      </p:pic>
      <p:pic>
        <p:nvPicPr>
          <p:cNvPr id="8" name="图片 7"/>
          <p:cNvPicPr>
            <a:picLocks noChangeAspect="1"/>
          </p:cNvPicPr>
          <p:nvPr>
            <p:custDataLst>
              <p:tags r:id="rId4"/>
            </p:custDataLst>
          </p:nvPr>
        </p:nvPicPr>
        <p:blipFill>
          <a:blip r:embed="rId3"/>
          <a:stretch>
            <a:fillRect/>
          </a:stretch>
        </p:blipFill>
        <p:spPr>
          <a:xfrm>
            <a:off x="2295251" y="2940362"/>
            <a:ext cx="7601495" cy="2958666"/>
          </a:xfrm>
          <a:prstGeom prst="rect">
            <a:avLst/>
          </a:prstGeom>
        </p:spPr>
      </p:pic>
      <p:sp>
        <p:nvSpPr>
          <p:cNvPr id="9" name="矩形 8"/>
          <p:cNvSpPr/>
          <p:nvPr>
            <p:custDataLst>
              <p:tags r:id="rId5"/>
            </p:custDataLst>
          </p:nvPr>
        </p:nvSpPr>
        <p:spPr>
          <a:xfrm>
            <a:off x="1845991" y="2063515"/>
            <a:ext cx="8500019" cy="2789503"/>
          </a:xfrm>
          <a:prstGeom prst="rect">
            <a:avLst/>
          </a:prstGeom>
          <a:solidFill>
            <a:schemeClr val="bg1"/>
          </a:solidFill>
          <a:ln>
            <a:noFill/>
          </a:ln>
          <a:effectLst>
            <a:outerShdw blurRad="203200" dist="101600" dir="51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705">
              <a:solidFill>
                <a:srgbClr val="FFFFFF"/>
              </a:solidFill>
            </a:endParaRPr>
          </a:p>
        </p:txBody>
      </p:sp>
      <p:sp>
        <p:nvSpPr>
          <p:cNvPr id="10" name="矩形 9"/>
          <p:cNvSpPr/>
          <p:nvPr>
            <p:custDataLst>
              <p:tags r:id="rId6"/>
            </p:custDataLst>
          </p:nvPr>
        </p:nvSpPr>
        <p:spPr>
          <a:xfrm>
            <a:off x="1990583" y="2196789"/>
            <a:ext cx="8270146" cy="2456174"/>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6699" tIns="43349" rIns="86699" bIns="43349" numCol="1" spcCol="0" rtlCol="0" fromWordArt="0" anchor="ctr" anchorCtr="0" forceAA="0" compatLnSpc="1">
            <a:noAutofit/>
          </a:bodyPr>
          <a:lstStyle/>
          <a:p>
            <a:pPr algn="ctr" fontAlgn="base">
              <a:spcBef>
                <a:spcPct val="0"/>
              </a:spcBef>
              <a:spcAft>
                <a:spcPct val="0"/>
              </a:spcAft>
            </a:pPr>
            <a:endParaRPr lang="zh-CN" altLang="en-US" sz="1705">
              <a:solidFill>
                <a:prstClr val="white"/>
              </a:solidFill>
            </a:endParaRPr>
          </a:p>
        </p:txBody>
      </p:sp>
      <p:pic>
        <p:nvPicPr>
          <p:cNvPr id="11" name="图片 10"/>
          <p:cNvPicPr>
            <a:picLocks noChangeAspect="1"/>
          </p:cNvPicPr>
          <p:nvPr>
            <p:custDataLst>
              <p:tags r:id="rId8"/>
            </p:custDataLst>
          </p:nvPr>
        </p:nvPicPr>
        <p:blipFill>
          <a:blip r:embed="rId7"/>
          <a:stretch>
            <a:fillRect/>
          </a:stretch>
        </p:blipFill>
        <p:spPr>
          <a:xfrm rot="21202862" flipH="1">
            <a:off x="872813" y="3643761"/>
            <a:ext cx="1570308" cy="1863359"/>
          </a:xfrm>
          <a:prstGeom prst="rect">
            <a:avLst/>
          </a:prstGeom>
        </p:spPr>
      </p:pic>
      <p:pic>
        <p:nvPicPr>
          <p:cNvPr id="12" name="图片 11"/>
          <p:cNvPicPr>
            <a:picLocks noChangeAspect="1"/>
          </p:cNvPicPr>
          <p:nvPr>
            <p:custDataLst>
              <p:tags r:id="rId10"/>
            </p:custDataLst>
          </p:nvPr>
        </p:nvPicPr>
        <p:blipFill>
          <a:blip r:embed="rId9"/>
          <a:stretch>
            <a:fillRect/>
          </a:stretch>
        </p:blipFill>
        <p:spPr>
          <a:xfrm rot="1546709">
            <a:off x="9060977" y="3607313"/>
            <a:ext cx="1554099" cy="1987209"/>
          </a:xfrm>
          <a:prstGeom prst="rect">
            <a:avLst/>
          </a:prstGeom>
        </p:spPr>
      </p:pic>
      <p:sp>
        <p:nvSpPr>
          <p:cNvPr id="2" name="标题 1"/>
          <p:cNvSpPr>
            <a:spLocks noGrp="1"/>
          </p:cNvSpPr>
          <p:nvPr>
            <p:ph type="ctrTitle" hasCustomPrompt="1"/>
            <p:custDataLst>
              <p:tags r:id="rId11"/>
            </p:custDataLst>
          </p:nvPr>
        </p:nvSpPr>
        <p:spPr>
          <a:xfrm>
            <a:off x="2825087" y="2320119"/>
            <a:ext cx="6564574" cy="1081864"/>
          </a:xfrm>
        </p:spPr>
        <p:txBody>
          <a:bodyPr anchor="b">
            <a:normAutofit/>
          </a:bodyPr>
          <a:lstStyle>
            <a:lvl1pPr algn="ctr">
              <a:defRPr sz="4800">
                <a:solidFill>
                  <a:schemeClr val="accent1"/>
                </a:solidFill>
              </a:defRPr>
            </a:lvl1pPr>
          </a:lstStyle>
          <a:p>
            <a:r>
              <a:rPr lang="zh-CN" altLang="en-US"/>
              <a:t>单击此处编辑标题</a:t>
            </a:r>
            <a:endParaRPr lang="zh-CN" altLang="en-US"/>
          </a:p>
        </p:txBody>
      </p:sp>
      <p:sp>
        <p:nvSpPr>
          <p:cNvPr id="3" name="副标题 2"/>
          <p:cNvSpPr>
            <a:spLocks noGrp="1"/>
          </p:cNvSpPr>
          <p:nvPr>
            <p:ph type="subTitle" idx="1"/>
            <p:custDataLst>
              <p:tags r:id="rId12"/>
            </p:custDataLst>
          </p:nvPr>
        </p:nvSpPr>
        <p:spPr>
          <a:xfrm>
            <a:off x="2825087" y="3468163"/>
            <a:ext cx="6564574" cy="604893"/>
          </a:xfrm>
        </p:spPr>
        <p:txBody>
          <a:bodyPr/>
          <a:lstStyle>
            <a:lvl1pPr marL="0" indent="0" algn="ctr">
              <a:buNone/>
              <a:defRPr sz="2400">
                <a:solidFill>
                  <a:schemeClr val="accent6"/>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custDataLst>
              <p:tags r:id="rId13"/>
            </p:custDataLst>
          </p:nvPr>
        </p:nvSpPr>
        <p:spPr/>
        <p:txBody>
          <a:bodyPr/>
          <a:lstStyle/>
          <a:p>
            <a:fld id="{B1E3CEEB-3B5E-476F-AB37-5CE679BE284C}" type="datetimeFigureOut">
              <a:rPr lang="zh-CN" altLang="en-US" smtClean="0"/>
              <a:t/>
            </a:fld>
            <a:endParaRPr lang="zh-CN" altLang="en-US"/>
          </a:p>
        </p:txBody>
      </p:sp>
      <p:sp>
        <p:nvSpPr>
          <p:cNvPr id="5" name="页脚占位符 4"/>
          <p:cNvSpPr>
            <a:spLocks noGrp="1"/>
          </p:cNvSpPr>
          <p:nvPr>
            <p:ph type="ftr" sz="quarter" idx="11"/>
            <p:custDataLst>
              <p:tags r:id="rId14"/>
            </p:custDataLst>
          </p:nvPr>
        </p:nvSpPr>
        <p:spPr/>
        <p:txBody>
          <a:bodyPr/>
          <a:lstStyle/>
          <a:p>
            <a:endParaRPr lang="zh-CN" altLang="en-US"/>
          </a:p>
        </p:txBody>
      </p:sp>
      <p:sp>
        <p:nvSpPr>
          <p:cNvPr id="6" name="灯片编号占位符 5"/>
          <p:cNvSpPr>
            <a:spLocks noGrp="1"/>
          </p:cNvSpPr>
          <p:nvPr>
            <p:ph type="sldNum" sz="quarter" idx="12"/>
            <p:custDataLst>
              <p:tags r:id="rId15"/>
            </p:custDataLst>
          </p:nvPr>
        </p:nvSpPr>
        <p:spPr/>
        <p:txBody>
          <a:bodyPr/>
          <a:lstStyle/>
          <a:p>
            <a:fld id="{8E263469-B0E0-4D26-B40C-DC66FAB244EA}" type="slidenum">
              <a:rPr lang="zh-CN" altLang="en-US" smtClean="0"/>
              <a:t/>
            </a:fld>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200" fill="hold"/>
                                        <p:tgtEl>
                                          <p:spTgt spid="9"/>
                                        </p:tgtEl>
                                        <p:attrNameLst>
                                          <p:attrName>ppt_x</p:attrName>
                                        </p:attrNameLst>
                                      </p:cBhvr>
                                      <p:tavLst>
                                        <p:tav tm="0">
                                          <p:val>
                                            <p:strVal val="1+#ppt_w/2"/>
                                          </p:val>
                                        </p:tav>
                                        <p:tav tm="100000">
                                          <p:val>
                                            <p:strVal val="#ppt_x"/>
                                          </p:val>
                                        </p:tav>
                                      </p:tavLst>
                                    </p:anim>
                                    <p:anim calcmode="lin" valueType="num">
                                      <p:cBhvr additive="base">
                                        <p:cTn id="8" dur="1200" fill="hold"/>
                                        <p:tgtEl>
                                          <p:spTgt spid="9"/>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1200"/>
                            </p:stCondLst>
                            <p:childTnLst>
                              <p:par>
                                <p:cTn id="10" presetID="53" presetClass="entr" presetSubtype="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nodeType="afterGroup">
                            <p:stCondLst>
                              <p:cond delay="1700"/>
                            </p:stCondLst>
                            <p:childTnLst>
                              <p:par>
                                <p:cTn id="16" presetID="53"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Effect transition="in" filter="fade">
                                      <p:cBhvr>
                                        <p:cTn id="20" dur="500"/>
                                        <p:tgtEl>
                                          <p:spTgt spid="7"/>
                                        </p:tgtEl>
                                      </p:cBhvr>
                                    </p:animEffect>
                                  </p:childTnLst>
                                </p:cTn>
                              </p:par>
                            </p:childTnLst>
                          </p:cTn>
                        </p:par>
                        <p:par>
                          <p:cTn id="21" fill="hold" nodeType="afterGroup">
                            <p:stCondLst>
                              <p:cond delay="2200"/>
                            </p:stCondLst>
                            <p:childTnLst>
                              <p:par>
                                <p:cTn id="22" presetID="22" presetClass="entr" presetSubtype="4"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down)">
                                      <p:cBhvr>
                                        <p:cTn id="24" dur="500"/>
                                        <p:tgtEl>
                                          <p:spTgt spid="11"/>
                                        </p:tgtEl>
                                      </p:cBhvr>
                                    </p:animEffect>
                                  </p:childTnLst>
                                </p:cTn>
                              </p:par>
                              <p:par>
                                <p:cTn id="25" presetID="22" presetClass="entr" presetSubtype="4"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pic>
        <p:nvPicPr>
          <p:cNvPr id="8" name="图片 7"/>
          <p:cNvPicPr>
            <a:picLocks noChangeAspect="1"/>
          </p:cNvPicPr>
          <p:nvPr>
            <p:custDataLst>
              <p:tags r:id="rId2"/>
            </p:custDataLst>
          </p:nvPr>
        </p:nvPicPr>
        <p:blipFill>
          <a:blip r:embed="rId1"/>
          <a:stretch>
            <a:fillRect/>
          </a:stretch>
        </p:blipFill>
        <p:spPr>
          <a:xfrm>
            <a:off x="10573463" y="5655259"/>
            <a:ext cx="1721707" cy="1244185"/>
          </a:xfrm>
          <a:prstGeom prst="rect">
            <a:avLst/>
          </a:prstGeom>
        </p:spPr>
      </p:pic>
      <p:pic>
        <p:nvPicPr>
          <p:cNvPr id="7" name="图片 6"/>
          <p:cNvPicPr>
            <a:picLocks noChangeAspect="1"/>
          </p:cNvPicPr>
          <p:nvPr>
            <p:custDataLst>
              <p:tags r:id="rId4"/>
            </p:custDataLst>
          </p:nvPr>
        </p:nvPicPr>
        <p:blipFill>
          <a:blip r:embed="rId3"/>
          <a:stretch>
            <a:fillRect/>
          </a:stretch>
        </p:blipFill>
        <p:spPr>
          <a:xfrm rot="8889505">
            <a:off x="-120778" y="-89510"/>
            <a:ext cx="955393" cy="1222230"/>
          </a:xfrm>
          <a:prstGeom prst="rect">
            <a:avLst/>
          </a:prstGeom>
        </p:spPr>
      </p:pic>
      <p:sp>
        <p:nvSpPr>
          <p:cNvPr id="2" name="标题 1"/>
          <p:cNvSpPr>
            <a:spLocks noGrp="1"/>
          </p:cNvSpPr>
          <p:nvPr>
            <p:ph type="title"/>
            <p:custDataLst>
              <p:tags r:id="rId5"/>
            </p:custDataLst>
          </p:nvPr>
        </p:nvSpPr>
        <p:spPr/>
        <p:txBody>
          <a:bodyPr/>
          <a:lstStyle/>
          <a:p>
            <a:r>
              <a:rPr lang="zh-CN" altLang="en-US"/>
              <a:t>单击此处编辑母版标题样式</a:t>
            </a:r>
            <a:endParaRPr lang="zh-CN" altLang="en-US"/>
          </a:p>
        </p:txBody>
      </p:sp>
      <p:sp>
        <p:nvSpPr>
          <p:cNvPr id="3" name="内容占位符 2"/>
          <p:cNvSpPr>
            <a:spLocks noGrp="1"/>
          </p:cNvSpPr>
          <p:nvPr>
            <p:ph idx="1"/>
            <p:custDataLst>
              <p:tags r:id="rId6"/>
            </p:custDataLst>
          </p:nvPr>
        </p:nvSpPr>
        <p:spPr/>
        <p:txBody>
          <a:bodyPr/>
          <a:lstStyle>
            <a:lvl1pPr>
              <a:defRPr/>
            </a:lvl1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7"/>
            </p:custDataLst>
          </p:nvPr>
        </p:nvSpPr>
        <p:spPr/>
        <p:txBody>
          <a:bodyPr/>
          <a:lstStyle/>
          <a:p>
            <a:fld id="{B1E3CEEB-3B5E-476F-AB37-5CE679BE284C}" type="datetimeFigureOut">
              <a:rPr lang="zh-CN" altLang="en-US" smtClean="0"/>
              <a:t/>
            </a:fld>
            <a:endParaRPr lang="zh-CN" altLang="en-US"/>
          </a:p>
        </p:txBody>
      </p:sp>
      <p:sp>
        <p:nvSpPr>
          <p:cNvPr id="5" name="页脚占位符 4"/>
          <p:cNvSpPr>
            <a:spLocks noGrp="1"/>
          </p:cNvSpPr>
          <p:nvPr>
            <p:ph type="ftr" sz="quarter" idx="11"/>
            <p:custDataLst>
              <p:tags r:id="rId8"/>
            </p:custDataLst>
          </p:nvPr>
        </p:nvSpPr>
        <p:spPr/>
        <p:txBody>
          <a:bodyPr/>
          <a:lstStyle/>
          <a:p>
            <a:endParaRPr lang="zh-CN" altLang="en-US"/>
          </a:p>
        </p:txBody>
      </p:sp>
      <p:sp>
        <p:nvSpPr>
          <p:cNvPr id="6" name="灯片编号占位符 5"/>
          <p:cNvSpPr>
            <a:spLocks noGrp="1"/>
          </p:cNvSpPr>
          <p:nvPr>
            <p:ph type="sldNum" sz="quarter" idx="12"/>
            <p:custDataLst>
              <p:tags r:id="rId9"/>
            </p:custDataLst>
          </p:nvPr>
        </p:nvSpPr>
        <p:spPr/>
        <p:txBody>
          <a:bodyPr/>
          <a:lstStyle/>
          <a:p>
            <a:fld id="{8E263469-B0E0-4D26-B40C-DC66FAB244EA}" type="slidenum">
              <a:rPr lang="zh-CN" altLang="en-US" smtClean="0"/>
              <a:t/>
            </a:fld>
            <a:endParaRPr lang="zh-CN" altLang="en-US"/>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stretch>
            <a:fillRect/>
          </a:stretch>
        </p:blipFill>
        <p:spPr>
          <a:xfrm>
            <a:off x="2295253" y="2348277"/>
            <a:ext cx="7601495" cy="2958666"/>
          </a:xfrm>
          <a:prstGeom prst="rect">
            <a:avLst/>
          </a:prstGeom>
        </p:spPr>
      </p:pic>
      <p:sp>
        <p:nvSpPr>
          <p:cNvPr id="8" name="圆角矩形 6"/>
          <p:cNvSpPr/>
          <p:nvPr>
            <p:custDataLst>
              <p:tags r:id="rId3"/>
            </p:custDataLst>
          </p:nvPr>
        </p:nvSpPr>
        <p:spPr>
          <a:xfrm>
            <a:off x="4342406" y="3263673"/>
            <a:ext cx="3627708" cy="1340674"/>
          </a:xfrm>
          <a:prstGeom prst="roundRect">
            <a:avLst/>
          </a:prstGeom>
          <a:solidFill>
            <a:schemeClr val="accent1">
              <a:alpha val="8509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705">
              <a:solidFill>
                <a:prstClr val="white"/>
              </a:solidFill>
            </a:endParaRPr>
          </a:p>
        </p:txBody>
      </p:sp>
      <p:sp>
        <p:nvSpPr>
          <p:cNvPr id="11" name="圆角矩形 40"/>
          <p:cNvSpPr/>
          <p:nvPr>
            <p:custDataLst>
              <p:tags r:id="rId4"/>
            </p:custDataLst>
          </p:nvPr>
        </p:nvSpPr>
        <p:spPr>
          <a:xfrm>
            <a:off x="4284407" y="3206678"/>
            <a:ext cx="3743707" cy="1441170"/>
          </a:xfrm>
          <a:prstGeom prst="round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705">
              <a:solidFill>
                <a:prstClr val="white"/>
              </a:solidFill>
            </a:endParaRPr>
          </a:p>
        </p:txBody>
      </p:sp>
      <p:sp>
        <p:nvSpPr>
          <p:cNvPr id="2" name="标题 1"/>
          <p:cNvSpPr>
            <a:spLocks noGrp="1"/>
          </p:cNvSpPr>
          <p:nvPr>
            <p:ph type="title" hasCustomPrompt="1"/>
            <p:custDataLst>
              <p:tags r:id="rId5"/>
            </p:custDataLst>
          </p:nvPr>
        </p:nvSpPr>
        <p:spPr>
          <a:xfrm>
            <a:off x="4476467" y="3851512"/>
            <a:ext cx="3343700" cy="758235"/>
          </a:xfrm>
        </p:spPr>
        <p:txBody>
          <a:bodyPr anchor="b">
            <a:normAutofit/>
          </a:bodyPr>
          <a:lstStyle>
            <a:lvl1pPr algn="ctr">
              <a:defRPr sz="3600">
                <a:solidFill>
                  <a:schemeClr val="accent6"/>
                </a:solidFill>
              </a:defRPr>
            </a:lvl1pPr>
          </a:lstStyle>
          <a:p>
            <a:r>
              <a:rPr lang="zh-CN" altLang="en-US"/>
              <a:t>编辑标题</a:t>
            </a:r>
            <a:endParaRPr lang="zh-CN" altLang="en-US"/>
          </a:p>
        </p:txBody>
      </p:sp>
      <p:sp>
        <p:nvSpPr>
          <p:cNvPr id="4" name="日期占位符 3"/>
          <p:cNvSpPr>
            <a:spLocks noGrp="1"/>
          </p:cNvSpPr>
          <p:nvPr>
            <p:ph type="dt" sz="half" idx="10"/>
            <p:custDataLst>
              <p:tags r:id="rId6"/>
            </p:custDataLst>
          </p:nvPr>
        </p:nvSpPr>
        <p:spPr/>
        <p:txBody>
          <a:bodyPr/>
          <a:lstStyle/>
          <a:p>
            <a:fld id="{B1E3CEEB-3B5E-476F-AB37-5CE679BE284C}" type="datetimeFigureOut">
              <a:rPr lang="zh-CN" altLang="en-US" smtClean="0"/>
              <a:t/>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8E263469-B0E0-4D26-B40C-DC66FAB244EA}" type="slidenum">
              <a:rPr lang="zh-CN" altLang="en-US" smtClean="0"/>
              <a:t/>
            </a:fld>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heel(1)">
                                      <p:cBhvr>
                                        <p:cTn id="13" dur="1000"/>
                                        <p:tgtEl>
                                          <p:spTgt spid="11"/>
                                        </p:tgtEl>
                                      </p:cBhvr>
                                    </p:animEffect>
                                  </p:childTnLst>
                                </p:cTn>
                              </p:par>
                            </p:childTnLst>
                          </p:cTn>
                        </p:par>
                        <p:par>
                          <p:cTn id="14" fill="hold" nodeType="afterGroup">
                            <p:stCondLst>
                              <p:cond delay="1500"/>
                            </p:stCondLst>
                            <p:childTnLst>
                              <p:par>
                                <p:cTn id="15" presetID="53"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1" grpId="0" bldLvl="0" animBg="1"/>
    </p:bldLst>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pic>
        <p:nvPicPr>
          <p:cNvPr id="8" name="图片 7"/>
          <p:cNvPicPr>
            <a:picLocks noChangeAspect="1"/>
          </p:cNvPicPr>
          <p:nvPr>
            <p:custDataLst>
              <p:tags r:id="rId2"/>
            </p:custDataLst>
          </p:nvPr>
        </p:nvPicPr>
        <p:blipFill>
          <a:blip r:embed="rId1"/>
          <a:stretch>
            <a:fillRect/>
          </a:stretch>
        </p:blipFill>
        <p:spPr>
          <a:xfrm>
            <a:off x="10573463" y="5655259"/>
            <a:ext cx="1721707" cy="1244185"/>
          </a:xfrm>
          <a:prstGeom prst="rect">
            <a:avLst/>
          </a:prstGeom>
        </p:spPr>
      </p:pic>
      <p:pic>
        <p:nvPicPr>
          <p:cNvPr id="9" name="图片 8"/>
          <p:cNvPicPr>
            <a:picLocks noChangeAspect="1"/>
          </p:cNvPicPr>
          <p:nvPr>
            <p:custDataLst>
              <p:tags r:id="rId4"/>
            </p:custDataLst>
          </p:nvPr>
        </p:nvPicPr>
        <p:blipFill>
          <a:blip r:embed="rId3"/>
          <a:stretch>
            <a:fillRect/>
          </a:stretch>
        </p:blipFill>
        <p:spPr>
          <a:xfrm rot="8889505">
            <a:off x="-120778" y="-89510"/>
            <a:ext cx="955393" cy="1222230"/>
          </a:xfrm>
          <a:prstGeom prst="rect">
            <a:avLst/>
          </a:prstGeom>
        </p:spPr>
      </p:pic>
      <p:sp>
        <p:nvSpPr>
          <p:cNvPr id="2" name="标题 1"/>
          <p:cNvSpPr>
            <a:spLocks noGrp="1"/>
          </p:cNvSpPr>
          <p:nvPr>
            <p:ph type="title"/>
            <p:custDataLst>
              <p:tags r:id="rId5"/>
            </p:custDataLst>
          </p:nvPr>
        </p:nvSpPr>
        <p:spPr/>
        <p:txBody>
          <a:bodyPr/>
          <a:lstStyle/>
          <a:p>
            <a:r>
              <a:rPr lang="zh-CN" altLang="en-US"/>
              <a:t>单击此处编辑母版标题样式</a:t>
            </a:r>
            <a:endParaRPr lang="zh-CN" altLang="en-US"/>
          </a:p>
        </p:txBody>
      </p:sp>
      <p:sp>
        <p:nvSpPr>
          <p:cNvPr id="3" name="内容占位符 2"/>
          <p:cNvSpPr>
            <a:spLocks noGrp="1"/>
          </p:cNvSpPr>
          <p:nvPr>
            <p:ph sz="half" idx="1"/>
            <p:custDataLst>
              <p:tags r:id="rId6"/>
            </p:custDataLst>
          </p:nvPr>
        </p:nvSpPr>
        <p:spPr>
          <a:xfrm>
            <a:off x="838200" y="1825625"/>
            <a:ext cx="5181600" cy="4351338"/>
          </a:xfrm>
        </p:spPr>
        <p:txBody>
          <a:bodyPr/>
          <a:lstStyle>
            <a:lvl1pPr>
              <a:defRPr/>
            </a:lvl1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7"/>
            </p:custDataLst>
          </p:nvPr>
        </p:nvSpPr>
        <p:spPr>
          <a:xfrm>
            <a:off x="6172200" y="1825625"/>
            <a:ext cx="5181600" cy="4351338"/>
          </a:xfrm>
        </p:spPr>
        <p:txBody>
          <a:bodyPr/>
          <a:lstStyle>
            <a:lvl1pPr>
              <a:defRPr/>
            </a:lvl1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8"/>
            </p:custDataLst>
          </p:nvPr>
        </p:nvSpPr>
        <p:spPr/>
        <p:txBody>
          <a:bodyPr/>
          <a:lstStyle/>
          <a:p>
            <a:fld id="{B1E3CEEB-3B5E-476F-AB37-5CE679BE284C}" type="datetimeFigureOut">
              <a:rPr lang="zh-CN" altLang="en-US" smtClean="0"/>
              <a:t/>
            </a:fld>
            <a:endParaRPr lang="zh-CN" altLang="en-US"/>
          </a:p>
        </p:txBody>
      </p:sp>
      <p:sp>
        <p:nvSpPr>
          <p:cNvPr id="6" name="页脚占位符 5"/>
          <p:cNvSpPr>
            <a:spLocks noGrp="1"/>
          </p:cNvSpPr>
          <p:nvPr>
            <p:ph type="ftr" sz="quarter" idx="11"/>
            <p:custDataLst>
              <p:tags r:id="rId9"/>
            </p:custDataLst>
          </p:nvPr>
        </p:nvSpPr>
        <p:spPr/>
        <p:txBody>
          <a:bodyPr/>
          <a:lstStyle/>
          <a:p>
            <a:endParaRPr lang="zh-CN" altLang="en-US"/>
          </a:p>
        </p:txBody>
      </p:sp>
      <p:sp>
        <p:nvSpPr>
          <p:cNvPr id="7" name="灯片编号占位符 6"/>
          <p:cNvSpPr>
            <a:spLocks noGrp="1"/>
          </p:cNvSpPr>
          <p:nvPr>
            <p:ph type="sldNum" sz="quarter" idx="12"/>
            <p:custDataLst>
              <p:tags r:id="rId10"/>
            </p:custDataLst>
          </p:nvPr>
        </p:nvSpPr>
        <p:spPr/>
        <p:txBody>
          <a:bodyPr/>
          <a:lstStyle/>
          <a:p>
            <a:fld id="{8E263469-B0E0-4D26-B40C-DC66FAB244EA}" type="slidenum">
              <a:rPr lang="zh-CN" altLang="en-US" smtClean="0"/>
              <a:t/>
            </a:fld>
            <a:endParaRPr lang="zh-CN" altLang="en-US"/>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839788" y="28071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custDataLst>
              <p:tags r:id="rId2"/>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3"/>
            </p:custDataLst>
          </p:nvPr>
        </p:nvSpPr>
        <p:spPr>
          <a:xfrm>
            <a:off x="839788" y="2505075"/>
            <a:ext cx="5157787" cy="3684588"/>
          </a:xfrm>
        </p:spPr>
        <p:txBody>
          <a:bodyPr/>
          <a:lstStyle>
            <a:lvl1pPr>
              <a:defRPr/>
            </a:lvl1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custDataLst>
              <p:tags r:id="rId4"/>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5"/>
            </p:custDataLst>
          </p:nvPr>
        </p:nvSpPr>
        <p:spPr>
          <a:xfrm>
            <a:off x="6172200" y="2505075"/>
            <a:ext cx="5183188" cy="3684588"/>
          </a:xfrm>
        </p:spPr>
        <p:txBody>
          <a:bodyPr/>
          <a:lstStyle>
            <a:lvl1pPr>
              <a:defRPr/>
            </a:lvl1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6"/>
            </p:custDataLst>
          </p:nvPr>
        </p:nvSpPr>
        <p:spPr/>
        <p:txBody>
          <a:bodyPr/>
          <a:lstStyle/>
          <a:p>
            <a:fld id="{B1E3CEEB-3B5E-476F-AB37-5CE679BE284C}"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8E263469-B0E0-4D26-B40C-DC66FAB244EA}" type="slidenum">
              <a:rPr lang="zh-CN" altLang="en-US" smtClean="0"/>
              <a:t/>
            </a:fld>
            <a:endParaRPr lang="zh-CN" altLang="en-US"/>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pic>
        <p:nvPicPr>
          <p:cNvPr id="5" name="图片 4"/>
          <p:cNvPicPr>
            <a:picLocks noChangeAspect="1"/>
          </p:cNvPicPr>
          <p:nvPr>
            <p:custDataLst>
              <p:tags r:id="rId2"/>
            </p:custDataLst>
          </p:nvPr>
        </p:nvPicPr>
        <p:blipFill>
          <a:blip r:embed="rId1"/>
          <a:stretch>
            <a:fillRect/>
          </a:stretch>
        </p:blipFill>
        <p:spPr>
          <a:xfrm>
            <a:off x="10573463" y="5655259"/>
            <a:ext cx="1721707" cy="1244185"/>
          </a:xfrm>
          <a:prstGeom prst="rect">
            <a:avLst/>
          </a:prstGeom>
        </p:spPr>
      </p:pic>
      <p:pic>
        <p:nvPicPr>
          <p:cNvPr id="6" name="图片 5"/>
          <p:cNvPicPr>
            <a:picLocks noChangeAspect="1"/>
          </p:cNvPicPr>
          <p:nvPr>
            <p:custDataLst>
              <p:tags r:id="rId4"/>
            </p:custDataLst>
          </p:nvPr>
        </p:nvPicPr>
        <p:blipFill>
          <a:blip r:embed="rId3"/>
          <a:stretch>
            <a:fillRect/>
          </a:stretch>
        </p:blipFill>
        <p:spPr>
          <a:xfrm rot="8889505">
            <a:off x="-120778" y="-89510"/>
            <a:ext cx="955393" cy="1222230"/>
          </a:xfrm>
          <a:prstGeom prst="rect">
            <a:avLst/>
          </a:prstGeom>
        </p:spPr>
      </p:pic>
      <p:sp>
        <p:nvSpPr>
          <p:cNvPr id="2" name="日期占位符 1"/>
          <p:cNvSpPr>
            <a:spLocks noGrp="1"/>
          </p:cNvSpPr>
          <p:nvPr>
            <p:ph type="dt" sz="half" idx="10"/>
            <p:custDataLst>
              <p:tags r:id="rId5"/>
            </p:custDataLst>
          </p:nvPr>
        </p:nvSpPr>
        <p:spPr/>
        <p:txBody>
          <a:bodyPr/>
          <a:lstStyle/>
          <a:p>
            <a:fld id="{B1E3CEEB-3B5E-476F-AB37-5CE679BE284C}" type="datetimeFigureOut">
              <a:rPr lang="zh-CN" altLang="en-US" smtClean="0"/>
              <a:t/>
            </a:fld>
            <a:endParaRPr lang="zh-CN" altLang="en-US"/>
          </a:p>
        </p:txBody>
      </p:sp>
      <p:sp>
        <p:nvSpPr>
          <p:cNvPr id="3" name="页脚占位符 2"/>
          <p:cNvSpPr>
            <a:spLocks noGrp="1"/>
          </p:cNvSpPr>
          <p:nvPr>
            <p:ph type="ftr" sz="quarter" idx="11"/>
            <p:custDataLst>
              <p:tags r:id="rId6"/>
            </p:custDataLst>
          </p:nvPr>
        </p:nvSpPr>
        <p:spPr/>
        <p:txBody>
          <a:bodyPr/>
          <a:lstStyle/>
          <a:p>
            <a:endParaRPr lang="zh-CN" altLang="en-US"/>
          </a:p>
        </p:txBody>
      </p:sp>
      <p:sp>
        <p:nvSpPr>
          <p:cNvPr id="4" name="灯片编号占位符 3"/>
          <p:cNvSpPr>
            <a:spLocks noGrp="1"/>
          </p:cNvSpPr>
          <p:nvPr>
            <p:ph type="sldNum" sz="quarter" idx="12"/>
            <p:custDataLst>
              <p:tags r:id="rId7"/>
            </p:custDataLst>
          </p:nvPr>
        </p:nvSpPr>
        <p:spPr/>
        <p:txBody>
          <a:bodyPr/>
          <a:lstStyle/>
          <a:p>
            <a:fld id="{8E263469-B0E0-4D26-B40C-DC66FAB244EA}" type="slidenum">
              <a:rPr lang="zh-CN" altLang="en-US" smtClean="0"/>
              <a:t/>
            </a:fld>
            <a:endParaRPr lang="zh-CN" altLang="en-US"/>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pic>
        <p:nvPicPr>
          <p:cNvPr id="8" name="图片 7"/>
          <p:cNvPicPr>
            <a:picLocks noChangeAspect="1"/>
          </p:cNvPicPr>
          <p:nvPr>
            <p:custDataLst>
              <p:tags r:id="rId2"/>
            </p:custDataLst>
          </p:nvPr>
        </p:nvPicPr>
        <p:blipFill>
          <a:blip r:embed="rId1"/>
          <a:stretch>
            <a:fillRect/>
          </a:stretch>
        </p:blipFill>
        <p:spPr>
          <a:xfrm>
            <a:off x="10573463" y="5655259"/>
            <a:ext cx="1721707" cy="1244185"/>
          </a:xfrm>
          <a:prstGeom prst="rect">
            <a:avLst/>
          </a:prstGeom>
        </p:spPr>
      </p:pic>
      <p:pic>
        <p:nvPicPr>
          <p:cNvPr id="9" name="图片 8"/>
          <p:cNvPicPr>
            <a:picLocks noChangeAspect="1"/>
          </p:cNvPicPr>
          <p:nvPr>
            <p:custDataLst>
              <p:tags r:id="rId4"/>
            </p:custDataLst>
          </p:nvPr>
        </p:nvPicPr>
        <p:blipFill>
          <a:blip r:embed="rId3"/>
          <a:stretch>
            <a:fillRect/>
          </a:stretch>
        </p:blipFill>
        <p:spPr>
          <a:xfrm rot="8889505">
            <a:off x="-120778" y="-89510"/>
            <a:ext cx="955393" cy="1222230"/>
          </a:xfrm>
          <a:prstGeom prst="rect">
            <a:avLst/>
          </a:prstGeom>
        </p:spPr>
      </p:pic>
      <p:sp>
        <p:nvSpPr>
          <p:cNvPr id="2" name="标题 1"/>
          <p:cNvSpPr>
            <a:spLocks noGrp="1"/>
          </p:cNvSpPr>
          <p:nvPr>
            <p:ph type="title"/>
            <p:custDataLst>
              <p:tags r:id="rId5"/>
            </p:custDataLst>
          </p:nvPr>
        </p:nvSpPr>
        <p:spPr>
          <a:xfrm>
            <a:off x="839787" y="457200"/>
            <a:ext cx="4165200" cy="1600200"/>
          </a:xfrm>
        </p:spPr>
        <p:txBody>
          <a:bodyPr anchor="t" anchorCtr="0">
            <a:normAutofit/>
          </a:bodyPr>
          <a:lstStyle>
            <a:lvl1pPr>
              <a:defRPr sz="3600"/>
            </a:lvl1pPr>
          </a:lstStyle>
          <a:p>
            <a:r>
              <a:rPr lang="zh-CN" altLang="en-US"/>
              <a:t>单击此处编辑母版标题样式</a:t>
            </a:r>
            <a:endParaRPr lang="zh-CN" altLang="en-US"/>
          </a:p>
        </p:txBody>
      </p:sp>
      <p:sp>
        <p:nvSpPr>
          <p:cNvPr id="3" name="图片占位符 2"/>
          <p:cNvSpPr>
            <a:spLocks noGrp="1" noChangeAspect="1"/>
          </p:cNvSpPr>
          <p:nvPr>
            <p:ph type="pic" idx="1"/>
            <p:custDataLst>
              <p:tags r:id="rId6"/>
            </p:custDataLst>
          </p:nvPr>
        </p:nvSpPr>
        <p:spPr>
          <a:xfrm>
            <a:off x="5184000" y="457200"/>
            <a:ext cx="6170400"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7"/>
            </p:custDataLst>
          </p:nvPr>
        </p:nvSpPr>
        <p:spPr>
          <a:xfrm>
            <a:off x="839787" y="2057400"/>
            <a:ext cx="4165200"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8"/>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9"/>
            </p:custDataLst>
          </p:nvPr>
        </p:nvSpPr>
        <p:spPr/>
        <p:txBody>
          <a:bodyPr/>
          <a:lstStyle/>
          <a:p>
            <a:endParaRPr lang="zh-CN" altLang="en-US"/>
          </a:p>
        </p:txBody>
      </p:sp>
      <p:sp>
        <p:nvSpPr>
          <p:cNvPr id="7" name="灯片编号占位符 6"/>
          <p:cNvSpPr>
            <a:spLocks noGrp="1"/>
          </p:cNvSpPr>
          <p:nvPr>
            <p:ph type="sldNum" sz="quarter" idx="12"/>
            <p:custDataLst>
              <p:tags r:id="rId10"/>
            </p:custDataLst>
          </p:nvPr>
        </p:nvSpPr>
        <p:spPr/>
        <p:txBody>
          <a:body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9931790" y="365125"/>
            <a:ext cx="1422009"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2"/>
            </p:custDataLst>
          </p:nvPr>
        </p:nvSpPr>
        <p:spPr>
          <a:xfrm>
            <a:off x="838200" y="365125"/>
            <a:ext cx="8938846" cy="5811838"/>
          </a:xfrm>
        </p:spPr>
        <p:txBody>
          <a:bodyPr vert="eaVert"/>
          <a:lstStyle>
            <a:lvl1pPr>
              <a:defRPr/>
            </a:lvl1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B1E3CEEB-3B5E-476F-AB37-5CE679BE284C}"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8E263469-B0E0-4D26-B40C-DC66FAB244EA}" type="slidenum">
              <a:rPr lang="zh-CN" altLang="en-US" smtClean="0"/>
              <a:t/>
            </a:fld>
            <a:endParaRPr lang="zh-CN" altLang="en-US"/>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pic>
        <p:nvPicPr>
          <p:cNvPr id="6" name="图片 5"/>
          <p:cNvPicPr>
            <a:picLocks noChangeAspect="1"/>
          </p:cNvPicPr>
          <p:nvPr>
            <p:custDataLst>
              <p:tags r:id="rId2"/>
            </p:custDataLst>
          </p:nvPr>
        </p:nvPicPr>
        <p:blipFill>
          <a:blip r:embed="rId1"/>
          <a:stretch>
            <a:fillRect/>
          </a:stretch>
        </p:blipFill>
        <p:spPr>
          <a:xfrm>
            <a:off x="10573463" y="5655259"/>
            <a:ext cx="1721707" cy="1244185"/>
          </a:xfrm>
          <a:prstGeom prst="rect">
            <a:avLst/>
          </a:prstGeom>
        </p:spPr>
      </p:pic>
      <p:pic>
        <p:nvPicPr>
          <p:cNvPr id="8" name="图片 7"/>
          <p:cNvPicPr>
            <a:picLocks noChangeAspect="1"/>
          </p:cNvPicPr>
          <p:nvPr>
            <p:custDataLst>
              <p:tags r:id="rId4"/>
            </p:custDataLst>
          </p:nvPr>
        </p:nvPicPr>
        <p:blipFill>
          <a:blip r:embed="rId3"/>
          <a:stretch>
            <a:fillRect/>
          </a:stretch>
        </p:blipFill>
        <p:spPr>
          <a:xfrm rot="8889505">
            <a:off x="-120778" y="-89510"/>
            <a:ext cx="955393" cy="1222230"/>
          </a:xfrm>
          <a:prstGeom prst="rect">
            <a:avLst/>
          </a:prstGeom>
        </p:spPr>
      </p:pic>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8"/>
            </p:custDataLst>
          </p:nvPr>
        </p:nvSpPr>
        <p:spPr>
          <a:xfrm>
            <a:off x="838200" y="551543"/>
            <a:ext cx="10515600" cy="555897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pic>
        <p:nvPicPr>
          <p:cNvPr id="6" name="图片 5"/>
          <p:cNvPicPr>
            <a:picLocks noChangeAspect="1"/>
          </p:cNvPicPr>
          <p:nvPr>
            <p:custDataLst>
              <p:tags r:id="rId2"/>
            </p:custDataLst>
          </p:nvPr>
        </p:nvPicPr>
        <p:blipFill>
          <a:blip r:embed="rId1"/>
          <a:stretch>
            <a:fillRect/>
          </a:stretch>
        </p:blipFill>
        <p:spPr>
          <a:xfrm flipH="1" flipV="1">
            <a:off x="2585503" y="947238"/>
            <a:ext cx="7038147" cy="2935793"/>
          </a:xfrm>
          <a:prstGeom prst="rect">
            <a:avLst/>
          </a:prstGeom>
        </p:spPr>
      </p:pic>
      <p:pic>
        <p:nvPicPr>
          <p:cNvPr id="7" name="图片 6"/>
          <p:cNvPicPr>
            <a:picLocks noChangeAspect="1"/>
          </p:cNvPicPr>
          <p:nvPr>
            <p:custDataLst>
              <p:tags r:id="rId4"/>
            </p:custDataLst>
          </p:nvPr>
        </p:nvPicPr>
        <p:blipFill>
          <a:blip r:embed="rId3"/>
          <a:stretch>
            <a:fillRect/>
          </a:stretch>
        </p:blipFill>
        <p:spPr>
          <a:xfrm>
            <a:off x="2295251" y="2940362"/>
            <a:ext cx="7601495" cy="2958666"/>
          </a:xfrm>
          <a:prstGeom prst="rect">
            <a:avLst/>
          </a:prstGeom>
        </p:spPr>
      </p:pic>
      <p:sp>
        <p:nvSpPr>
          <p:cNvPr id="8" name="矩形 7"/>
          <p:cNvSpPr/>
          <p:nvPr>
            <p:custDataLst>
              <p:tags r:id="rId5"/>
            </p:custDataLst>
          </p:nvPr>
        </p:nvSpPr>
        <p:spPr>
          <a:xfrm>
            <a:off x="1845991" y="2063515"/>
            <a:ext cx="8500019" cy="2789503"/>
          </a:xfrm>
          <a:prstGeom prst="rect">
            <a:avLst/>
          </a:prstGeom>
          <a:solidFill>
            <a:schemeClr val="bg1"/>
          </a:solidFill>
          <a:ln>
            <a:noFill/>
          </a:ln>
          <a:effectLst>
            <a:outerShdw blurRad="203200" dist="101600" dir="51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705">
              <a:solidFill>
                <a:srgbClr val="FFFFFF"/>
              </a:solidFill>
            </a:endParaRPr>
          </a:p>
        </p:txBody>
      </p:sp>
      <p:sp>
        <p:nvSpPr>
          <p:cNvPr id="9" name="矩形 8"/>
          <p:cNvSpPr/>
          <p:nvPr>
            <p:custDataLst>
              <p:tags r:id="rId6"/>
            </p:custDataLst>
          </p:nvPr>
        </p:nvSpPr>
        <p:spPr>
          <a:xfrm>
            <a:off x="1990583" y="2196789"/>
            <a:ext cx="8270146" cy="2456174"/>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6699" tIns="43349" rIns="86699" bIns="43349" numCol="1" spcCol="0" rtlCol="0" fromWordArt="0" anchor="ctr" anchorCtr="0" forceAA="0" compatLnSpc="1">
            <a:noAutofit/>
          </a:bodyPr>
          <a:lstStyle/>
          <a:p>
            <a:pPr algn="ctr" fontAlgn="base">
              <a:spcBef>
                <a:spcPct val="0"/>
              </a:spcBef>
              <a:spcAft>
                <a:spcPct val="0"/>
              </a:spcAft>
            </a:pPr>
            <a:endParaRPr lang="zh-CN" altLang="en-US" sz="1705">
              <a:solidFill>
                <a:prstClr val="white"/>
              </a:solidFill>
            </a:endParaRPr>
          </a:p>
        </p:txBody>
      </p:sp>
      <p:pic>
        <p:nvPicPr>
          <p:cNvPr id="10" name="图片 9"/>
          <p:cNvPicPr>
            <a:picLocks noChangeAspect="1"/>
          </p:cNvPicPr>
          <p:nvPr>
            <p:custDataLst>
              <p:tags r:id="rId8"/>
            </p:custDataLst>
          </p:nvPr>
        </p:nvPicPr>
        <p:blipFill>
          <a:blip r:embed="rId7"/>
          <a:stretch>
            <a:fillRect/>
          </a:stretch>
        </p:blipFill>
        <p:spPr>
          <a:xfrm rot="21202862" flipH="1">
            <a:off x="872813" y="3643761"/>
            <a:ext cx="1570308" cy="1863359"/>
          </a:xfrm>
          <a:prstGeom prst="rect">
            <a:avLst/>
          </a:prstGeom>
        </p:spPr>
      </p:pic>
      <p:pic>
        <p:nvPicPr>
          <p:cNvPr id="11" name="图片 10"/>
          <p:cNvPicPr>
            <a:picLocks noChangeAspect="1"/>
          </p:cNvPicPr>
          <p:nvPr>
            <p:custDataLst>
              <p:tags r:id="rId10"/>
            </p:custDataLst>
          </p:nvPr>
        </p:nvPicPr>
        <p:blipFill>
          <a:blip r:embed="rId9"/>
          <a:stretch>
            <a:fillRect/>
          </a:stretch>
        </p:blipFill>
        <p:spPr>
          <a:xfrm rot="1546709">
            <a:off x="9060977" y="3607313"/>
            <a:ext cx="1554099" cy="1987209"/>
          </a:xfrm>
          <a:prstGeom prst="rect">
            <a:avLst/>
          </a:prstGeom>
        </p:spPr>
      </p:pic>
      <p:sp>
        <p:nvSpPr>
          <p:cNvPr id="2" name="标题 1"/>
          <p:cNvSpPr>
            <a:spLocks noGrp="1"/>
          </p:cNvSpPr>
          <p:nvPr>
            <p:ph type="title" hasCustomPrompt="1"/>
            <p:custDataLst>
              <p:tags r:id="rId11"/>
            </p:custDataLst>
          </p:nvPr>
        </p:nvSpPr>
        <p:spPr>
          <a:xfrm>
            <a:off x="2710726" y="2287440"/>
            <a:ext cx="6770548" cy="1080822"/>
          </a:xfrm>
        </p:spPr>
        <p:txBody>
          <a:bodyPr>
            <a:normAutofit/>
          </a:bodyPr>
          <a:lstStyle>
            <a:lvl1pPr algn="ctr">
              <a:defRPr sz="5400">
                <a:solidFill>
                  <a:schemeClr val="accent1"/>
                </a:solidFill>
              </a:defRPr>
            </a:lvl1pPr>
          </a:lstStyle>
          <a:p>
            <a:r>
              <a:rPr lang="zh-CN" altLang="en-US"/>
              <a:t>单击此处编辑标题</a:t>
            </a:r>
            <a:endParaRPr lang="zh-CN" altLang="en-US"/>
          </a:p>
        </p:txBody>
      </p:sp>
      <p:sp>
        <p:nvSpPr>
          <p:cNvPr id="3" name="日期占位符 2"/>
          <p:cNvSpPr>
            <a:spLocks noGrp="1"/>
          </p:cNvSpPr>
          <p:nvPr>
            <p:ph type="dt" sz="half" idx="10"/>
            <p:custDataLst>
              <p:tags r:id="rId12"/>
            </p:custDataLst>
          </p:nvPr>
        </p:nvSpPr>
        <p:spPr/>
        <p:txBody>
          <a:bodyPr/>
          <a:lstStyle/>
          <a:p>
            <a:fld id="{B1E3CEEB-3B5E-476F-AB37-5CE679BE284C}" type="datetimeFigureOut">
              <a:rPr lang="zh-CN" altLang="en-US" smtClean="0"/>
              <a:t/>
            </a:fld>
            <a:endParaRPr lang="zh-CN" altLang="en-US"/>
          </a:p>
        </p:txBody>
      </p:sp>
      <p:sp>
        <p:nvSpPr>
          <p:cNvPr id="4" name="页脚占位符 3"/>
          <p:cNvSpPr>
            <a:spLocks noGrp="1"/>
          </p:cNvSpPr>
          <p:nvPr>
            <p:ph type="ftr" sz="quarter" idx="11"/>
            <p:custDataLst>
              <p:tags r:id="rId13"/>
            </p:custDataLst>
          </p:nvPr>
        </p:nvSpPr>
        <p:spPr/>
        <p:txBody>
          <a:bodyPr/>
          <a:lstStyle/>
          <a:p>
            <a:endParaRPr lang="zh-CN" altLang="en-US"/>
          </a:p>
        </p:txBody>
      </p:sp>
      <p:sp>
        <p:nvSpPr>
          <p:cNvPr id="5" name="灯片编号占位符 4"/>
          <p:cNvSpPr>
            <a:spLocks noGrp="1"/>
          </p:cNvSpPr>
          <p:nvPr>
            <p:ph type="sldNum" sz="quarter" idx="12"/>
            <p:custDataLst>
              <p:tags r:id="rId14"/>
            </p:custDataLst>
          </p:nvPr>
        </p:nvSpPr>
        <p:spPr/>
        <p:txBody>
          <a:bodyPr/>
          <a:lstStyle/>
          <a:p>
            <a:fld id="{8E263469-B0E0-4D26-B40C-DC66FAB244EA}" type="slidenum">
              <a:rPr lang="zh-CN" altLang="en-US" smtClean="0"/>
              <a:t/>
            </a:fld>
            <a:endParaRPr lang="zh-CN" altLang="en-US"/>
          </a:p>
        </p:txBody>
      </p:sp>
      <p:sp>
        <p:nvSpPr>
          <p:cNvPr id="16" name="内容占位符 15"/>
          <p:cNvSpPr>
            <a:spLocks noGrp="1"/>
          </p:cNvSpPr>
          <p:nvPr>
            <p:ph sz="quarter" idx="13"/>
            <p:custDataLst>
              <p:tags r:id="rId15"/>
            </p:custDataLst>
          </p:nvPr>
        </p:nvSpPr>
        <p:spPr>
          <a:xfrm>
            <a:off x="2695130" y="3463022"/>
            <a:ext cx="6801740" cy="617538"/>
          </a:xfrm>
        </p:spPr>
        <p:txBody>
          <a:bodyPr/>
          <a:lstStyle>
            <a:lvl1pPr marL="0" indent="0" algn="ctr">
              <a:buNone/>
              <a:defRPr>
                <a:solidFill>
                  <a:schemeClr val="accent6"/>
                </a:solidFill>
              </a:defRPr>
            </a:lvl1pPr>
          </a:lstStyle>
          <a:p>
            <a:pPr lvl="0"/>
            <a:r>
              <a:rPr lang="zh-CN" altLang="en-US"/>
              <a:t>单击此处编辑母版文本样式</a:t>
            </a:r>
            <a:endParaRPr lang="zh-CN" altLang="en-US"/>
          </a:p>
        </p:txBody>
      </p:sp>
      <p:sp>
        <p:nvSpPr>
          <p:cNvPr id="19" name="内容占位符 18"/>
          <p:cNvSpPr>
            <a:spLocks noGrp="1"/>
          </p:cNvSpPr>
          <p:nvPr>
            <p:ph sz="quarter" idx="14"/>
            <p:custDataLst>
              <p:tags r:id="rId16"/>
            </p:custDataLst>
          </p:nvPr>
        </p:nvSpPr>
        <p:spPr>
          <a:xfrm>
            <a:off x="3221038" y="4148023"/>
            <a:ext cx="5732462" cy="477643"/>
          </a:xfrm>
        </p:spPr>
        <p:txBody>
          <a:bodyPr/>
          <a:lstStyle>
            <a:lvl1pPr marL="0" indent="0" algn="ctr">
              <a:buNone/>
              <a:defRPr>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200" fill="hold"/>
                                        <p:tgtEl>
                                          <p:spTgt spid="8"/>
                                        </p:tgtEl>
                                        <p:attrNameLst>
                                          <p:attrName>ppt_x</p:attrName>
                                        </p:attrNameLst>
                                      </p:cBhvr>
                                      <p:tavLst>
                                        <p:tav tm="0">
                                          <p:val>
                                            <p:strVal val="1+#ppt_w/2"/>
                                          </p:val>
                                        </p:tav>
                                        <p:tav tm="100000">
                                          <p:val>
                                            <p:strVal val="#ppt_x"/>
                                          </p:val>
                                        </p:tav>
                                      </p:tavLst>
                                    </p:anim>
                                    <p:anim calcmode="lin" valueType="num">
                                      <p:cBhvr additive="base">
                                        <p:cTn id="8" dur="1200" fill="hold"/>
                                        <p:tgtEl>
                                          <p:spTgt spid="8"/>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1200"/>
                            </p:stCondLst>
                            <p:childTnLst>
                              <p:par>
                                <p:cTn id="10" presetID="53" presetClass="entr" presetSubtype="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par>
                          <p:cTn id="15" fill="hold" nodeType="afterGroup">
                            <p:stCondLst>
                              <p:cond delay="1700"/>
                            </p:stCondLst>
                            <p:childTnLst>
                              <p:par>
                                <p:cTn id="16" presetID="53" presetClass="entr" presetSubtype="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childTnLst>
                          </p:cTn>
                        </p:par>
                        <p:par>
                          <p:cTn id="21" fill="hold" nodeType="afterGroup">
                            <p:stCondLst>
                              <p:cond delay="2200"/>
                            </p:stCondLst>
                            <p:childTnLst>
                              <p:par>
                                <p:cTn id="22" presetID="22" presetClass="entr" presetSubtype="4"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500"/>
                                        <p:tgtEl>
                                          <p:spTgt spid="10"/>
                                        </p:tgtEl>
                                      </p:cBhvr>
                                    </p:animEffect>
                                  </p:childTnLst>
                                </p:cTn>
                              </p:par>
                              <p:par>
                                <p:cTn id="25" presetID="22" presetClass="entr" presetSubtype="4"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pic>
        <p:nvPicPr>
          <p:cNvPr id="10" name="图片 9"/>
          <p:cNvPicPr>
            <a:picLocks noChangeAspect="1"/>
          </p:cNvPicPr>
          <p:nvPr userDrawn="1">
            <p:custDataLst>
              <p:tags r:id="rId2"/>
            </p:custDataLst>
          </p:nvPr>
        </p:nvPicPr>
        <p:blipFill>
          <a:blip r:embed="rId1"/>
          <a:stretch>
            <a:fillRect/>
          </a:stretch>
        </p:blipFill>
        <p:spPr>
          <a:xfrm flipH="1">
            <a:off x="0" y="200025"/>
            <a:ext cx="1150620" cy="1656080"/>
          </a:xfrm>
          <a:prstGeom prst="rect">
            <a:avLst/>
          </a:prstGeom>
        </p:spPr>
      </p:pic>
      <p:pic>
        <p:nvPicPr>
          <p:cNvPr id="11" name="图片 10"/>
          <p:cNvPicPr>
            <a:picLocks noChangeAspect="1"/>
          </p:cNvPicPr>
          <p:nvPr userDrawn="1">
            <p:custDataLst>
              <p:tags r:id="rId4"/>
            </p:custDataLst>
          </p:nvPr>
        </p:nvPicPr>
        <p:blipFill>
          <a:blip r:embed="rId3"/>
          <a:stretch>
            <a:fillRect/>
          </a:stretch>
        </p:blipFill>
        <p:spPr>
          <a:xfrm rot="1546709">
            <a:off x="10530205" y="325120"/>
            <a:ext cx="1353185" cy="1730375"/>
          </a:xfrm>
          <a:prstGeom prst="rect">
            <a:avLst/>
          </a:prstGeom>
        </p:spPr>
      </p:pic>
      <p:sp>
        <p:nvSpPr>
          <p:cNvPr id="2" name="标题 1"/>
          <p:cNvSpPr>
            <a:spLocks noGrp="1"/>
          </p:cNvSpPr>
          <p:nvPr>
            <p:ph type="title"/>
            <p:custDataLst>
              <p:tags r:id="rId5"/>
            </p:custDataLst>
          </p:nvPr>
        </p:nvSpPr>
        <p:spPr/>
        <p:txBody>
          <a:bodyPr/>
          <a:lstStyle>
            <a:lvl1pPr>
              <a:defRPr baseline="0">
                <a:latin typeface="Arial" panose="020b0604020202020204" pitchFamily="34" charset="0"/>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22" presetClass="entr" presetSubtype="4"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custDataLst>
              <p:tags r:id="rId3"/>
            </p:custDataLst>
          </p:nvPr>
        </p:nvPicPr>
        <p:blipFill>
          <a:blip r:embed="rId2"/>
          <a:stretch>
            <a:fillRect/>
          </a:stretch>
        </p:blipFill>
        <p:spPr>
          <a:xfrm>
            <a:off x="10573463" y="5655259"/>
            <a:ext cx="1721707" cy="1244185"/>
          </a:xfrm>
          <a:prstGeom prst="rect">
            <a:avLst/>
          </a:prstGeom>
        </p:spPr>
      </p:pic>
      <p:pic>
        <p:nvPicPr>
          <p:cNvPr id="9" name="图片 8"/>
          <p:cNvPicPr>
            <a:picLocks noChangeAspect="1"/>
          </p:cNvPicPr>
          <p:nvPr userDrawn="1">
            <p:custDataLst>
              <p:tags r:id="rId5"/>
            </p:custDataLst>
          </p:nvPr>
        </p:nvPicPr>
        <p:blipFill>
          <a:blip r:embed="rId4"/>
          <a:stretch>
            <a:fillRect/>
          </a:stretch>
        </p:blipFill>
        <p:spPr>
          <a:xfrm rot="8889505">
            <a:off x="-120778" y="-89510"/>
            <a:ext cx="955393" cy="1222230"/>
          </a:xfrm>
          <a:prstGeom prst="rect">
            <a:avLst/>
          </a:prstGeom>
        </p:spPr>
      </p:pic>
      <p:sp>
        <p:nvSpPr>
          <p:cNvPr id="2" name="标题 1"/>
          <p:cNvSpPr>
            <a:spLocks noGrp="1"/>
          </p:cNvSpPr>
          <p:nvPr>
            <p:ph type="title" hasCustomPrompt="1"/>
            <p:custDataLst>
              <p:tags r:id="rId6"/>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a:defRPr>
            </a:lvl1pPr>
          </a:lstStyle>
          <a:p>
            <a:r>
              <a:rPr lang="zh-CN" altLang="en-US"/>
              <a:t>单击此处编辑标题</a:t>
            </a:r>
            <a:endParaRPr lang="zh-CN" altLang="en-US"/>
          </a:p>
        </p:txBody>
      </p:sp>
      <p:sp>
        <p:nvSpPr>
          <p:cNvPr id="7" name="内容占位符 6"/>
          <p:cNvSpPr>
            <a:spLocks noGrp="1"/>
          </p:cNvSpPr>
          <p:nvPr>
            <p:ph sz="quarter" idx="13"/>
            <p:custDataLst>
              <p:tags r:id="rId7"/>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8"/>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p>
            <a:endParaRPr lang="zh-CN" altLang="en-US"/>
          </a:p>
        </p:txBody>
      </p:sp>
      <p:sp>
        <p:nvSpPr>
          <p:cNvPr id="5" name="灯片编号占位符 4"/>
          <p:cNvSpPr>
            <a:spLocks noGrp="1"/>
          </p:cNvSpPr>
          <p:nvPr>
            <p:ph type="sldNum" sz="quarter" idx="12"/>
            <p:custDataLst>
              <p:tags r:id="rId10"/>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6" name="图片 5"/>
          <p:cNvPicPr>
            <a:picLocks noChangeAspect="1"/>
          </p:cNvPicPr>
          <p:nvPr userDrawn="1">
            <p:custDataLst>
              <p:tags r:id="rId3"/>
            </p:custDataLst>
          </p:nvPr>
        </p:nvPicPr>
        <p:blipFill>
          <a:blip r:embed="rId2"/>
          <a:stretch>
            <a:fillRect/>
          </a:stretch>
        </p:blipFill>
        <p:spPr>
          <a:xfrm rot="10800000">
            <a:off x="657860" y="0"/>
            <a:ext cx="3815080" cy="1159510"/>
          </a:xfrm>
          <a:prstGeom prst="rect">
            <a:avLst/>
          </a:prstGeom>
        </p:spPr>
      </p:pic>
      <p:sp>
        <p:nvSpPr>
          <p:cNvPr id="2" name="标题 1"/>
          <p:cNvSpPr>
            <a:spLocks noGrp="1"/>
          </p:cNvSpPr>
          <p:nvPr>
            <p:ph type="title" hasCustomPrompt="1"/>
            <p:custDataLst>
              <p:tags r:id="rId4"/>
            </p:custDataLst>
          </p:nvPr>
        </p:nvSpPr>
        <p:spPr>
          <a:xfrm>
            <a:off x="583200" y="770400"/>
            <a:ext cx="3960000" cy="882000"/>
          </a:xfrm>
        </p:spPr>
        <p:txBody>
          <a:bodyPr anchor="ctr"/>
          <a:lstStyle>
            <a:lvl1pPr>
              <a:defRPr sz="3600" baseline="0">
                <a:solidFill>
                  <a:schemeClr val="tx1"/>
                </a:solidFill>
                <a:latin typeface="Arial" panose="020b0604020202020204" pitchFamily="34" charset="0"/>
                <a:ea typeface="微软雅黑"/>
              </a:defRPr>
            </a:lvl1pPr>
          </a:lstStyle>
          <a:p>
            <a:r>
              <a:rPr lang="zh-CN" altLang="en-US"/>
              <a:t>单击编辑标题</a:t>
            </a:r>
            <a:endParaRPr lang="zh-CN" altLang="en-US"/>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9"/>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8" name="图片 7"/>
          <p:cNvPicPr>
            <a:picLocks noChangeAspect="1"/>
          </p:cNvPicPr>
          <p:nvPr userDrawn="1">
            <p:custDataLst>
              <p:tags r:id="rId3"/>
            </p:custDataLst>
          </p:nvPr>
        </p:nvPicPr>
        <p:blipFill>
          <a:blip r:embed="rId2"/>
          <a:stretch>
            <a:fillRect/>
          </a:stretch>
        </p:blipFill>
        <p:spPr>
          <a:xfrm rot="10800000" flipH="1">
            <a:off x="3898265" y="0"/>
            <a:ext cx="4404360" cy="1093470"/>
          </a:xfrm>
          <a:prstGeom prst="rect">
            <a:avLst/>
          </a:prstGeom>
        </p:spPr>
      </p:pic>
      <p:sp>
        <p:nvSpPr>
          <p:cNvPr id="2" name="标题 1"/>
          <p:cNvSpPr>
            <a:spLocks noGrp="1"/>
          </p:cNvSpPr>
          <p:nvPr>
            <p:ph type="title"/>
            <p:custDataLst>
              <p:tags r:id="rId4"/>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8"/>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9"/>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6" name="图片 5"/>
          <p:cNvPicPr>
            <a:picLocks noChangeAspect="1"/>
          </p:cNvPicPr>
          <p:nvPr userDrawn="1">
            <p:custDataLst>
              <p:tags r:id="rId3"/>
            </p:custDataLst>
          </p:nvPr>
        </p:nvPicPr>
        <p:blipFill>
          <a:blip r:embed="rId2"/>
          <a:stretch>
            <a:fillRect/>
          </a:stretch>
        </p:blipFill>
        <p:spPr>
          <a:xfrm rot="10800000" flipH="1">
            <a:off x="3898265" y="0"/>
            <a:ext cx="4404360" cy="1093470"/>
          </a:xfrm>
          <a:prstGeom prst="rect">
            <a:avLst/>
          </a:prstGeom>
        </p:spPr>
      </p:pic>
      <p:sp>
        <p:nvSpPr>
          <p:cNvPr id="2" name="标题 1"/>
          <p:cNvSpPr>
            <a:spLocks noGrp="1"/>
          </p:cNvSpPr>
          <p:nvPr>
            <p:ph type="title"/>
            <p:custDataLst>
              <p:tags r:id="rId4"/>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8"/>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9"/>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8" name="图片 7"/>
          <p:cNvPicPr>
            <a:picLocks noChangeAspect="1"/>
          </p:cNvPicPr>
          <p:nvPr userDrawn="1">
            <p:custDataLst>
              <p:tags r:id="rId3"/>
            </p:custDataLst>
          </p:nvPr>
        </p:nvPicPr>
        <p:blipFill>
          <a:blip r:embed="rId2"/>
          <a:stretch>
            <a:fillRect/>
          </a:stretch>
        </p:blipFill>
        <p:spPr>
          <a:xfrm>
            <a:off x="10573463" y="5655259"/>
            <a:ext cx="1721707" cy="1244185"/>
          </a:xfrm>
          <a:prstGeom prst="rect">
            <a:avLst/>
          </a:prstGeom>
        </p:spPr>
      </p:pic>
      <p:pic>
        <p:nvPicPr>
          <p:cNvPr id="6" name="图片 5"/>
          <p:cNvPicPr>
            <a:picLocks noChangeAspect="1"/>
          </p:cNvPicPr>
          <p:nvPr userDrawn="1">
            <p:custDataLst>
              <p:tags r:id="rId5"/>
            </p:custDataLst>
          </p:nvPr>
        </p:nvPicPr>
        <p:blipFill>
          <a:blip r:embed="rId4"/>
          <a:stretch>
            <a:fillRect/>
          </a:stretch>
        </p:blipFill>
        <p:spPr>
          <a:xfrm rot="8889505">
            <a:off x="-120778" y="-89510"/>
            <a:ext cx="955393" cy="1222230"/>
          </a:xfrm>
          <a:prstGeom prst="rect">
            <a:avLst/>
          </a:prstGeom>
        </p:spPr>
      </p:pic>
      <p:sp>
        <p:nvSpPr>
          <p:cNvPr id="2" name="标题 1"/>
          <p:cNvSpPr>
            <a:spLocks noGrp="1"/>
          </p:cNvSpPr>
          <p:nvPr>
            <p:ph type="title"/>
            <p:custDataLst>
              <p:tags r:id="rId6"/>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0"/>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1"/>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a:defRPr>
            </a:lvl1pPr>
            <a:lvl2pPr>
              <a:defRPr baseline="0">
                <a:solidFill>
                  <a:schemeClr val="tx1"/>
                </a:solidFill>
                <a:latin typeface="Arial" panose="020b0604020202020204" pitchFamily="34" charset="0"/>
                <a:ea typeface="微软雅黑"/>
              </a:defRPr>
            </a:lvl2pPr>
            <a:lvl3pPr>
              <a:defRPr baseline="0">
                <a:solidFill>
                  <a:schemeClr val="tx1"/>
                </a:solidFill>
                <a:latin typeface="Arial" panose="020b0604020202020204" pitchFamily="34" charset="0"/>
                <a:ea typeface="微软雅黑"/>
              </a:defRPr>
            </a:lvl3pPr>
            <a:lvl4pPr>
              <a:defRPr baseline="0">
                <a:solidFill>
                  <a:schemeClr val="tx1"/>
                </a:solidFill>
                <a:latin typeface="Arial" panose="020b0604020202020204" pitchFamily="34" charset="0"/>
                <a:ea typeface="微软雅黑"/>
              </a:defRPr>
            </a:lvl4pPr>
            <a:lvl5pPr>
              <a:defRPr baseline="0">
                <a:solidFill>
                  <a:schemeClr val="tx1"/>
                </a:solidFill>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12"/>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3"/>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6" name="图片 5"/>
          <p:cNvPicPr>
            <a:picLocks noChangeAspect="1"/>
          </p:cNvPicPr>
          <p:nvPr userDrawn="1">
            <p:custDataLst>
              <p:tags r:id="rId3"/>
            </p:custDataLst>
          </p:nvPr>
        </p:nvPicPr>
        <p:blipFill>
          <a:blip r:embed="rId2"/>
          <a:stretch>
            <a:fillRect/>
          </a:stretch>
        </p:blipFill>
        <p:spPr>
          <a:xfrm flipH="1" flipV="1">
            <a:off x="0" y="-76200"/>
            <a:ext cx="2546350" cy="1840230"/>
          </a:xfrm>
          <a:prstGeom prst="rect">
            <a:avLst/>
          </a:prstGeom>
        </p:spPr>
      </p:pic>
      <p:sp>
        <p:nvSpPr>
          <p:cNvPr id="2" name="标题 1"/>
          <p:cNvSpPr>
            <a:spLocks noGrp="1"/>
          </p:cNvSpPr>
          <p:nvPr>
            <p:ph type="title" hasCustomPrompt="1"/>
            <p:custDataLst>
              <p:tags r:id="rId4"/>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a:defRPr>
            </a:lvl1pPr>
          </a:lstStyle>
          <a:p>
            <a:r>
              <a:rPr lang="zh-CN" altLang="en-US"/>
              <a:t>单击此处编辑标题</a:t>
            </a:r>
            <a:endParaRPr lang="zh-CN" altLang="en-US"/>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8"/>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image" Target="file:///D:\qq&#25991;&#20214;\712321467\Image\C2C\Image2\%7b75232B38-A165-1FB7-499C-2E1C792CACB5%7d.png" TargetMode="External" /><Relationship Id="rId18" Type="http://schemas.openxmlformats.org/officeDocument/2006/relationships/image" Target="../media/image1.png" /><Relationship Id="rId19" Type="http://schemas.openxmlformats.org/officeDocument/2006/relationships/tags" Target="../tags/tag62.xml" /><Relationship Id="rId2" Type="http://schemas.openxmlformats.org/officeDocument/2006/relationships/slideLayout" Target="../slideLayouts/slideLayout2.xml" /><Relationship Id="rId20"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Layout" Target="../slideLayouts/slideLayout23.xml" /><Relationship Id="rId13" Type="http://schemas.openxmlformats.org/officeDocument/2006/relationships/slideLayout" Target="../slideLayouts/slideLayout24.xml" /><Relationship Id="rId14" Type="http://schemas.openxmlformats.org/officeDocument/2006/relationships/slideLayout" Target="../slideLayouts/slideLayout25.xml" /><Relationship Id="rId15" Type="http://schemas.openxmlformats.org/officeDocument/2006/relationships/slideLayout" Target="../slideLayouts/slideLayout26.xml" /><Relationship Id="rId16" Type="http://schemas.openxmlformats.org/officeDocument/2006/relationships/slideLayout" Target="../slideLayouts/slideLayout27.xml" /><Relationship Id="rId17" Type="http://schemas.openxmlformats.org/officeDocument/2006/relationships/slideLayout" Target="../slideLayouts/slideLayout28.xml" /><Relationship Id="rId18" Type="http://schemas.openxmlformats.org/officeDocument/2006/relationships/slideLayout" Target="../slideLayouts/slideLayout29.xml" /><Relationship Id="rId19" Type="http://schemas.openxmlformats.org/officeDocument/2006/relationships/tags" Target="../tags/tag200.xml" /><Relationship Id="rId2" Type="http://schemas.openxmlformats.org/officeDocument/2006/relationships/slideLayout" Target="../slideLayouts/slideLayout13.xml" /><Relationship Id="rId20" Type="http://schemas.openxmlformats.org/officeDocument/2006/relationships/tags" Target="../tags/tag201.xml" /><Relationship Id="rId21" Type="http://schemas.openxmlformats.org/officeDocument/2006/relationships/tags" Target="../tags/tag202.xml" /><Relationship Id="rId22" Type="http://schemas.openxmlformats.org/officeDocument/2006/relationships/tags" Target="../tags/tag203.xml" /><Relationship Id="rId23" Type="http://schemas.openxmlformats.org/officeDocument/2006/relationships/tags" Target="../tags/tag204.xml" /><Relationship Id="rId24" Type="http://schemas.openxmlformats.org/officeDocument/2006/relationships/tags" Target="../tags/tag205.xml" /><Relationship Id="rId25" Type="http://schemas.openxmlformats.org/officeDocument/2006/relationships/image" Target="file:///D:\qq&#25991;&#20214;\712321467\Image\C2C\Image2\%7b75232B38-A165-1FB7-499C-2E1C792CACB5%7d.png" TargetMode="External" /><Relationship Id="rId26" Type="http://schemas.openxmlformats.org/officeDocument/2006/relationships/image" Target="../media/image1.png" /><Relationship Id="rId27" Type="http://schemas.openxmlformats.org/officeDocument/2006/relationships/theme" Target="../theme/theme2.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30.xml" /><Relationship Id="rId10" Type="http://schemas.openxmlformats.org/officeDocument/2006/relationships/slideLayout" Target="../slideLayouts/slideLayout39.xml" /><Relationship Id="rId11" Type="http://schemas.openxmlformats.org/officeDocument/2006/relationships/slideLayout" Target="../slideLayouts/slideLayout40.xml" /><Relationship Id="rId12" Type="http://schemas.openxmlformats.org/officeDocument/2006/relationships/slideLayout" Target="../slideLayouts/slideLayout41.xml" /><Relationship Id="rId13" Type="http://schemas.openxmlformats.org/officeDocument/2006/relationships/slideLayout" Target="../slideLayouts/slideLayout42.xml" /><Relationship Id="rId14" Type="http://schemas.openxmlformats.org/officeDocument/2006/relationships/slideLayout" Target="../slideLayouts/slideLayout43.xml" /><Relationship Id="rId15" Type="http://schemas.openxmlformats.org/officeDocument/2006/relationships/slideLayout" Target="../slideLayouts/slideLayout44.xml" /><Relationship Id="rId16" Type="http://schemas.openxmlformats.org/officeDocument/2006/relationships/slideLayout" Target="../slideLayouts/slideLayout45.xml" /><Relationship Id="rId17" Type="http://schemas.openxmlformats.org/officeDocument/2006/relationships/slideLayout" Target="../slideLayouts/slideLayout46.xml" /><Relationship Id="rId18" Type="http://schemas.openxmlformats.org/officeDocument/2006/relationships/slideLayout" Target="../slideLayouts/slideLayout47.xml" /><Relationship Id="rId19" Type="http://schemas.openxmlformats.org/officeDocument/2006/relationships/slideLayout" Target="../slideLayouts/slideLayout48.xml" /><Relationship Id="rId2" Type="http://schemas.openxmlformats.org/officeDocument/2006/relationships/slideLayout" Target="../slideLayouts/slideLayout31.xml" /><Relationship Id="rId20" Type="http://schemas.openxmlformats.org/officeDocument/2006/relationships/tags" Target="../tags/tag343.xml" /><Relationship Id="rId21" Type="http://schemas.openxmlformats.org/officeDocument/2006/relationships/tags" Target="../tags/tag344.xml" /><Relationship Id="rId22" Type="http://schemas.openxmlformats.org/officeDocument/2006/relationships/tags" Target="../tags/tag345.xml" /><Relationship Id="rId23" Type="http://schemas.openxmlformats.org/officeDocument/2006/relationships/tags" Target="../tags/tag346.xml" /><Relationship Id="rId24" Type="http://schemas.openxmlformats.org/officeDocument/2006/relationships/tags" Target="../tags/tag347.xml" /><Relationship Id="rId25" Type="http://schemas.openxmlformats.org/officeDocument/2006/relationships/tags" Target="../tags/tag348.xml" /><Relationship Id="rId26" Type="http://schemas.openxmlformats.org/officeDocument/2006/relationships/image" Target="file:///D:\qq&#25991;&#20214;\712321467\Image\C2C\Image2\%7b75232B38-A165-1FB7-499C-2E1C792CACB5%7d.png" TargetMode="External" /><Relationship Id="rId27" Type="http://schemas.openxmlformats.org/officeDocument/2006/relationships/image" Target="../media/image1.png" /><Relationship Id="rId28" Type="http://schemas.openxmlformats.org/officeDocument/2006/relationships/theme" Target="../theme/theme3.xml" /><Relationship Id="rId3" Type="http://schemas.openxmlformats.org/officeDocument/2006/relationships/slideLayout" Target="../slideLayouts/slideLayout32.xml" /><Relationship Id="rId4" Type="http://schemas.openxmlformats.org/officeDocument/2006/relationships/slideLayout" Target="../slideLayouts/slideLayout33.xml" /><Relationship Id="rId5" Type="http://schemas.openxmlformats.org/officeDocument/2006/relationships/slideLayout" Target="../slideLayouts/slideLayout34.xml" /><Relationship Id="rId6" Type="http://schemas.openxmlformats.org/officeDocument/2006/relationships/slideLayout" Target="../slideLayouts/slideLayout35.xml" /><Relationship Id="rId7" Type="http://schemas.openxmlformats.org/officeDocument/2006/relationships/slideLayout" Target="../slideLayouts/slideLayout36.xml" /><Relationship Id="rId8" Type="http://schemas.openxmlformats.org/officeDocument/2006/relationships/slideLayout" Target="../slideLayouts/slideLayout37.xml" /><Relationship Id="rId9" Type="http://schemas.openxmlformats.org/officeDocument/2006/relationships/slideLayout" Target="../slideLayouts/slideLayout38.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t>0</a:t>
            </a:fld>
            <a:endParaRPr lang="zh-CN" altLang="en-US"/>
          </a:p>
        </p:txBody>
      </p:sp>
      <p:pic>
        <p:nvPicPr>
          <p:cNvPr id="7" name="图片 1073743875" descr="学科网 zxxk.com"/>
          <p:cNvPicPr>
            <a:picLocks noChangeAspect="1"/>
          </p:cNvPicPr>
          <p:nvPr/>
        </p:nvPicPr>
        <p:blipFill>
          <a:blip r:embed="rId18" r:link="rId17"/>
          <a:stretch>
            <a:fillRect/>
          </a:stretch>
        </p:blipFill>
        <p:spPr>
          <a:xfrm>
            <a:off x="838200" y="365125"/>
            <a:ext cx="9525" cy="9525"/>
          </a:xfrm>
          <a:prstGeom prst="rect">
            <a:avLst/>
          </a:prstGeom>
          <a:noFill/>
          <a:ln>
            <a:noFill/>
            <a:miter lim="800000"/>
          </a:ln>
        </p:spPr>
      </p:pic>
    </p:spTree>
    <p:custDataLst>
      <p:tags r:id="rId19"/>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0"/>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1"/>
            </p:custDataLst>
          </p:nvPr>
        </p:nvSpPr>
        <p:spPr>
          <a:xfrm>
            <a:off x="838200" y="6356350"/>
            <a:ext cx="2743200" cy="365125"/>
          </a:xfrm>
          <a:prstGeom prst="rect">
            <a:avLst/>
          </a:prstGeom>
        </p:spPr>
        <p:txBody>
          <a:bodyPr vert="horz" lIns="91440" tIns="45720" rIns="91440" bIns="45720" rtlCol="0" anchor="ctr">
            <a:normAutofit/>
          </a:bodyPr>
          <a:lstStyle>
            <a:lvl1pPr algn="l">
              <a:lnSpc>
                <a:spcPct val="120000"/>
              </a:lnSpc>
              <a:defRPr sz="1200">
                <a:solidFill>
                  <a:schemeClr val="tx1">
                    <a:lumMod val="50000"/>
                    <a:lumOff val="50000"/>
                  </a:schemeClr>
                </a:solidFill>
              </a:defRPr>
            </a:lvl1pPr>
          </a:lstStyle>
          <a:p>
            <a:fld id="{B1E3CEEB-3B5E-476F-AB37-5CE679BE284C}" type="datetimeFigureOut">
              <a:rPr lang="zh-CN" altLang="en-US" smtClean="0"/>
              <a:t/>
            </a:fld>
            <a:endParaRPr lang="zh-CN" altLang="en-US"/>
          </a:p>
        </p:txBody>
      </p:sp>
      <p:sp>
        <p:nvSpPr>
          <p:cNvPr id="5" name="页脚占位符 4"/>
          <p:cNvSpPr>
            <a:spLocks noGrp="1"/>
          </p:cNvSpPr>
          <p:nvPr>
            <p:ph type="ftr" sz="quarter" idx="3"/>
            <p:custDataLst>
              <p:tags r:id="rId22"/>
            </p:custDataLst>
          </p:nvPr>
        </p:nvSpPr>
        <p:spPr>
          <a:xfrm>
            <a:off x="4038600" y="6356350"/>
            <a:ext cx="4114800" cy="365125"/>
          </a:xfrm>
          <a:prstGeom prst="rect">
            <a:avLst/>
          </a:prstGeom>
        </p:spPr>
        <p:txBody>
          <a:bodyPr vert="horz" lIns="91440" tIns="45720" rIns="91440" bIns="45720" rtlCol="0" anchor="ctr">
            <a:normAutofit/>
          </a:bodyPr>
          <a:lstStyle>
            <a:lvl1pPr algn="ctr">
              <a:lnSpc>
                <a:spcPct val="120000"/>
              </a:lnSpc>
              <a:defRPr sz="1200">
                <a:solidFill>
                  <a:schemeClr val="tx1">
                    <a:lumMod val="50000"/>
                    <a:lumOff val="50000"/>
                  </a:schemeClr>
                </a:solidFill>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56350"/>
            <a:ext cx="2743200" cy="365125"/>
          </a:xfrm>
          <a:prstGeom prst="rect">
            <a:avLst/>
          </a:prstGeom>
        </p:spPr>
        <p:txBody>
          <a:bodyPr vert="horz" lIns="91440" tIns="45720" rIns="91440" bIns="45720" rtlCol="0" anchor="ctr">
            <a:normAutofit/>
          </a:bodyPr>
          <a:lstStyle>
            <a:lvl1pPr algn="r">
              <a:lnSpc>
                <a:spcPct val="120000"/>
              </a:lnSpc>
              <a:defRPr sz="1200">
                <a:solidFill>
                  <a:schemeClr val="tx1">
                    <a:lumMod val="50000"/>
                    <a:lumOff val="50000"/>
                  </a:schemeClr>
                </a:solidFill>
              </a:defRPr>
            </a:lvl1pPr>
          </a:lstStyle>
          <a:p>
            <a:fld id="{8E263469-B0E0-4D26-B40C-DC66FAB244EA}" type="slidenum">
              <a:rPr lang="zh-CN" altLang="en-US" smtClean="0"/>
              <a:t>0</a:t>
            </a:fld>
            <a:endParaRPr lang="zh-CN" altLang="en-US"/>
          </a:p>
        </p:txBody>
      </p:sp>
      <p:sp>
        <p:nvSpPr>
          <p:cNvPr id="7" name="KSO_TEMPLATE" hidden="1"/>
          <p:cNvSpPr/>
          <p:nvPr>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片 1073743875" descr="学科网 zxxk.com"/>
          <p:cNvPicPr>
            <a:picLocks noChangeAspect="1"/>
          </p:cNvPicPr>
          <p:nvPr/>
        </p:nvPicPr>
        <p:blipFill>
          <a:blip r:embed="rId26" r:link="rId25"/>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ransition/>
  <p:timing/>
  <p:txStyles>
    <p:titleStyle>
      <a:lvl1pPr algn="l" defTabSz="914400" rtl="0" eaLnBrk="1" latinLnBrk="0" hangingPunct="1">
        <a:lnSpc>
          <a:spcPct val="12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sp>
        <p:nvSpPr>
          <p:cNvPr id="2" name="标题占位符 1"/>
          <p:cNvSpPr>
            <a:spLocks noGrp="1"/>
          </p:cNvSpPr>
          <p:nvPr>
            <p:ph type="title"/>
            <p:custDataLst>
              <p:tags r:id="rId20"/>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1"/>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2"/>
            </p:custDataLst>
          </p:nvPr>
        </p:nvSpPr>
        <p:spPr>
          <a:xfrm>
            <a:off x="838200" y="6356350"/>
            <a:ext cx="2743200" cy="365125"/>
          </a:xfrm>
          <a:prstGeom prst="rect">
            <a:avLst/>
          </a:prstGeom>
        </p:spPr>
        <p:txBody>
          <a:bodyPr vert="horz" lIns="91440" tIns="45720" rIns="91440" bIns="45720" rtlCol="0" anchor="ctr">
            <a:normAutofit/>
          </a:bodyPr>
          <a:lstStyle>
            <a:lvl1pPr algn="l">
              <a:lnSpc>
                <a:spcPct val="120000"/>
              </a:lnSpc>
              <a:defRPr sz="1200">
                <a:solidFill>
                  <a:schemeClr val="tx1">
                    <a:lumMod val="50000"/>
                    <a:lumOff val="50000"/>
                  </a:schemeClr>
                </a:solidFill>
              </a:defRPr>
            </a:lvl1pPr>
          </a:lstStyle>
          <a:p>
            <a:fld id="{B1E3CEEB-3B5E-476F-AB37-5CE679BE284C}" type="datetimeFigureOut">
              <a:rPr lang="zh-CN" altLang="en-US" smtClean="0"/>
              <a:t/>
            </a:fld>
            <a:endParaRPr lang="zh-CN" altLang="en-US"/>
          </a:p>
        </p:txBody>
      </p:sp>
      <p:sp>
        <p:nvSpPr>
          <p:cNvPr id="5" name="页脚占位符 4"/>
          <p:cNvSpPr>
            <a:spLocks noGrp="1"/>
          </p:cNvSpPr>
          <p:nvPr>
            <p:ph type="ftr" sz="quarter" idx="3"/>
            <p:custDataLst>
              <p:tags r:id="rId23"/>
            </p:custDataLst>
          </p:nvPr>
        </p:nvSpPr>
        <p:spPr>
          <a:xfrm>
            <a:off x="4038600" y="6356350"/>
            <a:ext cx="4114800" cy="365125"/>
          </a:xfrm>
          <a:prstGeom prst="rect">
            <a:avLst/>
          </a:prstGeom>
        </p:spPr>
        <p:txBody>
          <a:bodyPr vert="horz" lIns="91440" tIns="45720" rIns="91440" bIns="45720" rtlCol="0" anchor="ctr">
            <a:normAutofit/>
          </a:bodyPr>
          <a:lstStyle>
            <a:lvl1pPr algn="ctr">
              <a:lnSpc>
                <a:spcPct val="120000"/>
              </a:lnSpc>
              <a:defRPr sz="1200">
                <a:solidFill>
                  <a:schemeClr val="tx1">
                    <a:lumMod val="50000"/>
                    <a:lumOff val="50000"/>
                  </a:schemeClr>
                </a:solidFill>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56350"/>
            <a:ext cx="2743200" cy="365125"/>
          </a:xfrm>
          <a:prstGeom prst="rect">
            <a:avLst/>
          </a:prstGeom>
        </p:spPr>
        <p:txBody>
          <a:bodyPr vert="horz" lIns="91440" tIns="45720" rIns="91440" bIns="45720" rtlCol="0" anchor="ctr">
            <a:normAutofit/>
          </a:bodyPr>
          <a:lstStyle>
            <a:lvl1pPr algn="r">
              <a:lnSpc>
                <a:spcPct val="120000"/>
              </a:lnSpc>
              <a:defRPr sz="1200">
                <a:solidFill>
                  <a:schemeClr val="tx1">
                    <a:lumMod val="50000"/>
                    <a:lumOff val="50000"/>
                  </a:schemeClr>
                </a:solidFill>
              </a:defRPr>
            </a:lvl1pPr>
          </a:lstStyle>
          <a:p>
            <a:fld id="{8E263469-B0E0-4D26-B40C-DC66FAB244EA}" type="slidenum">
              <a:rPr lang="zh-CN" altLang="en-US" smtClean="0"/>
              <a:t>0</a:t>
            </a:fld>
            <a:endParaRPr lang="zh-CN" altLang="en-US"/>
          </a:p>
        </p:txBody>
      </p:sp>
      <p:sp>
        <p:nvSpPr>
          <p:cNvPr id="7" name="KSO_TEMPLATE" hidden="1"/>
          <p:cNvSpPr/>
          <p:nvPr>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1073743875" descr="学科网 zxxk.com"/>
          <p:cNvPicPr>
            <a:picLocks noChangeAspect="1"/>
          </p:cNvPicPr>
          <p:nvPr/>
        </p:nvPicPr>
        <p:blipFill>
          <a:blip r:embed="rId27" r:link="rId26"/>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 id="2147483694" r:id="rId15"/>
    <p:sldLayoutId id="2147483695" r:id="rId16"/>
    <p:sldLayoutId id="2147483696" r:id="rId17"/>
    <p:sldLayoutId id="2147483697" r:id="rId18"/>
    <p:sldLayoutId id="2147483698" r:id="rId19"/>
  </p:sldLayoutIdLst>
  <p:transition/>
  <p:timing/>
  <p:txStyles>
    <p:titleStyle>
      <a:lvl1pPr algn="l" defTabSz="914400" rtl="0" eaLnBrk="1" latinLnBrk="0" hangingPunct="1">
        <a:lnSpc>
          <a:spcPct val="12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3.png" /><Relationship Id="rId3" Type="http://schemas.openxmlformats.org/officeDocument/2006/relationships/tags" Target="../tags/tag349.xml" /><Relationship Id="rId4" Type="http://schemas.microsoft.com/office/2007/relationships/media" Target="../media/media1.mp3" /><Relationship Id="rId5" Type="http://schemas.microsoft.com/office/2007/relationships/media" Target="../media/media1.mp3" TargetMode="Internal" /><Relationship Id="rId6" Type="http://schemas.openxmlformats.org/officeDocument/2006/relationships/tags" Target="../tags/tag350.xml" /><Relationship Id="rId7" Type="http://schemas.openxmlformats.org/officeDocument/2006/relationships/tags" Target="../tags/tag351.xml" /><Relationship Id="rId8" Type="http://schemas.openxmlformats.org/officeDocument/2006/relationships/tags" Target="../tags/tag35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6.xml" /><Relationship Id="rId2" Type="http://schemas.openxmlformats.org/officeDocument/2006/relationships/tags" Target="../tags/tag371.xml" /><Relationship Id="rId3" Type="http://schemas.openxmlformats.org/officeDocument/2006/relationships/image" Target="../media/image19.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36.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6.xml" /><Relationship Id="rId2" Type="http://schemas.openxmlformats.org/officeDocument/2006/relationships/image" Target="../media/image21.png" /><Relationship Id="rId3" Type="http://schemas.openxmlformats.org/officeDocument/2006/relationships/tags" Target="../tags/tag37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6.xml" /><Relationship Id="rId2" Type="http://schemas.openxmlformats.org/officeDocument/2006/relationships/hyperlink" Target="http://www.rapidesign.cn/" TargetMode="External" /><Relationship Id="rId3" Type="http://schemas.openxmlformats.org/officeDocument/2006/relationships/tags" Target="../tags/tag37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0.xml" /><Relationship Id="rId2" Type="http://schemas.openxmlformats.org/officeDocument/2006/relationships/notesSlide" Target="../notesSlides/notesSlide3.xml" /><Relationship Id="rId3" Type="http://schemas.openxmlformats.org/officeDocument/2006/relationships/image" Target="../media/image13.png" /><Relationship Id="rId4" Type="http://schemas.openxmlformats.org/officeDocument/2006/relationships/tags" Target="../tags/tag374.xml" /><Relationship Id="rId5" Type="http://schemas.microsoft.com/office/2007/relationships/media" Target="../media/media1.mp3" /><Relationship Id="rId6" Type="http://schemas.microsoft.com/office/2007/relationships/media" Target="../media/media1.mp3" TargetMode="Internal" /><Relationship Id="rId7" Type="http://schemas.openxmlformats.org/officeDocument/2006/relationships/tags" Target="../tags/tag375.xml" /><Relationship Id="rId8" Type="http://schemas.openxmlformats.org/officeDocument/2006/relationships/tags" Target="../tags/tag376.xml" /><Relationship Id="rId9" Type="http://schemas.openxmlformats.org/officeDocument/2006/relationships/tags" Target="../tags/tag37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31.xml" /><Relationship Id="rId2" Type="http://schemas.openxmlformats.org/officeDocument/2006/relationships/image" Target="../media/image22.png" /><Relationship Id="rId3" Type="http://schemas.openxmlformats.org/officeDocument/2006/relationships/tags" Target="../tags/tag378.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36.xml" /><Relationship Id="rId2" Type="http://schemas.openxmlformats.org/officeDocument/2006/relationships/image" Target="../media/image22.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31.xml" /><Relationship Id="rId2" Type="http://schemas.openxmlformats.org/officeDocument/2006/relationships/image" Target="../media/image23.png" /><Relationship Id="rId3" Type="http://schemas.openxmlformats.org/officeDocument/2006/relationships/tags" Target="../tags/tag379.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31.xml" /><Relationship Id="rId2" Type="http://schemas.openxmlformats.org/officeDocument/2006/relationships/image" Target="../media/image23.png" /><Relationship Id="rId3" Type="http://schemas.openxmlformats.org/officeDocument/2006/relationships/tags" Target="../tags/tag380.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31.xml" /><Relationship Id="rId2" Type="http://schemas.openxmlformats.org/officeDocument/2006/relationships/image" Target="../media/image24.jpeg" /><Relationship Id="rId3" Type="http://schemas.openxmlformats.org/officeDocument/2006/relationships/tags" Target="../tags/tag381.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36.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31.xml" /><Relationship Id="rId2" Type="http://schemas.openxmlformats.org/officeDocument/2006/relationships/image" Target="../media/image24.jpeg" /><Relationship Id="rId3" Type="http://schemas.openxmlformats.org/officeDocument/2006/relationships/tags" Target="../tags/tag38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31.xml" /><Relationship Id="rId2" Type="http://schemas.openxmlformats.org/officeDocument/2006/relationships/image" Target="../media/image25.png" /><Relationship Id="rId3" Type="http://schemas.openxmlformats.org/officeDocument/2006/relationships/tags" Target="../tags/tag383.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31.xml" /><Relationship Id="rId2" Type="http://schemas.openxmlformats.org/officeDocument/2006/relationships/image" Target="../media/image25.png" /><Relationship Id="rId3" Type="http://schemas.openxmlformats.org/officeDocument/2006/relationships/tags" Target="../tags/tag384.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42.xml" /><Relationship Id="rId2" Type="http://schemas.openxmlformats.org/officeDocument/2006/relationships/notesSlide" Target="../notesSlides/notesSlide4.xml" /><Relationship Id="rId3" Type="http://schemas.openxmlformats.org/officeDocument/2006/relationships/image" Target="../media/image26.png" /><Relationship Id="rId4" Type="http://schemas.openxmlformats.org/officeDocument/2006/relationships/tags" Target="../tags/tag385.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42.xml" /><Relationship Id="rId2" Type="http://schemas.openxmlformats.org/officeDocument/2006/relationships/image" Target="../media/image26.png" /><Relationship Id="rId3" Type="http://schemas.openxmlformats.org/officeDocument/2006/relationships/tags" Target="../tags/tag386.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42.xml" /><Relationship Id="rId2" Type="http://schemas.openxmlformats.org/officeDocument/2006/relationships/image" Target="../media/image27.png" /><Relationship Id="rId3" Type="http://schemas.openxmlformats.org/officeDocument/2006/relationships/tags" Target="../tags/tag387.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42.xml" /><Relationship Id="rId2" Type="http://schemas.openxmlformats.org/officeDocument/2006/relationships/image" Target="../media/image27.png" /><Relationship Id="rId3" Type="http://schemas.openxmlformats.org/officeDocument/2006/relationships/tags" Target="../tags/tag388.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31.xml" /><Relationship Id="rId2" Type="http://schemas.openxmlformats.org/officeDocument/2006/relationships/image" Target="../media/image28.jpeg" /><Relationship Id="rId3" Type="http://schemas.openxmlformats.org/officeDocument/2006/relationships/tags" Target="../tags/tag389.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31.xml" /><Relationship Id="rId2" Type="http://schemas.openxmlformats.org/officeDocument/2006/relationships/image" Target="../media/image29.jpeg" /><Relationship Id="rId3" Type="http://schemas.openxmlformats.org/officeDocument/2006/relationships/tags" Target="../tags/tag390.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30.xml" /><Relationship Id="rId2" Type="http://schemas.openxmlformats.org/officeDocument/2006/relationships/notesSlide" Target="../notesSlides/notesSlide5.xml" /><Relationship Id="rId3" Type="http://schemas.openxmlformats.org/officeDocument/2006/relationships/image" Target="../media/image13.png" /><Relationship Id="rId4" Type="http://schemas.openxmlformats.org/officeDocument/2006/relationships/tags" Target="../tags/tag391.xml" /><Relationship Id="rId5" Type="http://schemas.microsoft.com/office/2007/relationships/media" Target="../media/media1.mp3" /><Relationship Id="rId6" Type="http://schemas.microsoft.com/office/2007/relationships/media" Target="../media/media1.mp3" TargetMode="Internal" /><Relationship Id="rId7" Type="http://schemas.openxmlformats.org/officeDocument/2006/relationships/tags" Target="../tags/tag392.xml" /><Relationship Id="rId8" Type="http://schemas.openxmlformats.org/officeDocument/2006/relationships/tags" Target="../tags/tag393.xml" /><Relationship Id="rId9" Type="http://schemas.openxmlformats.org/officeDocument/2006/relationships/tags" Target="../tags/tag394.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31.xml" /><Relationship Id="rId10" Type="http://schemas.openxmlformats.org/officeDocument/2006/relationships/tags" Target="../tags/tag360.xml" /><Relationship Id="rId11" Type="http://schemas.openxmlformats.org/officeDocument/2006/relationships/tags" Target="../tags/tag361.xml" /><Relationship Id="rId12" Type="http://schemas.openxmlformats.org/officeDocument/2006/relationships/tags" Target="../tags/tag362.xml" /><Relationship Id="rId13" Type="http://schemas.openxmlformats.org/officeDocument/2006/relationships/tags" Target="../tags/tag363.xml" /><Relationship Id="rId2" Type="http://schemas.openxmlformats.org/officeDocument/2006/relationships/notesSlide" Target="../notesSlides/notesSlide1.xml" /><Relationship Id="rId3" Type="http://schemas.openxmlformats.org/officeDocument/2006/relationships/tags" Target="../tags/tag353.xml" /><Relationship Id="rId4" Type="http://schemas.openxmlformats.org/officeDocument/2006/relationships/tags" Target="../tags/tag354.xml" /><Relationship Id="rId5" Type="http://schemas.openxmlformats.org/officeDocument/2006/relationships/tags" Target="../tags/tag355.xml" /><Relationship Id="rId6" Type="http://schemas.openxmlformats.org/officeDocument/2006/relationships/tags" Target="../tags/tag356.xml" /><Relationship Id="rId7" Type="http://schemas.openxmlformats.org/officeDocument/2006/relationships/tags" Target="../tags/tag357.xml" /><Relationship Id="rId8" Type="http://schemas.openxmlformats.org/officeDocument/2006/relationships/tags" Target="../tags/tag358.xml" /><Relationship Id="rId9" Type="http://schemas.openxmlformats.org/officeDocument/2006/relationships/tags" Target="../tags/tag359.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36.xml" /><Relationship Id="rId2" Type="http://schemas.openxmlformats.org/officeDocument/2006/relationships/image" Target="../media/image30.png" /><Relationship Id="rId3" Type="http://schemas.openxmlformats.org/officeDocument/2006/relationships/tags" Target="../tags/tag395.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36.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36.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36.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36.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36.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36.xml" /><Relationship Id="rId2" Type="http://schemas.openxmlformats.org/officeDocument/2006/relationships/tags" Target="../tags/tag396.xml" /><Relationship Id="rId3" Type="http://schemas.openxmlformats.org/officeDocument/2006/relationships/tags" Target="../tags/tag397.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36.xml" /><Relationship Id="rId2" Type="http://schemas.openxmlformats.org/officeDocument/2006/relationships/image" Target="../media/image31.jpeg"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36.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36.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30.xml" /><Relationship Id="rId2" Type="http://schemas.openxmlformats.org/officeDocument/2006/relationships/notesSlide" Target="../notesSlides/notesSlide2.xml" /><Relationship Id="rId3" Type="http://schemas.openxmlformats.org/officeDocument/2006/relationships/image" Target="../media/image13.png" /><Relationship Id="rId4" Type="http://schemas.openxmlformats.org/officeDocument/2006/relationships/tags" Target="../tags/tag364.xml" /><Relationship Id="rId5" Type="http://schemas.microsoft.com/office/2007/relationships/media" Target="../media/media1.mp3" /><Relationship Id="rId6" Type="http://schemas.microsoft.com/office/2007/relationships/media" Target="../media/media1.mp3" TargetMode="Internal" /><Relationship Id="rId7" Type="http://schemas.openxmlformats.org/officeDocument/2006/relationships/tags" Target="../tags/tag365.xml" /><Relationship Id="rId8" Type="http://schemas.openxmlformats.org/officeDocument/2006/relationships/tags" Target="../tags/tag366.xml" /><Relationship Id="rId9" Type="http://schemas.openxmlformats.org/officeDocument/2006/relationships/tags" Target="../tags/tag367.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36.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36.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36.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36.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36.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36.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36.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36.xml" /><Relationship Id="rId2" Type="http://schemas.openxmlformats.org/officeDocument/2006/relationships/image" Target="../media/image32.jpeg"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36.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36.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36.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36.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40.xml" /><Relationship Id="rId10" Type="http://schemas.openxmlformats.org/officeDocument/2006/relationships/tags" Target="../tags/tag401.xml" /><Relationship Id="rId2" Type="http://schemas.openxmlformats.org/officeDocument/2006/relationships/notesSlide" Target="../notesSlides/notesSlide6.xml" /><Relationship Id="rId3" Type="http://schemas.openxmlformats.org/officeDocument/2006/relationships/image" Target="../media/image13.png" /><Relationship Id="rId4" Type="http://schemas.openxmlformats.org/officeDocument/2006/relationships/tags" Target="../tags/tag398.xml" /><Relationship Id="rId5" Type="http://schemas.microsoft.com/office/2007/relationships/media" Target="../media/media1.mp3" /><Relationship Id="rId6" Type="http://schemas.microsoft.com/office/2007/relationships/media" Target="../media/media1.mp3" TargetMode="Internal" /><Relationship Id="rId7" Type="http://schemas.openxmlformats.org/officeDocument/2006/relationships/tags" Target="../tags/tag399.xml" /><Relationship Id="rId8" Type="http://schemas.openxmlformats.org/officeDocument/2006/relationships/tags" Target="../tags/tag400.xml" /><Relationship Id="rId9" Type="http://schemas.openxmlformats.org/officeDocument/2006/relationships/image" Target="../media/image33.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6.xml" /><Relationship Id="rId2" Type="http://schemas.openxmlformats.org/officeDocument/2006/relationships/image" Target="../media/image14.png" /><Relationship Id="rId3" Type="http://schemas.openxmlformats.org/officeDocument/2006/relationships/image" Target="../media/image15.png" /><Relationship Id="rId4" Type="http://schemas.openxmlformats.org/officeDocument/2006/relationships/image" Target="../media/image16.png" /><Relationship Id="rId5" Type="http://schemas.openxmlformats.org/officeDocument/2006/relationships/image" Target="../media/image17.png" /><Relationship Id="rId6" Type="http://schemas.openxmlformats.org/officeDocument/2006/relationships/image" Target="../media/image18.png" /><Relationship Id="rId7" Type="http://schemas.openxmlformats.org/officeDocument/2006/relationships/tags" Target="../tags/tag368.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6.xml" /><Relationship Id="rId2" Type="http://schemas.openxmlformats.org/officeDocument/2006/relationships/tags" Target="../tags/tag369.xml" /><Relationship Id="rId3" Type="http://schemas.openxmlformats.org/officeDocument/2006/relationships/image" Target="../media/image19.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6.xml" /><Relationship Id="rId2" Type="http://schemas.openxmlformats.org/officeDocument/2006/relationships/hyperlink" Target="http://www.rapidesign.cn/" TargetMode="Externa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6.xml" /><Relationship Id="rId2" Type="http://schemas.openxmlformats.org/officeDocument/2006/relationships/image" Target="../media/image20.png" /><Relationship Id="rId3" Type="http://schemas.openxmlformats.org/officeDocument/2006/relationships/tags" Target="../tags/tag370.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3" name="好听纯音乐">
            <a:hlinkClick action="ppaction://media"/>
          </p:cNvPr>
          <p:cNvPicPr>
            <a:picLocks noChangeAspect="1"/>
          </p:cNvPicPr>
          <p:nvPr>
            <a:audioFile r:link="rId4"/>
            <p:custDataLst>
              <p:tags r:id="rId3"/>
            </p:custDataLst>
            <p:extLst>
              <p:ext uri="{DAA4B4D4-6D71-4841-9C94-3DE7FCFB9230}">
                <p14:media xmlns:p14="http://schemas.microsoft.com/office/powerpoint/2010/main" r:embed="rId5"/>
              </p:ext>
            </p:extLst>
          </p:nvPr>
        </p:nvPicPr>
        <p:blipFill>
          <a:blip r:embed="rId2"/>
          <a:stretch>
            <a:fillRect/>
          </a:stretch>
        </p:blipFill>
        <p:spPr>
          <a:xfrm>
            <a:off x="12444920" y="2255882"/>
            <a:ext cx="487363" cy="487363"/>
          </a:xfrm>
          <a:prstGeom prst="rect">
            <a:avLst/>
          </a:prstGeom>
        </p:spPr>
      </p:pic>
      <p:sp>
        <p:nvSpPr>
          <p:cNvPr id="5" name="文本框 4"/>
          <p:cNvSpPr txBox="1"/>
          <p:nvPr>
            <p:custDataLst>
              <p:tags r:id="rId6"/>
            </p:custDataLst>
          </p:nvPr>
        </p:nvSpPr>
        <p:spPr>
          <a:xfrm>
            <a:off x="2825087" y="3331638"/>
            <a:ext cx="6564574" cy="604893"/>
          </a:xfrm>
          <a:prstGeom prst="rect">
            <a:avLst/>
          </a:prstGeom>
        </p:spPr>
        <p:txBody>
          <a:bodyPr vert="horz" lIns="90000" tIns="46800" rIns="90000" bIns="46800" rtlCol="0">
            <a:noAutofit/>
          </a:bodyPr>
          <a:lstStyle>
            <a:lvl1pPr indent="0" algn="ctr">
              <a:lnSpc>
                <a:spcPct val="120000"/>
              </a:lnSpc>
              <a:spcBef>
                <a:spcPts val="1000"/>
              </a:spcBef>
              <a:buFont typeface="Arial" panose="020b0604020202020204" pitchFamily="34" charset="0"/>
              <a:buNone/>
              <a:defRPr sz="2400">
                <a:solidFill>
                  <a:schemeClr val="tx2"/>
                </a:solidFill>
              </a:defRPr>
            </a:lvl1pPr>
            <a:lvl2pPr indent="0" algn="ctr">
              <a:lnSpc>
                <a:spcPct val="120000"/>
              </a:lnSpc>
              <a:spcBef>
                <a:spcPts val="500"/>
              </a:spcBef>
              <a:buFont typeface="Arial" panose="020b0604020202020204" pitchFamily="34" charset="0"/>
              <a:buNone/>
              <a:defRPr sz="2000"/>
            </a:lvl2pPr>
            <a:lvl3pPr indent="0" algn="ctr">
              <a:lnSpc>
                <a:spcPct val="120000"/>
              </a:lnSpc>
              <a:spcBef>
                <a:spcPts val="500"/>
              </a:spcBef>
              <a:buFont typeface="Arial" panose="020b0604020202020204" pitchFamily="34" charset="0"/>
              <a:buNone/>
            </a:lvl3pPr>
            <a:lvl4pPr indent="0" algn="ctr">
              <a:lnSpc>
                <a:spcPct val="120000"/>
              </a:lnSpc>
              <a:spcBef>
                <a:spcPts val="500"/>
              </a:spcBef>
              <a:buFont typeface="Arial" panose="020b0604020202020204" pitchFamily="34" charset="0"/>
              <a:buNone/>
              <a:defRPr sz="1600"/>
            </a:lvl4pPr>
            <a:lvl5pPr indent="0" algn="ctr">
              <a:lnSpc>
                <a:spcPct val="120000"/>
              </a:lnSpc>
              <a:spcBef>
                <a:spcPts val="500"/>
              </a:spcBef>
              <a:buFont typeface="Arial" panose="020b0604020202020204" pitchFamily="34" charset="0"/>
              <a:buNone/>
              <a:defRPr sz="1600"/>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r>
              <a:rPr lang="zh-CN" altLang="en-US" sz="3200" b="1">
                <a:solidFill>
                  <a:srgbClr val="FF0000"/>
                </a:solidFill>
                <a:sym typeface="+mn-ea"/>
              </a:rPr>
              <a:t>一篇悟透漫画作文审题立意与构思</a:t>
            </a:r>
            <a:endParaRPr lang="zh-CN" altLang="en-US" sz="3200" b="1">
              <a:solidFill>
                <a:srgbClr val="FF0000"/>
              </a:solidFill>
              <a:sym typeface="+mn-ea"/>
            </a:endParaRPr>
          </a:p>
          <a:p>
            <a:r>
              <a:rPr lang="zh-CN" altLang="en-US" sz="3200" b="1">
                <a:solidFill>
                  <a:srgbClr val="FF0000"/>
                </a:solidFill>
              </a:rPr>
              <a:t>（下）</a:t>
            </a:r>
            <a:endParaRPr lang="zh-CN" altLang="en-US" sz="3200" b="1">
              <a:solidFill>
                <a:srgbClr val="FF0000"/>
              </a:solidFill>
            </a:endParaRPr>
          </a:p>
          <a:p>
            <a:endParaRPr lang="zh-CN" altLang="en-US" sz="3200" b="1">
              <a:solidFill>
                <a:srgbClr val="FF0000"/>
              </a:solidFill>
            </a:endParaRPr>
          </a:p>
        </p:txBody>
      </p:sp>
      <p:sp>
        <p:nvSpPr>
          <p:cNvPr id="6" name="文本框 5"/>
          <p:cNvSpPr txBox="1"/>
          <p:nvPr>
            <p:custDataLst>
              <p:tags r:id="rId7"/>
            </p:custDataLst>
          </p:nvPr>
        </p:nvSpPr>
        <p:spPr>
          <a:xfrm>
            <a:off x="2813657" y="2249634"/>
            <a:ext cx="6564574" cy="1081864"/>
          </a:xfrm>
          <a:prstGeom prst="rect">
            <a:avLst/>
          </a:prstGeom>
        </p:spPr>
        <p:txBody>
          <a:bodyPr vert="horz" lIns="90000" tIns="46800" rIns="90000" bIns="46800" rtlCol="0" anchor="b">
            <a:normAutofit fontScale="90000"/>
          </a:bodyPr>
          <a:lstStyle>
            <a:lvl1pPr algn="ctr">
              <a:lnSpc>
                <a:spcPct val="120000"/>
              </a:lnSpc>
              <a:spcBef>
                <a:spcPct val="0"/>
              </a:spcBef>
              <a:buNone/>
              <a:defRPr sz="4800">
                <a:solidFill>
                  <a:schemeClr val="bg1"/>
                </a:solidFill>
                <a:latin typeface="+mj-lt"/>
                <a:ea typeface="+mj-ea"/>
                <a:cs typeface="+mj-cs"/>
              </a:defRPr>
            </a:lvl1pPr>
          </a:lstStyle>
          <a:p>
            <a:r>
              <a:rPr lang="zh-CN" altLang="en-US" sz="4890" b="1">
                <a:solidFill>
                  <a:schemeClr val="accent1">
                    <a:lumMod val="75000"/>
                  </a:schemeClr>
                </a:solidFill>
              </a:rPr>
              <a:t>高中语文作文精讲专练0</a:t>
            </a:r>
            <a:r>
              <a:rPr lang="en-US" altLang="zh-CN" sz="4890" b="1">
                <a:solidFill>
                  <a:schemeClr val="accent1">
                    <a:lumMod val="75000"/>
                  </a:schemeClr>
                </a:solidFill>
              </a:rPr>
              <a:t>8</a:t>
            </a:r>
            <a:endParaRPr lang="en-US" altLang="zh-CN" sz="4890" b="1">
              <a:solidFill>
                <a:schemeClr val="accent1">
                  <a:lumMod val="75000"/>
                </a:schemeClr>
              </a:solidFill>
            </a:endParaRP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Prev" delay="0">
                      <p:tgtEl>
                        <p:sldTgt/>
                      </p:tgtEl>
                    </p:cond>
                    <p:cond evt="onStopAudio" delay="0">
                      <p:tgtEl>
                        <p:sldTgt/>
                      </p:tgtEl>
                    </p:cond>
                  </p:endCondLst>
                </p:cTn>
                <p:tgtEl>
                  <p:spTgt spid="13"/>
                </p:tgtEl>
              </p:cMediaNode>
            </p:audio>
          </p:childTnLst>
        </p:cTn>
      </p:par>
    </p:tn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29" name="文本框 1"/>
          <p:cNvSpPr txBox="1">
            <a:spLocks noChangeArrowheads="1"/>
          </p:cNvSpPr>
          <p:nvPr/>
        </p:nvSpPr>
        <p:spPr bwMode="auto">
          <a:xfrm>
            <a:off x="2352277" y="2459462"/>
            <a:ext cx="7351939" cy="304165"/>
          </a:xfrm>
          <a:prstGeom prst="rect">
            <a:avLst/>
          </a:prstGeom>
          <a:noFill/>
          <a:ln w="9525">
            <a:noFill/>
            <a:miter lim="800000"/>
          </a:ln>
        </p:spPr>
        <p:txBody>
          <a:bodyPr lIns="0" tIns="0" rIns="0" bIns="0">
            <a:spAutoFit/>
          </a:bodyPr>
          <a:lstStyle/>
          <a:p>
            <a:pPr marL="0" marR="0" lvl="0" indent="0" algn="l" defTabSz="914400" rtl="0" eaLnBrk="1" fontAlgn="base" latinLnBrk="0" hangingPunct="1">
              <a:lnSpc>
                <a:spcPct val="110000"/>
              </a:lnSpc>
              <a:spcBef>
                <a:spcPct val="0"/>
              </a:spcBef>
              <a:spcAft>
                <a:spcPct val="0"/>
              </a:spcAft>
              <a:buClrTx/>
              <a:buSzTx/>
              <a:buFontTx/>
              <a:buNone/>
              <a:defRPr/>
            </a:pPr>
            <a:r>
              <a:rPr kumimoji="0" lang="zh-CN" altLang="en-US" b="1" i="0" u="none" strike="noStrike" kern="1200" cap="none" spc="0" normalizeH="0" baseline="0" noProof="0">
                <a:ln>
                  <a:noFill/>
                </a:ln>
                <a:solidFill>
                  <a:srgbClr val="0000FF"/>
                </a:solidFill>
                <a:effectLst/>
                <a:uLnTx/>
                <a:uFillTx/>
                <a:latin typeface="宋体" panose="02010600030101010101" pitchFamily="2" charset="-122"/>
                <a:ea typeface="微软雅黑"/>
                <a:cs typeface="微软雅黑" panose="020b0503020204020204" charset="-122"/>
              </a:rPr>
              <a:t>    </a:t>
            </a:r>
            <a:endParaRPr kumimoji="0" lang="zh-CN" altLang="en-US" b="1" i="0" u="none" strike="noStrike" kern="1200" cap="none" spc="0" normalizeH="0" baseline="0" noProof="0">
              <a:ln>
                <a:noFill/>
              </a:ln>
              <a:solidFill>
                <a:srgbClr val="0000FF"/>
              </a:solidFill>
              <a:effectLst/>
              <a:uLnTx/>
              <a:uFillTx/>
              <a:latin typeface="宋体" panose="02010600030101010101" pitchFamily="2" charset="-122"/>
              <a:ea typeface="微软雅黑"/>
              <a:cs typeface="微软雅黑" panose="020b0503020204020204" charset="-122"/>
            </a:endParaRPr>
          </a:p>
        </p:txBody>
      </p:sp>
      <p:sp>
        <p:nvSpPr>
          <p:cNvPr id="78" name="矩形 77"/>
          <p:cNvSpPr/>
          <p:nvPr/>
        </p:nvSpPr>
        <p:spPr>
          <a:xfrm>
            <a:off x="2434939" y="892422"/>
            <a:ext cx="7583124" cy="3861435"/>
          </a:xfrm>
          <a:prstGeom prst="rect">
            <a:avLst/>
          </a:prstGeom>
        </p:spPr>
        <p:txBody>
          <a:bodyPr wrap="square">
            <a:spAutoFit/>
          </a:bodyPr>
          <a:lstStyle/>
          <a:p>
            <a:pPr>
              <a:lnSpc>
                <a:spcPct val="150000"/>
              </a:lnSpc>
            </a:pPr>
            <a:r>
              <a:rPr lang="zh-CN" altLang="en-US" b="1">
                <a:solidFill>
                  <a:srgbClr val="C00000"/>
                </a:solidFill>
                <a:latin typeface="微软雅黑" panose="020b0503020204020204" charset="-122"/>
                <a:ea typeface="微软雅黑"/>
              </a:rPr>
              <a:t>由此，可从以下几个角度进行立意：</a:t>
            </a:r>
            <a:endParaRPr lang="zh-CN" altLang="en-US" b="1">
              <a:solidFill>
                <a:srgbClr val="C00000"/>
              </a:solidFill>
              <a:latin typeface="微软雅黑" panose="020b0503020204020204" charset="-122"/>
              <a:ea typeface="微软雅黑"/>
            </a:endParaRPr>
          </a:p>
          <a:p>
            <a:pPr>
              <a:lnSpc>
                <a:spcPct val="150000"/>
              </a:lnSpc>
            </a:pPr>
            <a:r>
              <a:rPr lang="zh-CN" altLang="en-US" b="1">
                <a:solidFill>
                  <a:schemeClr val="tx1">
                    <a:lumMod val="75000"/>
                    <a:lumOff val="25000"/>
                  </a:schemeClr>
                </a:solidFill>
                <a:latin typeface="微软雅黑" panose="020b0503020204020204" charset="-122"/>
                <a:ea typeface="微软雅黑"/>
              </a:rPr>
              <a:t>（</a:t>
            </a:r>
            <a:r>
              <a:rPr lang="en-US" altLang="zh-CN" b="1">
                <a:solidFill>
                  <a:schemeClr val="tx1">
                    <a:lumMod val="75000"/>
                    <a:lumOff val="25000"/>
                  </a:schemeClr>
                </a:solidFill>
                <a:latin typeface="微软雅黑" panose="020b0503020204020204" charset="-122"/>
                <a:ea typeface="微软雅黑"/>
              </a:rPr>
              <a:t>1</a:t>
            </a:r>
            <a:r>
              <a:rPr lang="zh-CN" altLang="en-US" b="1">
                <a:solidFill>
                  <a:schemeClr val="tx1">
                    <a:lumMod val="75000"/>
                    <a:lumOff val="25000"/>
                  </a:schemeClr>
                </a:solidFill>
                <a:latin typeface="微软雅黑" panose="020b0503020204020204" charset="-122"/>
                <a:ea typeface="微软雅黑"/>
              </a:rPr>
              <a:t>）从</a:t>
            </a:r>
            <a:r>
              <a:rPr lang="zh-CN" altLang="en-US" b="1">
                <a:solidFill>
                  <a:srgbClr val="0060A8"/>
                </a:solidFill>
                <a:latin typeface="微软雅黑" panose="020b0503020204020204" charset="-122"/>
                <a:ea typeface="微软雅黑"/>
              </a:rPr>
              <a:t>“批判唯分数论”</a:t>
            </a:r>
            <a:r>
              <a:rPr lang="zh-CN" altLang="en-US" b="1">
                <a:solidFill>
                  <a:schemeClr val="tx1">
                    <a:lumMod val="75000"/>
                    <a:lumOff val="25000"/>
                  </a:schemeClr>
                </a:solidFill>
                <a:latin typeface="微软雅黑" panose="020b0503020204020204" charset="-122"/>
                <a:ea typeface="微软雅黑"/>
              </a:rPr>
              <a:t>的角度，可以立意为“不能只以分数的高低奖惩孩子”“莫让分数左右了孩子的成长”等；</a:t>
            </a:r>
            <a:endParaRPr lang="zh-CN" altLang="en-US" b="1">
              <a:solidFill>
                <a:schemeClr val="tx1">
                  <a:lumMod val="75000"/>
                  <a:lumOff val="25000"/>
                </a:schemeClr>
              </a:solidFill>
              <a:latin typeface="微软雅黑" panose="020b0503020204020204" charset="-122"/>
              <a:ea typeface="微软雅黑"/>
            </a:endParaRPr>
          </a:p>
          <a:p>
            <a:pPr>
              <a:lnSpc>
                <a:spcPct val="150000"/>
              </a:lnSpc>
            </a:pPr>
            <a:r>
              <a:rPr lang="zh-CN" altLang="en-US" b="1">
                <a:solidFill>
                  <a:schemeClr val="tx1">
                    <a:lumMod val="75000"/>
                    <a:lumOff val="25000"/>
                  </a:schemeClr>
                </a:solidFill>
                <a:latin typeface="微软雅黑" panose="020b0503020204020204" charset="-122"/>
                <a:ea typeface="微软雅黑"/>
              </a:rPr>
              <a:t>（</a:t>
            </a:r>
            <a:r>
              <a:rPr lang="en-US" altLang="zh-CN" b="1">
                <a:solidFill>
                  <a:schemeClr val="tx1">
                    <a:lumMod val="75000"/>
                    <a:lumOff val="25000"/>
                  </a:schemeClr>
                </a:solidFill>
                <a:latin typeface="微软雅黑" panose="020b0503020204020204" charset="-122"/>
                <a:ea typeface="微软雅黑"/>
              </a:rPr>
              <a:t>2</a:t>
            </a:r>
            <a:r>
              <a:rPr lang="zh-CN" altLang="en-US" b="1">
                <a:solidFill>
                  <a:schemeClr val="tx1">
                    <a:lumMod val="75000"/>
                    <a:lumOff val="25000"/>
                  </a:schemeClr>
                </a:solidFill>
                <a:latin typeface="微软雅黑" panose="020b0503020204020204" charset="-122"/>
                <a:ea typeface="微软雅黑"/>
              </a:rPr>
              <a:t>）从</a:t>
            </a:r>
            <a:r>
              <a:rPr lang="zh-CN" altLang="en-US" b="1">
                <a:solidFill>
                  <a:srgbClr val="0060A8"/>
                </a:solidFill>
                <a:latin typeface="微软雅黑" panose="020b0503020204020204" charset="-122"/>
                <a:ea typeface="微软雅黑"/>
              </a:rPr>
              <a:t>“批判教育评价单一”</a:t>
            </a:r>
            <a:r>
              <a:rPr lang="zh-CN" altLang="en-US" b="1">
                <a:solidFill>
                  <a:schemeClr val="tx1">
                    <a:lumMod val="75000"/>
                    <a:lumOff val="25000"/>
                  </a:schemeClr>
                </a:solidFill>
                <a:latin typeface="微软雅黑" panose="020b0503020204020204" charset="-122"/>
                <a:ea typeface="微软雅黑"/>
              </a:rPr>
              <a:t>的角度，可以立意为“单一以分数来评价孩子不可取”“要改变单一的评价方式，用发展的眼光看待孩子”等；	</a:t>
            </a:r>
            <a:endParaRPr lang="en-US" altLang="zh-CN" b="1">
              <a:solidFill>
                <a:schemeClr val="tx1">
                  <a:lumMod val="75000"/>
                  <a:lumOff val="25000"/>
                </a:schemeClr>
              </a:solidFill>
              <a:latin typeface="微软雅黑" panose="020b0503020204020204" charset="-122"/>
              <a:ea typeface="微软雅黑"/>
            </a:endParaRPr>
          </a:p>
          <a:p>
            <a:pPr>
              <a:lnSpc>
                <a:spcPct val="150000"/>
              </a:lnSpc>
            </a:pPr>
            <a:r>
              <a:rPr lang="zh-CN" altLang="en-US" b="1">
                <a:solidFill>
                  <a:schemeClr val="tx1">
                    <a:lumMod val="75000"/>
                    <a:lumOff val="25000"/>
                  </a:schemeClr>
                </a:solidFill>
                <a:latin typeface="微软雅黑" panose="020b0503020204020204" charset="-122"/>
                <a:ea typeface="微软雅黑"/>
              </a:rPr>
              <a:t>（</a:t>
            </a:r>
            <a:r>
              <a:rPr lang="en-US" altLang="zh-CN" b="1">
                <a:solidFill>
                  <a:schemeClr val="tx1">
                    <a:lumMod val="75000"/>
                    <a:lumOff val="25000"/>
                  </a:schemeClr>
                </a:solidFill>
                <a:latin typeface="微软雅黑" panose="020b0503020204020204" charset="-122"/>
                <a:ea typeface="微软雅黑"/>
              </a:rPr>
              <a:t>3</a:t>
            </a:r>
            <a:r>
              <a:rPr lang="zh-CN" altLang="en-US" b="1">
                <a:solidFill>
                  <a:schemeClr val="tx1">
                    <a:lumMod val="75000"/>
                    <a:lumOff val="25000"/>
                  </a:schemeClr>
                </a:solidFill>
                <a:latin typeface="微软雅黑" panose="020b0503020204020204" charset="-122"/>
                <a:ea typeface="微软雅黑"/>
              </a:rPr>
              <a:t>）从</a:t>
            </a:r>
            <a:r>
              <a:rPr lang="zh-CN" altLang="en-US" b="1">
                <a:solidFill>
                  <a:srgbClr val="0060A8"/>
                </a:solidFill>
                <a:latin typeface="微软雅黑" panose="020b0503020204020204" charset="-122"/>
                <a:ea typeface="微软雅黑"/>
              </a:rPr>
              <a:t>“批判教育目标功利短视”</a:t>
            </a:r>
            <a:r>
              <a:rPr lang="zh-CN" altLang="en-US" b="1">
                <a:solidFill>
                  <a:schemeClr val="tx1">
                    <a:lumMod val="75000"/>
                    <a:lumOff val="25000"/>
                  </a:schemeClr>
                </a:solidFill>
                <a:latin typeface="微软雅黑" panose="020b0503020204020204" charset="-122"/>
                <a:ea typeface="微软雅黑"/>
              </a:rPr>
              <a:t>的角度，可以立意为“以分数的高低奖惩孩子，是一种急功近利的教育手段，不可取”等。</a:t>
            </a:r>
            <a:r>
              <a:rPr lang="zh-CN" altLang="en-US" b="1">
                <a:solidFill>
                  <a:schemeClr val="bg2">
                    <a:lumMod val="25000"/>
                  </a:schemeClr>
                </a:solidFill>
                <a:latin typeface="微软雅黑" panose="020b0503020204020204" charset="-122"/>
                <a:ea typeface="微软雅黑"/>
              </a:rPr>
              <a:t>		</a:t>
            </a:r>
            <a:endParaRPr lang="en-US" altLang="zh-CN" b="1">
              <a:solidFill>
                <a:schemeClr val="bg2">
                  <a:lumMod val="25000"/>
                </a:schemeClr>
              </a:solidFill>
              <a:latin typeface="微软雅黑" panose="020b0503020204020204" charset="-122"/>
              <a:ea typeface="微软雅黑"/>
            </a:endParaRPr>
          </a:p>
          <a:p>
            <a:pPr>
              <a:lnSpc>
                <a:spcPct val="150000"/>
              </a:lnSpc>
            </a:pPr>
            <a:endParaRPr lang="en-US" altLang="zh-CN" sz="1600" b="1">
              <a:solidFill>
                <a:schemeClr val="bg2">
                  <a:lumMod val="25000"/>
                </a:schemeClr>
              </a:solidFill>
              <a:latin typeface="微软雅黑" panose="020b0503020204020204" charset="-122"/>
              <a:ea typeface="微软雅黑"/>
            </a:endParaRPr>
          </a:p>
          <a:p>
            <a:endParaRPr lang="en-US" altLang="zh-CN" sz="1600" b="1">
              <a:solidFill>
                <a:schemeClr val="tx1">
                  <a:lumMod val="75000"/>
                  <a:lumOff val="25000"/>
                </a:schemeClr>
              </a:solidFill>
              <a:latin typeface="微软雅黑" panose="020b0503020204020204" charset="-122"/>
              <a:ea typeface="微软雅黑"/>
            </a:endParaRPr>
          </a:p>
          <a:p>
            <a:endParaRPr lang="zh-CN" altLang="en-US" sz="1600" b="1">
              <a:solidFill>
                <a:schemeClr val="tx1">
                  <a:lumMod val="75000"/>
                  <a:lumOff val="25000"/>
                </a:schemeClr>
              </a:solidFill>
              <a:latin typeface="微软雅黑" panose="020b0503020204020204" charset="-122"/>
              <a:ea typeface="微软雅黑"/>
            </a:endParaRPr>
          </a:p>
        </p:txBody>
      </p:sp>
      <p:sp>
        <p:nvSpPr>
          <p:cNvPr id="536" name="PA_任意多边形 456"/>
          <p:cNvSpPr>
            <a:spLocks noEditPoints="1"/>
          </p:cNvSpPr>
          <p:nvPr>
            <p:custDataLst>
              <p:tags r:id="rId2"/>
            </p:custDataLst>
          </p:nvPr>
        </p:nvSpPr>
        <p:spPr bwMode="auto">
          <a:xfrm>
            <a:off x="1923729" y="1025732"/>
            <a:ext cx="428549" cy="428549"/>
          </a:xfrm>
          <a:custGeom>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chemeClr val="tx1">
              <a:lumMod val="75000"/>
              <a:lumOff val="25000"/>
            </a:schemeClr>
          </a:solidFill>
          <a:ln>
            <a:noFill/>
          </a:ln>
        </p:spPr>
        <p:txBody>
          <a:bodyPr vert="horz" wrap="square" lIns="91423" tIns="45711" rIns="91423" bIns="45711" numCol="1" anchor="t" anchorCtr="0" compatLnSpc="1"/>
          <a:lstStyle/>
          <a:p>
            <a:endParaRPr lang="zh-CN" altLang="en-US"/>
          </a:p>
        </p:txBody>
      </p:sp>
      <p:pic>
        <p:nvPicPr>
          <p:cNvPr id="537" name="Picture 2" descr="D:\1\13e1b1eada54150ef5fc11fe8bb74598.png"/>
          <p:cNvPicPr>
            <a:picLocks noChangeAspect="1" noChangeArrowheads="1"/>
          </p:cNvPicPr>
          <p:nvPr/>
        </p:nvPicPr>
        <p:blipFill>
          <a:blip r:embed="rId3">
            <a:lum bright="-41000"/>
          </a:blip>
          <a:stretch>
            <a:fillRect/>
          </a:stretch>
        </p:blipFill>
        <p:spPr bwMode="auto">
          <a:xfrm>
            <a:off x="6815947" y="4553855"/>
            <a:ext cx="2747061" cy="1801484"/>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withEffect">
                                  <p:stCondLst>
                                    <p:cond delay="3300"/>
                                  </p:stCondLst>
                                  <p:childTnLst>
                                    <p:set>
                                      <p:cBhvr>
                                        <p:cTn id="6" dur="1" fill="hold">
                                          <p:stCondLst>
                                            <p:cond delay="0"/>
                                          </p:stCondLst>
                                        </p:cTn>
                                        <p:tgtEl>
                                          <p:spTgt spid="536"/>
                                        </p:tgtEl>
                                        <p:attrNameLst>
                                          <p:attrName>style.visibility</p:attrName>
                                        </p:attrNameLst>
                                      </p:cBhvr>
                                      <p:to>
                                        <p:strVal val="visible"/>
                                      </p:to>
                                    </p:set>
                                    <p:animEffect transition="in" filter="fade">
                                      <p:cBhvr>
                                        <p:cTn id="7" dur="500"/>
                                        <p:tgtEl>
                                          <p:spTgt spid="536"/>
                                        </p:tgtEl>
                                      </p:cBhvr>
                                    </p:animEffect>
                                  </p:childTnLst>
                                </p:cTn>
                              </p:par>
                              <p:par>
                                <p:cTn id="8" presetID="17" presetClass="entr" presetSubtype="8" fill="hold" nodeType="withEffect">
                                  <p:stCondLst>
                                    <p:cond delay="0"/>
                                  </p:stCondLst>
                                  <p:childTnLst>
                                    <p:set>
                                      <p:cBhvr>
                                        <p:cTn id="9" dur="1" fill="hold">
                                          <p:stCondLst>
                                            <p:cond delay="0"/>
                                          </p:stCondLst>
                                        </p:cTn>
                                        <p:tgtEl>
                                          <p:spTgt spid="537"/>
                                        </p:tgtEl>
                                        <p:attrNameLst>
                                          <p:attrName>style.visibility</p:attrName>
                                        </p:attrNameLst>
                                      </p:cBhvr>
                                      <p:to>
                                        <p:strVal val="visible"/>
                                      </p:to>
                                    </p:set>
                                    <p:anim calcmode="lin" valueType="num">
                                      <p:cBhvr>
                                        <p:cTn id="10" dur="500" fill="hold"/>
                                        <p:tgtEl>
                                          <p:spTgt spid="537"/>
                                        </p:tgtEl>
                                        <p:attrNameLst>
                                          <p:attrName>ppt_x</p:attrName>
                                        </p:attrNameLst>
                                      </p:cBhvr>
                                      <p:tavLst>
                                        <p:tav tm="0">
                                          <p:val>
                                            <p:strVal val="#ppt_x-#ppt_w/2"/>
                                          </p:val>
                                        </p:tav>
                                        <p:tav tm="100000">
                                          <p:val>
                                            <p:strVal val="#ppt_x"/>
                                          </p:val>
                                        </p:tav>
                                      </p:tavLst>
                                    </p:anim>
                                    <p:anim calcmode="lin" valueType="num">
                                      <p:cBhvr>
                                        <p:cTn id="11" dur="500" fill="hold"/>
                                        <p:tgtEl>
                                          <p:spTgt spid="537"/>
                                        </p:tgtEl>
                                        <p:attrNameLst>
                                          <p:attrName>ppt_y</p:attrName>
                                        </p:attrNameLst>
                                      </p:cBhvr>
                                      <p:tavLst>
                                        <p:tav tm="0">
                                          <p:val>
                                            <p:strVal val="#ppt_y"/>
                                          </p:val>
                                        </p:tav>
                                        <p:tav tm="100000">
                                          <p:val>
                                            <p:strVal val="#ppt_y"/>
                                          </p:val>
                                        </p:tav>
                                      </p:tavLst>
                                    </p:anim>
                                    <p:anim calcmode="lin" valueType="num">
                                      <p:cBhvr>
                                        <p:cTn id="12" dur="500" fill="hold"/>
                                        <p:tgtEl>
                                          <p:spTgt spid="537"/>
                                        </p:tgtEl>
                                        <p:attrNameLst>
                                          <p:attrName>ppt_w</p:attrName>
                                        </p:attrNameLst>
                                      </p:cBhvr>
                                      <p:tavLst>
                                        <p:tav tm="0">
                                          <p:val>
                                            <p:fltVal val="0"/>
                                          </p:val>
                                        </p:tav>
                                        <p:tav tm="100000">
                                          <p:val>
                                            <p:strVal val="#ppt_w"/>
                                          </p:val>
                                        </p:tav>
                                      </p:tavLst>
                                    </p:anim>
                                    <p:anim calcmode="lin" valueType="num">
                                      <p:cBhvr>
                                        <p:cTn id="13" dur="500" fill="hold"/>
                                        <p:tgtEl>
                                          <p:spTgt spid="53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6"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Box 3"/>
          <p:cNvSpPr txBox="1"/>
          <p:nvPr/>
        </p:nvSpPr>
        <p:spPr>
          <a:xfrm>
            <a:off x="1413511" y="442933"/>
            <a:ext cx="2856991" cy="368935"/>
          </a:xfrm>
          <a:prstGeom prst="rect">
            <a:avLst/>
          </a:prstGeom>
          <a:noFill/>
        </p:spPr>
        <p:txBody>
          <a:bodyPr wrap="square" lIns="0" tIns="0" rIns="0" bIns="0" rtlCol="0">
            <a:spAutoFit/>
          </a:bodyPr>
          <a:lstStyle/>
          <a:p>
            <a:r>
              <a:rPr lang="en-US" altLang="zh-CN" sz="2400" b="1">
                <a:solidFill>
                  <a:schemeClr val="tx1">
                    <a:lumMod val="85000"/>
                    <a:lumOff val="15000"/>
                  </a:schemeClr>
                </a:solidFill>
                <a:latin typeface="微软雅黑" panose="020b0503020204020204" charset="-122"/>
                <a:ea typeface="微软雅黑"/>
              </a:rPr>
              <a:t>3.</a:t>
            </a:r>
            <a:r>
              <a:rPr lang="zh-CN" altLang="en-US" sz="2400" b="1">
                <a:solidFill>
                  <a:schemeClr val="tx1">
                    <a:lumMod val="85000"/>
                    <a:lumOff val="15000"/>
                  </a:schemeClr>
                </a:solidFill>
                <a:latin typeface="微软雅黑" panose="020b0503020204020204" charset="-122"/>
                <a:ea typeface="微软雅黑"/>
              </a:rPr>
              <a:t>悟</a:t>
            </a:r>
            <a:r>
              <a:rPr lang="en-US" altLang="zh-CN" sz="2400" b="1">
                <a:solidFill>
                  <a:schemeClr val="tx1">
                    <a:lumMod val="85000"/>
                    <a:lumOff val="15000"/>
                  </a:schemeClr>
                </a:solidFill>
                <a:latin typeface="微软雅黑" panose="020b0503020204020204" charset="-122"/>
                <a:ea typeface="微软雅黑"/>
              </a:rPr>
              <a:t>——</a:t>
            </a:r>
            <a:r>
              <a:rPr lang="zh-CN" altLang="en-US" sz="2400" b="1">
                <a:solidFill>
                  <a:schemeClr val="tx1">
                    <a:lumMod val="85000"/>
                    <a:lumOff val="15000"/>
                  </a:schemeClr>
                </a:solidFill>
                <a:latin typeface="微软雅黑" panose="020b0503020204020204" charset="-122"/>
                <a:ea typeface="微软雅黑"/>
              </a:rPr>
              <a:t>悟关键句</a:t>
            </a:r>
            <a:endParaRPr lang="zh-CN" altLang="en-US" sz="2400" b="1">
              <a:solidFill>
                <a:schemeClr val="tx1">
                  <a:lumMod val="85000"/>
                  <a:lumOff val="15000"/>
                </a:schemeClr>
              </a:solidFill>
              <a:latin typeface="微软雅黑" panose="020b0503020204020204" charset="-122"/>
              <a:ea typeface="微软雅黑"/>
            </a:endParaRPr>
          </a:p>
        </p:txBody>
      </p:sp>
      <p:sp>
        <p:nvSpPr>
          <p:cNvPr id="127" name="矩形 126"/>
          <p:cNvSpPr/>
          <p:nvPr/>
        </p:nvSpPr>
        <p:spPr>
          <a:xfrm>
            <a:off x="952500" y="1413510"/>
            <a:ext cx="10290810" cy="1753235"/>
          </a:xfrm>
          <a:prstGeom prst="rect">
            <a:avLst/>
          </a:prstGeom>
        </p:spPr>
        <p:txBody>
          <a:bodyPr wrap="square">
            <a:spAutoFit/>
          </a:bodyPr>
          <a:lstStyle/>
          <a:p>
            <a:pPr>
              <a:lnSpc>
                <a:spcPct val="150000"/>
              </a:lnSpc>
            </a:pPr>
            <a:r>
              <a:rPr lang="zh-CN" altLang="en-US" b="1">
                <a:solidFill>
                  <a:schemeClr val="bg2">
                    <a:lumMod val="25000"/>
                  </a:schemeClr>
                </a:solidFill>
                <a:latin typeface="微软雅黑" panose="020b0503020204020204" charset="-122"/>
                <a:ea typeface="微软雅黑"/>
              </a:rPr>
              <a:t>       </a:t>
            </a:r>
            <a:r>
              <a:rPr lang="zh-CN" altLang="en-US" b="1">
                <a:solidFill>
                  <a:schemeClr val="tx1">
                    <a:lumMod val="75000"/>
                    <a:lumOff val="25000"/>
                  </a:schemeClr>
                </a:solidFill>
                <a:latin typeface="微软雅黑" panose="020b0503020204020204" charset="-122"/>
                <a:ea typeface="微软雅黑"/>
              </a:rPr>
              <a:t>对漫画类作文的审题而言，漫画本身当然重要，因为它是材料的主体；而</a:t>
            </a:r>
            <a:r>
              <a:rPr lang="zh-CN" altLang="en-US" b="1">
                <a:solidFill>
                  <a:srgbClr val="C00000"/>
                </a:solidFill>
                <a:latin typeface="微软雅黑" panose="020b0503020204020204" charset="-122"/>
                <a:ea typeface="微软雅黑"/>
              </a:rPr>
              <a:t>漫画中的文字也不可忽略</a:t>
            </a:r>
            <a:r>
              <a:rPr lang="zh-CN" altLang="en-US" b="1">
                <a:solidFill>
                  <a:schemeClr val="tx1">
                    <a:lumMod val="75000"/>
                    <a:lumOff val="25000"/>
                  </a:schemeClr>
                </a:solidFill>
                <a:latin typeface="微软雅黑" panose="020b0503020204020204" charset="-122"/>
                <a:ea typeface="微软雅黑"/>
              </a:rPr>
              <a:t>，因为它往往或起着画龙点睛的作用（如画题、旁白性文字等），或起着帮助读者全面解读（如漫画中物件上的提示性、解读性文字等）。</a:t>
            </a:r>
            <a:r>
              <a:rPr lang="zh-CN" altLang="en-US" b="1">
                <a:solidFill>
                  <a:srgbClr val="C00000"/>
                </a:solidFill>
                <a:latin typeface="微软雅黑" panose="020b0503020204020204" charset="-122"/>
                <a:ea typeface="微软雅黑"/>
              </a:rPr>
              <a:t>大家要善于抓住这些关键性语句进行感悟，悟出其含义，并悟透画面上的人、事、景、物等等有什么联系，从而提炼出观点。</a:t>
            </a:r>
            <a:endParaRPr lang="en-US" altLang="zh-CN" b="1">
              <a:solidFill>
                <a:srgbClr val="C00000"/>
              </a:solidFill>
              <a:latin typeface="微软雅黑" panose="020b0503020204020204" charset="-122"/>
              <a:ea typeface="微软雅黑"/>
            </a:endParaRPr>
          </a:p>
        </p:txBody>
      </p:sp>
      <p:sp>
        <p:nvSpPr>
          <p:cNvPr id="23" name="矩形 22"/>
          <p:cNvSpPr/>
          <p:nvPr/>
        </p:nvSpPr>
        <p:spPr>
          <a:xfrm>
            <a:off x="2227374" y="3629026"/>
            <a:ext cx="7642451" cy="922020"/>
          </a:xfrm>
          <a:prstGeom prst="rect">
            <a:avLst/>
          </a:prstGeom>
        </p:spPr>
        <p:txBody>
          <a:bodyPr wrap="square">
            <a:spAutoFit/>
          </a:bodyPr>
          <a:lstStyle/>
          <a:p>
            <a:pPr>
              <a:lnSpc>
                <a:spcPct val="150000"/>
              </a:lnSpc>
            </a:pPr>
            <a:endParaRPr lang="en-US" altLang="zh-CN" b="1">
              <a:solidFill>
                <a:schemeClr val="bg2">
                  <a:lumMod val="25000"/>
                </a:schemeClr>
              </a:solidFill>
              <a:latin typeface="微软雅黑" panose="020b0503020204020204" charset="-122"/>
              <a:ea typeface="微软雅黑"/>
            </a:endParaRPr>
          </a:p>
          <a:p>
            <a:pPr>
              <a:lnSpc>
                <a:spcPct val="150000"/>
              </a:lnSpc>
            </a:pPr>
            <a:r>
              <a:rPr lang="zh-CN" altLang="en-US" b="1">
                <a:solidFill>
                  <a:schemeClr val="tx1">
                    <a:lumMod val="75000"/>
                    <a:lumOff val="25000"/>
                  </a:schemeClr>
                </a:solidFill>
                <a:latin typeface="楷体" panose="02010609060101010101" charset="-122"/>
                <a:ea typeface="楷体" panose="02010609060101010101" charset="-122"/>
              </a:rPr>
              <a:t>   </a:t>
            </a:r>
            <a:endParaRPr lang="zh-CN" altLang="en-US" b="1">
              <a:solidFill>
                <a:schemeClr val="bg2">
                  <a:lumMod val="25000"/>
                </a:schemeClr>
              </a:solidFill>
              <a:latin typeface="微软雅黑" panose="020b0503020204020204" charset="-122"/>
              <a:ea typeface="微软雅黑"/>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additive="base">
                                        <p:cTn id="7" dur="500" fill="hold"/>
                                        <p:tgtEl>
                                          <p:spTgt spid="127"/>
                                        </p:tgtEl>
                                        <p:attrNameLst>
                                          <p:attrName>ppt_x</p:attrName>
                                        </p:attrNameLst>
                                      </p:cBhvr>
                                      <p:tavLst>
                                        <p:tav tm="0">
                                          <p:val>
                                            <p:strVal val="#ppt_x"/>
                                          </p:val>
                                        </p:tav>
                                        <p:tav tm="100000">
                                          <p:val>
                                            <p:strVal val="#ppt_x"/>
                                          </p:val>
                                        </p:tav>
                                      </p:tavLst>
                                    </p:anim>
                                    <p:anim calcmode="lin" valueType="num">
                                      <p:cBhvr additive="base">
                                        <p:cTn id="8" dur="500" fill="hold"/>
                                        <p:tgtEl>
                                          <p:spTgt spid="12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diamond(in)">
                                      <p:cBhvr>
                                        <p:cTn id="1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P spid="23"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29" name="文本框 1"/>
          <p:cNvSpPr txBox="1">
            <a:spLocks noChangeArrowheads="1"/>
          </p:cNvSpPr>
          <p:nvPr/>
        </p:nvSpPr>
        <p:spPr bwMode="auto">
          <a:xfrm>
            <a:off x="2352277" y="2459462"/>
            <a:ext cx="7351939" cy="304165"/>
          </a:xfrm>
          <a:prstGeom prst="rect">
            <a:avLst/>
          </a:prstGeom>
          <a:noFill/>
          <a:ln w="9525">
            <a:noFill/>
            <a:miter lim="800000"/>
          </a:ln>
        </p:spPr>
        <p:txBody>
          <a:bodyPr lIns="0" tIns="0" rIns="0" bIns="0">
            <a:spAutoFit/>
          </a:bodyPr>
          <a:lstStyle/>
          <a:p>
            <a:pPr marL="0" marR="0" lvl="0" indent="0" algn="l" defTabSz="914400" rtl="0" eaLnBrk="1" fontAlgn="base" latinLnBrk="0" hangingPunct="1">
              <a:lnSpc>
                <a:spcPct val="110000"/>
              </a:lnSpc>
              <a:spcBef>
                <a:spcPct val="0"/>
              </a:spcBef>
              <a:spcAft>
                <a:spcPct val="0"/>
              </a:spcAft>
              <a:buClrTx/>
              <a:buSzTx/>
              <a:buFontTx/>
              <a:buNone/>
              <a:defRPr/>
            </a:pPr>
            <a:r>
              <a:rPr kumimoji="0" lang="zh-CN" altLang="en-US" b="1" i="0" u="none" strike="noStrike" kern="1200" cap="none" spc="0" normalizeH="0" baseline="0" noProof="0">
                <a:ln>
                  <a:noFill/>
                </a:ln>
                <a:solidFill>
                  <a:srgbClr val="0000FF"/>
                </a:solidFill>
                <a:effectLst/>
                <a:uLnTx/>
                <a:uFillTx/>
                <a:latin typeface="宋体" panose="02010600030101010101" pitchFamily="2" charset="-122"/>
                <a:ea typeface="微软雅黑"/>
                <a:cs typeface="微软雅黑" panose="020b0503020204020204" charset="-122"/>
              </a:rPr>
              <a:t>    </a:t>
            </a:r>
            <a:endParaRPr kumimoji="0" lang="zh-CN" altLang="en-US" b="1" i="0" u="none" strike="noStrike" kern="1200" cap="none" spc="0" normalizeH="0" baseline="0" noProof="0">
              <a:ln>
                <a:noFill/>
              </a:ln>
              <a:solidFill>
                <a:srgbClr val="0000FF"/>
              </a:solidFill>
              <a:effectLst/>
              <a:uLnTx/>
              <a:uFillTx/>
              <a:latin typeface="宋体" panose="02010600030101010101" pitchFamily="2" charset="-122"/>
              <a:ea typeface="微软雅黑"/>
              <a:cs typeface="微软雅黑" panose="020b0503020204020204" charset="-122"/>
            </a:endParaRPr>
          </a:p>
        </p:txBody>
      </p:sp>
      <p:sp>
        <p:nvSpPr>
          <p:cNvPr id="6" name="矩形 5"/>
          <p:cNvSpPr/>
          <p:nvPr/>
        </p:nvSpPr>
        <p:spPr>
          <a:xfrm>
            <a:off x="2096213" y="3442630"/>
            <a:ext cx="8006538" cy="2999740"/>
          </a:xfrm>
          <a:prstGeom prst="rect">
            <a:avLst/>
          </a:prstGeom>
        </p:spPr>
        <p:txBody>
          <a:bodyPr wrap="square">
            <a:spAutoFit/>
          </a:bodyPr>
          <a:lstStyle/>
          <a:p>
            <a:pPr>
              <a:lnSpc>
                <a:spcPct val="150000"/>
              </a:lnSpc>
            </a:pPr>
            <a:r>
              <a:rPr lang="zh-CN" altLang="en-US" b="1">
                <a:solidFill>
                  <a:srgbClr val="C00000"/>
                </a:solidFill>
                <a:latin typeface="微软雅黑" panose="020b0503020204020204" charset="-122"/>
                <a:ea typeface="微软雅黑"/>
              </a:rPr>
              <a:t>立意分析：</a:t>
            </a:r>
            <a:endParaRPr lang="en-US" altLang="zh-CN" b="1">
              <a:solidFill>
                <a:srgbClr val="C00000"/>
              </a:solidFill>
              <a:latin typeface="微软雅黑" panose="020b0503020204020204" charset="-122"/>
              <a:ea typeface="微软雅黑"/>
            </a:endParaRPr>
          </a:p>
          <a:p>
            <a:pPr>
              <a:lnSpc>
                <a:spcPct val="150000"/>
              </a:lnSpc>
            </a:pPr>
            <a:r>
              <a:rPr lang="zh-CN" altLang="en-US" b="1">
                <a:solidFill>
                  <a:schemeClr val="tx1">
                    <a:lumMod val="75000"/>
                    <a:lumOff val="25000"/>
                  </a:schemeClr>
                </a:solidFill>
                <a:latin typeface="微软雅黑" panose="020b0503020204020204" charset="-122"/>
                <a:ea typeface="微软雅黑"/>
              </a:rPr>
              <a:t>这道漫画作文题由</a:t>
            </a:r>
            <a:r>
              <a:rPr lang="zh-CN" altLang="en-US" b="1">
                <a:solidFill>
                  <a:srgbClr val="0060A8"/>
                </a:solidFill>
                <a:latin typeface="微软雅黑" panose="020b0503020204020204" charset="-122"/>
                <a:ea typeface="微软雅黑"/>
              </a:rPr>
              <a:t>漫画</a:t>
            </a:r>
            <a:r>
              <a:rPr lang="zh-CN" altLang="en-US" b="1">
                <a:solidFill>
                  <a:schemeClr val="tx1">
                    <a:lumMod val="75000"/>
                    <a:lumOff val="25000"/>
                  </a:schemeClr>
                </a:solidFill>
                <a:latin typeface="微软雅黑" panose="020b0503020204020204" charset="-122"/>
                <a:ea typeface="微软雅黑"/>
              </a:rPr>
              <a:t>和</a:t>
            </a:r>
            <a:r>
              <a:rPr lang="zh-CN" altLang="en-US" b="1">
                <a:solidFill>
                  <a:srgbClr val="0060A8"/>
                </a:solidFill>
                <a:latin typeface="微软雅黑" panose="020b0503020204020204" charset="-122"/>
                <a:ea typeface="微软雅黑"/>
              </a:rPr>
              <a:t>文字</a:t>
            </a:r>
            <a:r>
              <a:rPr lang="zh-CN" altLang="en-US" b="1">
                <a:solidFill>
                  <a:schemeClr val="tx1">
                    <a:lumMod val="75000"/>
                    <a:lumOff val="25000"/>
                  </a:schemeClr>
                </a:solidFill>
                <a:latin typeface="微软雅黑" panose="020b0503020204020204" charset="-122"/>
                <a:ea typeface="微软雅黑"/>
              </a:rPr>
              <a:t>组成。</a:t>
            </a:r>
            <a:endParaRPr lang="en-US" altLang="zh-CN" b="1">
              <a:solidFill>
                <a:schemeClr val="tx1">
                  <a:lumMod val="75000"/>
                  <a:lumOff val="25000"/>
                </a:schemeClr>
              </a:solidFill>
              <a:latin typeface="微软雅黑" panose="020b0503020204020204" charset="-122"/>
              <a:ea typeface="微软雅黑"/>
            </a:endParaRPr>
          </a:p>
          <a:p>
            <a:pPr>
              <a:lnSpc>
                <a:spcPct val="150000"/>
              </a:lnSpc>
            </a:pPr>
            <a:r>
              <a:rPr lang="zh-CN" altLang="en-US" b="1">
                <a:solidFill>
                  <a:schemeClr val="tx1">
                    <a:lumMod val="75000"/>
                    <a:lumOff val="25000"/>
                  </a:schemeClr>
                </a:solidFill>
                <a:latin typeface="微软雅黑" panose="020b0503020204020204" charset="-122"/>
                <a:ea typeface="微软雅黑"/>
              </a:rPr>
              <a:t>（</a:t>
            </a:r>
            <a:r>
              <a:rPr lang="en-US" altLang="zh-CN" b="1">
                <a:solidFill>
                  <a:schemeClr val="tx1">
                    <a:lumMod val="75000"/>
                    <a:lumOff val="25000"/>
                  </a:schemeClr>
                </a:solidFill>
                <a:latin typeface="微软雅黑" panose="020b0503020204020204" charset="-122"/>
                <a:ea typeface="微软雅黑"/>
              </a:rPr>
              <a:t>1</a:t>
            </a:r>
            <a:r>
              <a:rPr lang="zh-CN" altLang="en-US" b="1">
                <a:solidFill>
                  <a:schemeClr val="tx1">
                    <a:lumMod val="75000"/>
                    <a:lumOff val="25000"/>
                  </a:schemeClr>
                </a:solidFill>
                <a:latin typeface="微软雅黑" panose="020b0503020204020204" charset="-122"/>
                <a:ea typeface="微软雅黑"/>
              </a:rPr>
              <a:t>）首先看漫画内容是什么：</a:t>
            </a:r>
            <a:endParaRPr lang="en-US" altLang="zh-CN" b="1">
              <a:solidFill>
                <a:schemeClr val="tx1">
                  <a:lumMod val="75000"/>
                  <a:lumOff val="25000"/>
                </a:schemeClr>
              </a:solidFill>
              <a:latin typeface="微软雅黑" panose="020b0503020204020204" charset="-122"/>
              <a:ea typeface="微软雅黑"/>
            </a:endParaRPr>
          </a:p>
          <a:p>
            <a:pPr>
              <a:lnSpc>
                <a:spcPct val="150000"/>
              </a:lnSpc>
            </a:pPr>
            <a:endParaRPr lang="en-US" altLang="zh-CN" b="1">
              <a:solidFill>
                <a:schemeClr val="tx1">
                  <a:lumMod val="75000"/>
                  <a:lumOff val="25000"/>
                </a:schemeClr>
              </a:solidFill>
              <a:latin typeface="微软雅黑" panose="020b0503020204020204" charset="-122"/>
              <a:ea typeface="微软雅黑"/>
            </a:endParaRPr>
          </a:p>
          <a:p>
            <a:pPr>
              <a:lnSpc>
                <a:spcPct val="150000"/>
              </a:lnSpc>
            </a:pPr>
            <a:endParaRPr lang="en-US" altLang="zh-CN" b="1">
              <a:solidFill>
                <a:schemeClr val="tx1">
                  <a:lumMod val="75000"/>
                  <a:lumOff val="25000"/>
                </a:schemeClr>
              </a:solidFill>
              <a:latin typeface="微软雅黑" panose="020b0503020204020204" charset="-122"/>
              <a:ea typeface="微软雅黑"/>
            </a:endParaRPr>
          </a:p>
          <a:p>
            <a:pPr>
              <a:lnSpc>
                <a:spcPct val="150000"/>
              </a:lnSpc>
            </a:pPr>
            <a:r>
              <a:rPr lang="zh-CN" altLang="en-US" b="1">
                <a:solidFill>
                  <a:schemeClr val="tx1">
                    <a:lumMod val="75000"/>
                    <a:lumOff val="25000"/>
                  </a:schemeClr>
                </a:solidFill>
                <a:latin typeface="微软雅黑" panose="020b0503020204020204" charset="-122"/>
                <a:ea typeface="微软雅黑"/>
              </a:rPr>
              <a:t>（</a:t>
            </a:r>
            <a:r>
              <a:rPr lang="en-US" altLang="zh-CN" b="1">
                <a:solidFill>
                  <a:schemeClr val="tx1">
                    <a:lumMod val="75000"/>
                    <a:lumOff val="25000"/>
                  </a:schemeClr>
                </a:solidFill>
                <a:latin typeface="微软雅黑" panose="020b0503020204020204" charset="-122"/>
                <a:ea typeface="微软雅黑"/>
              </a:rPr>
              <a:t>2</a:t>
            </a:r>
            <a:r>
              <a:rPr lang="zh-CN" altLang="en-US" b="1">
                <a:solidFill>
                  <a:schemeClr val="tx1">
                    <a:lumMod val="75000"/>
                    <a:lumOff val="25000"/>
                  </a:schemeClr>
                </a:solidFill>
                <a:latin typeface="微软雅黑" panose="020b0503020204020204" charset="-122"/>
                <a:ea typeface="微软雅黑"/>
              </a:rPr>
              <a:t>）再把漫画内容和文字结合起来分析：</a:t>
            </a:r>
            <a:endParaRPr lang="en-US" altLang="zh-CN" b="1">
              <a:solidFill>
                <a:schemeClr val="tx1">
                  <a:lumMod val="75000"/>
                  <a:lumOff val="25000"/>
                </a:schemeClr>
              </a:solidFill>
              <a:latin typeface="微软雅黑" panose="020b0503020204020204" charset="-122"/>
              <a:ea typeface="微软雅黑"/>
            </a:endParaRPr>
          </a:p>
          <a:p>
            <a:pPr>
              <a:lnSpc>
                <a:spcPct val="150000"/>
              </a:lnSpc>
            </a:pPr>
            <a:endParaRPr lang="en-US" altLang="zh-CN" b="1" u="sng">
              <a:solidFill>
                <a:srgbClr val="0060A8"/>
              </a:solidFill>
              <a:latin typeface="微软雅黑" panose="020b0503020204020204" charset="-122"/>
              <a:ea typeface="微软雅黑"/>
            </a:endParaRPr>
          </a:p>
        </p:txBody>
      </p:sp>
      <p:pic>
        <p:nvPicPr>
          <p:cNvPr id="11" name="Picture 5"/>
          <p:cNvPicPr>
            <a:picLocks noChangeAspect="1" noChangeArrowheads="1"/>
          </p:cNvPicPr>
          <p:nvPr/>
        </p:nvPicPr>
        <p:blipFill>
          <a:blip r:embed="rId2"/>
          <a:stretch>
            <a:fillRect/>
          </a:stretch>
        </p:blipFill>
        <p:spPr bwMode="auto">
          <a:xfrm>
            <a:off x="2856240" y="765356"/>
            <a:ext cx="5630701" cy="2375824"/>
          </a:xfrm>
          <a:prstGeom prst="rect">
            <a:avLst/>
          </a:prstGeom>
          <a:noFill/>
          <a:ln w="9525">
            <a:noFill/>
            <a:miter lim="800000"/>
          </a:ln>
          <a:effectLst/>
        </p:spPr>
      </p:pic>
      <p:sp>
        <p:nvSpPr>
          <p:cNvPr id="13" name="TextBox 112"/>
          <p:cNvSpPr txBox="1"/>
          <p:nvPr/>
        </p:nvSpPr>
        <p:spPr>
          <a:xfrm>
            <a:off x="4368128" y="3213175"/>
            <a:ext cx="8285274" cy="276860"/>
          </a:xfrm>
          <a:prstGeom prst="rect">
            <a:avLst/>
          </a:prstGeom>
          <a:noFill/>
        </p:spPr>
        <p:txBody>
          <a:bodyPr wrap="square" lIns="0" tIns="0" rIns="0" bIns="0" rtlCol="0">
            <a:spAutoFit/>
          </a:bodyPr>
          <a:lstStyle/>
          <a:p>
            <a:r>
              <a:rPr lang="zh-CN" altLang="en-US" b="1">
                <a:solidFill>
                  <a:schemeClr val="tx1">
                    <a:lumMod val="75000"/>
                    <a:lumOff val="25000"/>
                  </a:schemeClr>
                </a:solidFill>
                <a:latin typeface="楷体" panose="02010609060101010101" charset="-122"/>
                <a:ea typeface="楷体" panose="02010609060101010101" charset="-122"/>
              </a:rPr>
              <a:t>（据“小林漫画”作品改编）</a:t>
            </a:r>
            <a:endParaRPr lang="en-US" altLang="zh-CN" b="1">
              <a:solidFill>
                <a:schemeClr val="tx1">
                  <a:lumMod val="75000"/>
                  <a:lumOff val="25000"/>
                </a:schemeClr>
              </a:solidFill>
              <a:latin typeface="楷体" panose="02010609060101010101" charset="-122"/>
              <a:ea typeface="楷体" panose="02010609060101010101" charset="-122"/>
            </a:endParaRPr>
          </a:p>
        </p:txBody>
      </p:sp>
      <p:sp>
        <p:nvSpPr>
          <p:cNvPr id="14" name="PA_任意多边形 456"/>
          <p:cNvSpPr>
            <a:spLocks noEditPoints="1"/>
          </p:cNvSpPr>
          <p:nvPr>
            <p:custDataLst>
              <p:tags r:id="rId3"/>
            </p:custDataLst>
          </p:nvPr>
        </p:nvSpPr>
        <p:spPr bwMode="auto">
          <a:xfrm>
            <a:off x="1664182" y="3645143"/>
            <a:ext cx="428549" cy="428549"/>
          </a:xfrm>
          <a:custGeom>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chemeClr val="tx1">
              <a:lumMod val="75000"/>
              <a:lumOff val="25000"/>
            </a:schemeClr>
          </a:solidFill>
          <a:ln>
            <a:noFill/>
          </a:ln>
        </p:spPr>
        <p:txBody>
          <a:bodyPr vert="horz" wrap="square" lIns="91423" tIns="45711" rIns="91423" bIns="45711" numCol="1" anchor="t" anchorCtr="0" compatLnSpc="1"/>
          <a:lstStyle/>
          <a:p>
            <a:endParaRPr lang="zh-CN" altLang="en-US"/>
          </a:p>
        </p:txBody>
      </p:sp>
      <p:sp>
        <p:nvSpPr>
          <p:cNvPr id="7" name="矩形 6"/>
          <p:cNvSpPr/>
          <p:nvPr/>
        </p:nvSpPr>
        <p:spPr>
          <a:xfrm>
            <a:off x="2239062" y="4643380"/>
            <a:ext cx="7999575" cy="922020"/>
          </a:xfrm>
          <a:prstGeom prst="rect">
            <a:avLst/>
          </a:prstGeom>
        </p:spPr>
        <p:txBody>
          <a:bodyPr wrap="square">
            <a:spAutoFit/>
          </a:bodyPr>
          <a:lstStyle/>
          <a:p>
            <a:pPr>
              <a:lnSpc>
                <a:spcPct val="150000"/>
              </a:lnSpc>
            </a:pPr>
            <a:r>
              <a:rPr lang="zh-CN" altLang="en-US" b="1" u="sng">
                <a:solidFill>
                  <a:srgbClr val="0060A8"/>
                </a:solidFill>
                <a:latin typeface="微软雅黑" panose="020b0503020204020204" charset="-122"/>
                <a:ea typeface="微软雅黑"/>
              </a:rPr>
              <a:t>漫画图中正面刻画的是戴着眼镜、略微秃顶的老师形象，老师注视着学生，对学生说着话；男女两名学生在听老师讲话。</a:t>
            </a:r>
            <a:endParaRPr lang="en-US" altLang="zh-CN" b="1" u="sng">
              <a:solidFill>
                <a:srgbClr val="0060A8"/>
              </a:solidFill>
              <a:latin typeface="微软雅黑" panose="020b0503020204020204" charset="-122"/>
              <a:ea typeface="微软雅黑"/>
            </a:endParaRPr>
          </a:p>
        </p:txBody>
      </p:sp>
      <p:sp>
        <p:nvSpPr>
          <p:cNvPr id="8" name="矩形 7"/>
          <p:cNvSpPr/>
          <p:nvPr/>
        </p:nvSpPr>
        <p:spPr>
          <a:xfrm>
            <a:off x="2239062" y="5929026"/>
            <a:ext cx="7928150" cy="506730"/>
          </a:xfrm>
          <a:prstGeom prst="rect">
            <a:avLst/>
          </a:prstGeom>
        </p:spPr>
        <p:txBody>
          <a:bodyPr wrap="square">
            <a:spAutoFit/>
          </a:bodyPr>
          <a:lstStyle/>
          <a:p>
            <a:pPr>
              <a:lnSpc>
                <a:spcPct val="150000"/>
              </a:lnSpc>
            </a:pPr>
            <a:r>
              <a:rPr lang="zh-CN" altLang="en-US" b="1" u="sng">
                <a:solidFill>
                  <a:srgbClr val="0060A8"/>
                </a:solidFill>
                <a:latin typeface="微软雅黑" panose="020b0503020204020204" charset="-122"/>
                <a:ea typeface="微软雅黑"/>
              </a:rPr>
              <a:t>很显然，漫画中老师说的“你们再看看书，我再看看你们”是关键句 。</a:t>
            </a:r>
            <a:endParaRPr lang="en-US" altLang="zh-CN" b="1" u="sng">
              <a:solidFill>
                <a:srgbClr val="0060A8"/>
              </a:solidFill>
              <a:latin typeface="微软雅黑" panose="020b0503020204020204" charset="-122"/>
              <a:ea typeface="微软雅黑"/>
            </a:endParaRPr>
          </a:p>
        </p:txBody>
      </p:sp>
      <p:sp>
        <p:nvSpPr>
          <p:cNvPr id="9" name="矩形 8"/>
          <p:cNvSpPr/>
          <p:nvPr/>
        </p:nvSpPr>
        <p:spPr>
          <a:xfrm>
            <a:off x="2352277" y="189399"/>
            <a:ext cx="4404360" cy="506730"/>
          </a:xfrm>
          <a:prstGeom prst="rect">
            <a:avLst/>
          </a:prstGeom>
        </p:spPr>
        <p:txBody>
          <a:bodyPr wrap="none">
            <a:spAutoFit/>
          </a:bodyPr>
          <a:lstStyle/>
          <a:p>
            <a:pPr>
              <a:lnSpc>
                <a:spcPct val="150000"/>
              </a:lnSpc>
            </a:pPr>
            <a:r>
              <a:rPr lang="zh-CN" altLang="en-US" b="1">
                <a:solidFill>
                  <a:schemeClr val="tx1">
                    <a:lumMod val="75000"/>
                    <a:lumOff val="25000"/>
                  </a:schemeClr>
                </a:solidFill>
                <a:latin typeface="微软雅黑" panose="020b0503020204020204" charset="-122"/>
                <a:ea typeface="微软雅黑"/>
              </a:rPr>
              <a:t>如</a:t>
            </a:r>
            <a:r>
              <a:rPr lang="en-US" altLang="zh-CN" b="1">
                <a:solidFill>
                  <a:schemeClr val="tx1">
                    <a:lumMod val="75000"/>
                    <a:lumOff val="25000"/>
                  </a:schemeClr>
                </a:solidFill>
                <a:latin typeface="微软雅黑" panose="020b0503020204020204" charset="-122"/>
                <a:ea typeface="微软雅黑"/>
              </a:rPr>
              <a:t>2019</a:t>
            </a:r>
            <a:r>
              <a:rPr lang="zh-CN" altLang="en-US" b="1">
                <a:solidFill>
                  <a:schemeClr val="tx1">
                    <a:lumMod val="75000"/>
                    <a:lumOff val="25000"/>
                  </a:schemeClr>
                </a:solidFill>
                <a:latin typeface="微软雅黑" panose="020b0503020204020204" charset="-122"/>
                <a:ea typeface="微软雅黑"/>
              </a:rPr>
              <a:t>年高考全国新课标卷</a:t>
            </a:r>
            <a:r>
              <a:rPr lang="en-US" altLang="zh-CN" b="1">
                <a:solidFill>
                  <a:schemeClr val="tx1">
                    <a:lumMod val="75000"/>
                    <a:lumOff val="25000"/>
                  </a:schemeClr>
                </a:solidFill>
                <a:latin typeface="微软雅黑" panose="020b0503020204020204" charset="-122"/>
                <a:ea typeface="微软雅黑"/>
              </a:rPr>
              <a:t>Ⅲ</a:t>
            </a:r>
            <a:r>
              <a:rPr lang="zh-CN" altLang="en-US" b="1">
                <a:solidFill>
                  <a:schemeClr val="tx1">
                    <a:lumMod val="75000"/>
                    <a:lumOff val="25000"/>
                  </a:schemeClr>
                </a:solidFill>
                <a:latin typeface="微软雅黑" panose="020b0503020204020204" charset="-122"/>
                <a:ea typeface="微软雅黑"/>
              </a:rPr>
              <a:t>作文试题：</a:t>
            </a:r>
            <a:endParaRPr lang="en-US" altLang="zh-CN" b="1">
              <a:solidFill>
                <a:schemeClr val="tx1">
                  <a:lumMod val="75000"/>
                  <a:lumOff val="25000"/>
                </a:schemeClr>
              </a:solidFill>
              <a:latin typeface="微软雅黑" panose="020b0503020204020204" charset="-122"/>
              <a:ea typeface="微软雅黑"/>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diamond(in)">
                                      <p:cBhvr>
                                        <p:cTn id="19" dur="500"/>
                                        <p:tgtEl>
                                          <p:spTgt spid="7"/>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8" presetClass="entr" presetSubtype="16"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diamond(in)">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p:bldP spid="7" grpId="0"/>
      <p:bldP spid="8"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2239062" y="677245"/>
            <a:ext cx="6384011" cy="2584450"/>
          </a:xfrm>
          <a:prstGeom prst="rect">
            <a:avLst/>
          </a:prstGeom>
        </p:spPr>
        <p:txBody>
          <a:bodyPr wrap="square">
            <a:spAutoFit/>
          </a:bodyPr>
          <a:lstStyle/>
          <a:p>
            <a:pPr>
              <a:lnSpc>
                <a:spcPct val="150000"/>
              </a:lnSpc>
            </a:pPr>
            <a:r>
              <a:rPr lang="zh-CN" altLang="en-US" b="1" u="sng">
                <a:solidFill>
                  <a:srgbClr val="C00000"/>
                </a:solidFill>
                <a:latin typeface="微软雅黑" panose="020b0503020204020204" charset="-122"/>
                <a:ea typeface="微软雅黑"/>
              </a:rPr>
              <a:t>对过去而言，</a:t>
            </a:r>
            <a:r>
              <a:rPr lang="zh-CN" altLang="en-US" b="1" u="sng">
                <a:solidFill>
                  <a:srgbClr val="0060A8"/>
                </a:solidFill>
                <a:latin typeface="微软雅黑" panose="020b0503020204020204" charset="-122"/>
                <a:ea typeface="微软雅黑"/>
              </a:rPr>
              <a:t>“再”字隐含着长期、经常、频繁等意思；</a:t>
            </a:r>
            <a:r>
              <a:rPr lang="zh-CN" altLang="en-US" b="1" u="sng">
                <a:solidFill>
                  <a:srgbClr val="C00000"/>
                </a:solidFill>
                <a:latin typeface="微软雅黑" panose="020b0503020204020204" charset="-122"/>
                <a:ea typeface="微软雅黑"/>
              </a:rPr>
              <a:t>而对现在而言，</a:t>
            </a:r>
            <a:r>
              <a:rPr lang="zh-CN" altLang="en-US" b="1" u="sng">
                <a:solidFill>
                  <a:srgbClr val="0060A8"/>
                </a:solidFill>
                <a:latin typeface="微软雅黑" panose="020b0503020204020204" charset="-122"/>
                <a:ea typeface="微软雅黑"/>
              </a:rPr>
              <a:t>“再”字则包含着期待、眷念、不舍等意味。可以说，这句话</a:t>
            </a:r>
            <a:r>
              <a:rPr lang="zh-CN" altLang="en-US" b="1" u="sng">
                <a:solidFill>
                  <a:srgbClr val="C00000"/>
                </a:solidFill>
                <a:latin typeface="微软雅黑" panose="020b0503020204020204" charset="-122"/>
                <a:ea typeface="微软雅黑"/>
              </a:rPr>
              <a:t>从老师的角度</a:t>
            </a:r>
            <a:r>
              <a:rPr lang="zh-CN" altLang="en-US" b="1" u="sng">
                <a:solidFill>
                  <a:srgbClr val="0060A8"/>
                </a:solidFill>
                <a:latin typeface="微软雅黑" panose="020b0503020204020204" charset="-122"/>
                <a:ea typeface="微软雅黑"/>
              </a:rPr>
              <a:t>看充满了深情，有老师对学生的期待和希望，还有老师对学生的眷念和不舍；</a:t>
            </a:r>
            <a:r>
              <a:rPr lang="zh-CN" altLang="en-US" b="1" u="sng">
                <a:solidFill>
                  <a:srgbClr val="C00000"/>
                </a:solidFill>
                <a:latin typeface="微软雅黑" panose="020b0503020204020204" charset="-122"/>
                <a:ea typeface="微软雅黑"/>
              </a:rPr>
              <a:t>从学生的角度看</a:t>
            </a:r>
            <a:r>
              <a:rPr lang="zh-CN" altLang="en-US" b="1" u="sng">
                <a:solidFill>
                  <a:srgbClr val="0060A8"/>
                </a:solidFill>
                <a:latin typeface="微软雅黑" panose="020b0503020204020204" charset="-122"/>
                <a:ea typeface="微软雅黑"/>
              </a:rPr>
              <a:t>，有对师生情的深情回忆，还有对老师过去给予的关爱的无限感激。</a:t>
            </a:r>
            <a:endParaRPr lang="zh-CN" altLang="en-US" b="1" u="sng">
              <a:solidFill>
                <a:srgbClr val="0060A8"/>
              </a:solidFill>
              <a:latin typeface="微软雅黑" panose="020b0503020204020204" charset="-122"/>
              <a:ea typeface="微软雅黑"/>
            </a:endParaRPr>
          </a:p>
          <a:p>
            <a:pPr>
              <a:lnSpc>
                <a:spcPct val="150000"/>
              </a:lnSpc>
            </a:pPr>
            <a:endParaRPr lang="zh-CN" altLang="en-US" b="1">
              <a:solidFill>
                <a:schemeClr val="bg2">
                  <a:lumMod val="25000"/>
                </a:schemeClr>
              </a:solidFill>
              <a:latin typeface="微软雅黑" panose="020b0503020204020204" charset="-122"/>
              <a:ea typeface="微软雅黑"/>
            </a:endParaRPr>
          </a:p>
        </p:txBody>
      </p:sp>
      <p:grpSp>
        <p:nvGrpSpPr>
          <p:cNvPr id="6" name="组合 8"/>
          <p:cNvGrpSpPr/>
          <p:nvPr/>
        </p:nvGrpSpPr>
        <p:grpSpPr>
          <a:xfrm>
            <a:off x="9149943" y="1107746"/>
            <a:ext cx="1119996" cy="819984"/>
            <a:chOff x="-1687881" y="554361"/>
            <a:chExt cx="1658597" cy="669972"/>
          </a:xfrm>
        </p:grpSpPr>
        <p:sp>
          <p:nvSpPr>
            <p:cNvPr id="7" name="椭圆形标注 11">
              <a:hlinkClick r:id="rId2"/>
            </p:cNvPr>
            <p:cNvSpPr>
              <a:spLocks noChangeArrowheads="1"/>
            </p:cNvSpPr>
            <p:nvPr/>
          </p:nvSpPr>
          <p:spPr bwMode="auto">
            <a:xfrm>
              <a:off x="-1687881" y="554361"/>
              <a:ext cx="1658597" cy="669972"/>
            </a:xfrm>
            <a:prstGeom prst="wedgeEllipseCallout">
              <a:avLst>
                <a:gd name="adj1" fmla="val -71926"/>
                <a:gd name="adj2" fmla="val -1347"/>
              </a:avLst>
            </a:prstGeom>
            <a:solidFill>
              <a:schemeClr val="bg1"/>
            </a:solidFill>
            <a:ln w="12700" cap="flat" cmpd="sng">
              <a:solidFill>
                <a:schemeClr val="tx1">
                  <a:lumMod val="75000"/>
                  <a:lumOff val="25000"/>
                </a:schemeClr>
              </a:solidFill>
              <a:bevel/>
            </a:ln>
          </p:spPr>
          <p:txBody>
            <a:bodyPr anchor="ctr"/>
            <a:lstStyle/>
            <a:p>
              <a:pPr algn="ctr"/>
              <a:endParaRPr lang="zh-CN" altLang="zh-CN" sz="1100">
                <a:solidFill>
                  <a:schemeClr val="tx1">
                    <a:lumMod val="75000"/>
                    <a:lumOff val="25000"/>
                  </a:schemeClr>
                </a:solidFill>
                <a:latin typeface="宋体" panose="02010600030101010101" pitchFamily="2" charset="-122"/>
                <a:sym typeface="宋体" panose="02010600030101010101" pitchFamily="2" charset="-122"/>
              </a:endParaRPr>
            </a:p>
          </p:txBody>
        </p:sp>
        <p:sp>
          <p:nvSpPr>
            <p:cNvPr id="8" name="矩形 12"/>
            <p:cNvSpPr>
              <a:spLocks noChangeArrowheads="1"/>
            </p:cNvSpPr>
            <p:nvPr/>
          </p:nvSpPr>
          <p:spPr bwMode="auto">
            <a:xfrm>
              <a:off x="-1570371" y="612615"/>
              <a:ext cx="1537841" cy="451901"/>
            </a:xfrm>
            <a:prstGeom prst="rect">
              <a:avLst/>
            </a:prstGeom>
            <a:noFill/>
            <a:ln w="9525">
              <a:noFill/>
              <a:miter lim="800000"/>
            </a:ln>
          </p:spPr>
          <p:txBody>
            <a:bodyPr wrap="square">
              <a:spAutoFit/>
            </a:bodyPr>
            <a:lstStyle/>
            <a:p>
              <a:pPr algn="just">
                <a:lnSpc>
                  <a:spcPct val="150000"/>
                </a:lnSpc>
                <a:buClr>
                  <a:srgbClr val="0070C0"/>
                </a:buClr>
              </a:pPr>
              <a:r>
                <a:rPr lang="zh-CN" altLang="en-US" sz="2000" b="1">
                  <a:solidFill>
                    <a:srgbClr val="C00000"/>
                  </a:solidFill>
                  <a:latin typeface="微软雅黑" panose="020b0503020204020204" charset="-122"/>
                  <a:ea typeface="微软雅黑"/>
                  <a:sym typeface="微软雅黑" panose="020b0503020204020204" charset="-122"/>
                </a:rPr>
                <a:t>“再”</a:t>
              </a:r>
              <a:endParaRPr lang="zh-CN" altLang="en-US" sz="2000" b="1">
                <a:solidFill>
                  <a:srgbClr val="C00000"/>
                </a:solidFill>
                <a:latin typeface="微软雅黑" panose="020b0503020204020204" charset="-122"/>
                <a:ea typeface="微软雅黑"/>
                <a:sym typeface="微软雅黑" panose="020b0503020204020204" charset="-122"/>
              </a:endParaRPr>
            </a:p>
          </p:txBody>
        </p:sp>
      </p:grpSp>
      <p:sp>
        <p:nvSpPr>
          <p:cNvPr id="9" name="矩形 8"/>
          <p:cNvSpPr/>
          <p:nvPr/>
        </p:nvSpPr>
        <p:spPr>
          <a:xfrm>
            <a:off x="2131933" y="3213175"/>
            <a:ext cx="7928134" cy="2999740"/>
          </a:xfrm>
          <a:prstGeom prst="rect">
            <a:avLst/>
          </a:prstGeom>
        </p:spPr>
        <p:txBody>
          <a:bodyPr wrap="square">
            <a:spAutoFit/>
          </a:bodyPr>
          <a:lstStyle/>
          <a:p>
            <a:pPr>
              <a:lnSpc>
                <a:spcPct val="150000"/>
              </a:lnSpc>
            </a:pPr>
            <a:r>
              <a:rPr lang="zh-CN" altLang="en-US" b="1">
                <a:solidFill>
                  <a:srgbClr val="C00000"/>
                </a:solidFill>
                <a:latin typeface="微软雅黑" panose="020b0503020204020204" charset="-122"/>
                <a:ea typeface="微软雅黑"/>
              </a:rPr>
              <a:t>由此，可从以下几个角度进行立意：</a:t>
            </a:r>
            <a:endParaRPr lang="zh-CN" altLang="en-US" b="1">
              <a:solidFill>
                <a:srgbClr val="C00000"/>
              </a:solidFill>
              <a:latin typeface="微软雅黑" panose="020b0503020204020204" charset="-122"/>
              <a:ea typeface="微软雅黑"/>
            </a:endParaRPr>
          </a:p>
          <a:p>
            <a:pPr>
              <a:lnSpc>
                <a:spcPct val="150000"/>
              </a:lnSpc>
            </a:pPr>
            <a:r>
              <a:rPr lang="zh-CN" altLang="en-US" b="1">
                <a:solidFill>
                  <a:srgbClr val="C00000"/>
                </a:solidFill>
                <a:latin typeface="微软雅黑" panose="020b0503020204020204" charset="-122"/>
                <a:ea typeface="微软雅黑"/>
              </a:rPr>
              <a:t>（</a:t>
            </a:r>
            <a:r>
              <a:rPr lang="en-US" altLang="zh-CN" b="1">
                <a:solidFill>
                  <a:srgbClr val="C00000"/>
                </a:solidFill>
                <a:latin typeface="微软雅黑" panose="020b0503020204020204" charset="-122"/>
                <a:ea typeface="微软雅黑"/>
              </a:rPr>
              <a:t>1</a:t>
            </a:r>
            <a:r>
              <a:rPr lang="zh-CN" altLang="en-US" b="1">
                <a:solidFill>
                  <a:srgbClr val="C00000"/>
                </a:solidFill>
                <a:latin typeface="微软雅黑" panose="020b0503020204020204" charset="-122"/>
                <a:ea typeface="微软雅黑"/>
              </a:rPr>
              <a:t>）老师的角度：</a:t>
            </a:r>
            <a:r>
              <a:rPr lang="zh-CN" altLang="en-US" b="1">
                <a:solidFill>
                  <a:schemeClr val="tx1">
                    <a:lumMod val="75000"/>
                    <a:lumOff val="25000"/>
                  </a:schemeClr>
                </a:solidFill>
                <a:latin typeface="微软雅黑" panose="020b0503020204020204" charset="-122"/>
                <a:ea typeface="微软雅黑"/>
              </a:rPr>
              <a:t>社会呼唤有温度的教师；知识传播者，人生摆渡人；守望学生，期许学生能够实现梦想，不负青春</a:t>
            </a:r>
            <a:r>
              <a:rPr lang="en-US" altLang="zh-CN" b="1">
                <a:solidFill>
                  <a:schemeClr val="tx1">
                    <a:lumMod val="75000"/>
                    <a:lumOff val="25000"/>
                  </a:schemeClr>
                </a:solidFill>
                <a:latin typeface="微软雅黑" panose="020b0503020204020204" charset="-122"/>
                <a:ea typeface="微软雅黑"/>
              </a:rPr>
              <a:t>……</a:t>
            </a:r>
            <a:endParaRPr lang="en-US" altLang="zh-CN" b="1">
              <a:solidFill>
                <a:schemeClr val="tx1">
                  <a:lumMod val="75000"/>
                  <a:lumOff val="25000"/>
                </a:schemeClr>
              </a:solidFill>
              <a:latin typeface="微软雅黑" panose="020b0503020204020204" charset="-122"/>
              <a:ea typeface="微软雅黑"/>
            </a:endParaRPr>
          </a:p>
          <a:p>
            <a:pPr>
              <a:lnSpc>
                <a:spcPct val="150000"/>
              </a:lnSpc>
            </a:pPr>
            <a:r>
              <a:rPr lang="zh-CN" altLang="en-US" b="1">
                <a:solidFill>
                  <a:srgbClr val="C00000"/>
                </a:solidFill>
                <a:latin typeface="微软雅黑" panose="020b0503020204020204" charset="-122"/>
                <a:ea typeface="微软雅黑"/>
              </a:rPr>
              <a:t>（</a:t>
            </a:r>
            <a:r>
              <a:rPr lang="en-US" altLang="zh-CN" b="1">
                <a:solidFill>
                  <a:srgbClr val="C00000"/>
                </a:solidFill>
                <a:latin typeface="微软雅黑" panose="020b0503020204020204" charset="-122"/>
                <a:ea typeface="微软雅黑"/>
              </a:rPr>
              <a:t>2</a:t>
            </a:r>
            <a:r>
              <a:rPr lang="zh-CN" altLang="en-US" b="1">
                <a:solidFill>
                  <a:srgbClr val="C00000"/>
                </a:solidFill>
                <a:latin typeface="微软雅黑" panose="020b0503020204020204" charset="-122"/>
                <a:ea typeface="微软雅黑"/>
              </a:rPr>
              <a:t>）学生的角度：</a:t>
            </a:r>
            <a:r>
              <a:rPr lang="zh-CN" altLang="en-US" b="1">
                <a:solidFill>
                  <a:schemeClr val="tx1">
                    <a:lumMod val="75000"/>
                    <a:lumOff val="25000"/>
                  </a:schemeClr>
                </a:solidFill>
                <a:latin typeface="微软雅黑" panose="020b0503020204020204" charset="-122"/>
                <a:ea typeface="微软雅黑"/>
              </a:rPr>
              <a:t>在款款深情下扬鞭远行；铭记师恩，勿负韶sháo华；亲其师而信其道，感恩老师</a:t>
            </a:r>
            <a:r>
              <a:rPr lang="en-US" altLang="zh-CN" b="1">
                <a:solidFill>
                  <a:schemeClr val="tx1">
                    <a:lumMod val="75000"/>
                    <a:lumOff val="25000"/>
                  </a:schemeClr>
                </a:solidFill>
                <a:latin typeface="微软雅黑" panose="020b0503020204020204" charset="-122"/>
                <a:ea typeface="微软雅黑"/>
              </a:rPr>
              <a:t>…… </a:t>
            </a:r>
            <a:endParaRPr lang="en-US" altLang="zh-CN" b="1">
              <a:solidFill>
                <a:schemeClr val="tx1">
                  <a:lumMod val="75000"/>
                  <a:lumOff val="25000"/>
                </a:schemeClr>
              </a:solidFill>
              <a:latin typeface="微软雅黑" panose="020b0503020204020204" charset="-122"/>
              <a:ea typeface="微软雅黑"/>
            </a:endParaRPr>
          </a:p>
          <a:p>
            <a:pPr>
              <a:lnSpc>
                <a:spcPct val="150000"/>
              </a:lnSpc>
            </a:pPr>
            <a:r>
              <a:rPr lang="zh-CN" altLang="en-US" b="1">
                <a:solidFill>
                  <a:srgbClr val="C00000"/>
                </a:solidFill>
                <a:latin typeface="微软雅黑" panose="020b0503020204020204" charset="-122"/>
                <a:ea typeface="微软雅黑"/>
              </a:rPr>
              <a:t>（</a:t>
            </a:r>
            <a:r>
              <a:rPr lang="en-US" altLang="zh-CN" b="1">
                <a:solidFill>
                  <a:srgbClr val="C00000"/>
                </a:solidFill>
                <a:latin typeface="微软雅黑" panose="020b0503020204020204" charset="-122"/>
                <a:ea typeface="微软雅黑"/>
              </a:rPr>
              <a:t>3</a:t>
            </a:r>
            <a:r>
              <a:rPr lang="zh-CN" altLang="en-US" b="1">
                <a:solidFill>
                  <a:srgbClr val="C00000"/>
                </a:solidFill>
                <a:latin typeface="微软雅黑" panose="020b0503020204020204" charset="-122"/>
                <a:ea typeface="微软雅黑"/>
              </a:rPr>
              <a:t>）老师和学生的综合角度：</a:t>
            </a:r>
            <a:r>
              <a:rPr lang="zh-CN" altLang="en-US" b="1">
                <a:solidFill>
                  <a:schemeClr val="tx1">
                    <a:lumMod val="75000"/>
                    <a:lumOff val="25000"/>
                  </a:schemeClr>
                </a:solidFill>
                <a:latin typeface="微软雅黑" panose="020b0503020204020204" charset="-122"/>
                <a:ea typeface="微软雅黑"/>
              </a:rPr>
              <a:t>师恩难忘，师爱情长；款款爱心，助力学生成长；师生情，一生相伴；师生关系，和谐发展</a:t>
            </a:r>
            <a:r>
              <a:rPr lang="en-US" altLang="zh-CN" b="1">
                <a:solidFill>
                  <a:schemeClr val="tx1">
                    <a:lumMod val="75000"/>
                    <a:lumOff val="25000"/>
                  </a:schemeClr>
                </a:solidFill>
                <a:latin typeface="微软雅黑" panose="020b0503020204020204" charset="-122"/>
                <a:ea typeface="微软雅黑"/>
              </a:rPr>
              <a:t>……</a:t>
            </a:r>
            <a:endParaRPr lang="en-US" altLang="zh-CN" b="1">
              <a:solidFill>
                <a:schemeClr val="tx1">
                  <a:lumMod val="75000"/>
                  <a:lumOff val="25000"/>
                </a:schemeClr>
              </a:solidFill>
              <a:latin typeface="微软雅黑" panose="020b0503020204020204" charset="-122"/>
              <a:ea typeface="微软雅黑"/>
            </a:endParaRPr>
          </a:p>
        </p:txBody>
      </p:sp>
      <p:sp>
        <p:nvSpPr>
          <p:cNvPr id="10" name="PA_任意多边形 456"/>
          <p:cNvSpPr>
            <a:spLocks noEditPoints="1"/>
          </p:cNvSpPr>
          <p:nvPr>
            <p:custDataLst>
              <p:tags r:id="rId3"/>
            </p:custDataLst>
          </p:nvPr>
        </p:nvSpPr>
        <p:spPr bwMode="auto">
          <a:xfrm>
            <a:off x="1690956" y="3285170"/>
            <a:ext cx="428549" cy="428549"/>
          </a:xfrm>
          <a:custGeom>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chemeClr val="tx1">
              <a:lumMod val="75000"/>
              <a:lumOff val="25000"/>
            </a:schemeClr>
          </a:solidFill>
          <a:ln>
            <a:noFill/>
          </a:ln>
        </p:spPr>
        <p:txBody>
          <a:bodyPr vert="horz" wrap="square" lIns="91423" tIns="45711" rIns="91423" bIns="45711" numCol="1" anchor="t" anchorCtr="0" compatLnSpc="1"/>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Left)">
                                      <p:cBhvr>
                                        <p:cTn id="7" dur="500"/>
                                        <p:tgtEl>
                                          <p:spTgt spid="6"/>
                                        </p:tgtEl>
                                      </p:cBhvr>
                                    </p:animEffect>
                                  </p:childTnLst>
                                </p:cTn>
                              </p:par>
                              <p:par>
                                <p:cTn id="8" presetID="10" presetClass="entr" presetSubtype="0" fill="hold" grpId="0" nodeType="withEffect">
                                  <p:stCondLst>
                                    <p:cond delay="330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par>
                    <p:cTn id="11" fill="hold" nodeType="clickPar">
                      <p:stCondLst>
                        <p:cond delay="indefinite"/>
                        <p:cond evt="onBegin" delay="0">
                          <p:tn val="10"/>
                        </p:cond>
                      </p:stCondLst>
                      <p:childTnLst>
                        <p:par>
                          <p:cTn id="12" fill="hold" nodeType="afterGroup">
                            <p:stCondLst>
                              <p:cond delay="0"/>
                            </p:stCondLst>
                            <p:childTnLst>
                              <p:par>
                                <p:cTn id="13" presetID="2" presetClass="entr" presetSubtype="4"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cond evt="onBegin" delay="0">
                          <p:tn val="16"/>
                        </p:cond>
                      </p:stCondLst>
                      <p:childTnLst>
                        <p:par>
                          <p:cTn id="18" fill="hold" nodeType="afterGroup">
                            <p:stCondLst>
                              <p:cond delay="0"/>
                            </p:stCondLst>
                            <p:childTnLst>
                              <p:par>
                                <p:cTn id="19" presetID="8" presetClass="entr" presetSubtype="16"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diamond(in)">
                                      <p:cBhvr>
                                        <p:cTn id="21" dur="500"/>
                                        <p:tgtEl>
                                          <p:spTgt spid="4"/>
                                        </p:tgtEl>
                                      </p:cBhvr>
                                    </p:animEffect>
                                  </p:childTnLst>
                                </p:cTn>
                              </p:par>
                            </p:childTnLst>
                          </p:cTn>
                        </p:par>
                      </p:childTnLst>
                    </p:cTn>
                  </p:par>
                  <p:par>
                    <p:cTn id="22" fill="hold" nodeType="clickPar">
                      <p:stCondLst>
                        <p:cond delay="indefinite"/>
                        <p:cond evt="onBegin" delay="0">
                          <p:tn val="21"/>
                        </p:cond>
                      </p:stCondLst>
                      <p:childTnLst>
                        <p:par>
                          <p:cTn id="23" fill="hold" nodeType="afterGroup">
                            <p:stCondLst>
                              <p:cond delay="0"/>
                            </p:stCondLst>
                            <p:childTnLst>
                              <p:par>
                                <p:cTn id="24" presetID="2" presetClass="entr" presetSubtype="4" fill="hold" grpId="1" nodeType="click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ppt_x"/>
                                          </p:val>
                                        </p:tav>
                                        <p:tav tm="100000">
                                          <p:val>
                                            <p:strVal val="#ppt_x"/>
                                          </p:val>
                                        </p:tav>
                                      </p:tavLst>
                                    </p:anim>
                                    <p:anim calcmode="lin" valueType="num">
                                      <p:cBhvr additive="base">
                                        <p:cTn id="27" dur="500" fill="hold"/>
                                        <p:tgtEl>
                                          <p:spTgt spid="10"/>
                                        </p:tgtEl>
                                        <p:attrNameLst>
                                          <p:attrName>ppt_y</p:attrName>
                                        </p:attrNameLst>
                                      </p:cBhvr>
                                      <p:tavLst>
                                        <p:tav tm="0">
                                          <p:val>
                                            <p:strVal val="1+#ppt_h/2"/>
                                          </p:val>
                                        </p:tav>
                                        <p:tav tm="100000">
                                          <p:val>
                                            <p:strVal val="#ppt_y"/>
                                          </p:val>
                                        </p:tav>
                                      </p:tavLst>
                                    </p:anim>
                                  </p:childTnLst>
                                </p:cTn>
                              </p:par>
                            </p:childTnLst>
                          </p:cTn>
                        </p:par>
                        <p:par>
                          <p:cTn id="28" fill="hold" nodeType="afterGroup">
                            <p:stCondLst>
                              <p:cond delay="500"/>
                            </p:stCondLst>
                            <p:childTnLst>
                              <p:par>
                                <p:cTn id="29" presetID="2" presetClass="entr" presetSubtype="4"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0" grpId="0"/>
      <p:bldP spid="10" grpId="1"/>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3" name="好听纯音乐">
            <a:hlinkClick action="ppaction://media"/>
          </p:cNvPr>
          <p:cNvPicPr>
            <a:picLocks noChangeAspect="1"/>
          </p:cNvPicPr>
          <p:nvPr>
            <a:audioFile r:link="rId5"/>
            <p:custDataLst>
              <p:tags r:id="rId4"/>
            </p:custDataLst>
            <p:extLst>
              <p:ext uri="{DAA4B4D4-6D71-4841-9C94-3DE7FCFB9230}">
                <p14:media xmlns:p14="http://schemas.microsoft.com/office/powerpoint/2010/main" r:embed="rId6"/>
              </p:ext>
            </p:extLst>
          </p:nvPr>
        </p:nvPicPr>
        <p:blipFill>
          <a:blip r:embed="rId3"/>
          <a:stretch>
            <a:fillRect/>
          </a:stretch>
        </p:blipFill>
        <p:spPr>
          <a:xfrm>
            <a:off x="12444920" y="2255882"/>
            <a:ext cx="487363" cy="487363"/>
          </a:xfrm>
          <a:prstGeom prst="rect">
            <a:avLst/>
          </a:prstGeom>
        </p:spPr>
      </p:pic>
      <p:sp>
        <p:nvSpPr>
          <p:cNvPr id="4" name="文本框 3"/>
          <p:cNvSpPr txBox="1"/>
          <p:nvPr>
            <p:custDataLst>
              <p:tags r:id="rId7"/>
            </p:custDataLst>
          </p:nvPr>
        </p:nvSpPr>
        <p:spPr>
          <a:xfrm>
            <a:off x="2825087" y="3468163"/>
            <a:ext cx="6564574" cy="604893"/>
          </a:xfrm>
          <a:prstGeom prst="rect">
            <a:avLst/>
          </a:prstGeom>
        </p:spPr>
        <p:txBody>
          <a:bodyPr vert="horz" lIns="90000" tIns="46800" rIns="90000" bIns="46800" rtlCol="0">
            <a:normAutofit/>
          </a:bodyPr>
          <a:lstStyle>
            <a:lvl1pPr indent="0" algn="ctr">
              <a:lnSpc>
                <a:spcPct val="120000"/>
              </a:lnSpc>
              <a:spcBef>
                <a:spcPts val="1000"/>
              </a:spcBef>
              <a:buFont typeface="Arial" panose="020b0604020202020204" pitchFamily="34" charset="0"/>
              <a:buNone/>
              <a:defRPr sz="2400">
                <a:solidFill>
                  <a:schemeClr val="tx2"/>
                </a:solidFill>
              </a:defRPr>
            </a:lvl1pPr>
            <a:lvl2pPr indent="0" algn="ctr">
              <a:lnSpc>
                <a:spcPct val="120000"/>
              </a:lnSpc>
              <a:spcBef>
                <a:spcPts val="500"/>
              </a:spcBef>
              <a:buFont typeface="Arial" panose="020b0604020202020204" pitchFamily="34" charset="0"/>
              <a:buNone/>
              <a:defRPr sz="2000"/>
            </a:lvl2pPr>
            <a:lvl3pPr indent="0" algn="ctr">
              <a:lnSpc>
                <a:spcPct val="120000"/>
              </a:lnSpc>
              <a:spcBef>
                <a:spcPts val="500"/>
              </a:spcBef>
              <a:buFont typeface="Arial" panose="020b0604020202020204" pitchFamily="34" charset="0"/>
              <a:buNone/>
            </a:lvl3pPr>
            <a:lvl4pPr indent="0" algn="ctr">
              <a:lnSpc>
                <a:spcPct val="120000"/>
              </a:lnSpc>
              <a:spcBef>
                <a:spcPts val="500"/>
              </a:spcBef>
              <a:buFont typeface="Arial" panose="020b0604020202020204" pitchFamily="34" charset="0"/>
              <a:buNone/>
              <a:defRPr sz="1600"/>
            </a:lvl4pPr>
            <a:lvl5pPr indent="0" algn="ctr">
              <a:lnSpc>
                <a:spcPct val="120000"/>
              </a:lnSpc>
              <a:spcBef>
                <a:spcPts val="500"/>
              </a:spcBef>
              <a:buFont typeface="Arial" panose="020b0604020202020204" pitchFamily="34" charset="0"/>
              <a:buNone/>
              <a:defRPr sz="1600"/>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r>
              <a:rPr lang="en-US" altLang="zh-CN">
                <a:solidFill>
                  <a:schemeClr val="accent6"/>
                </a:solidFill>
              </a:rPr>
              <a:t>02</a:t>
            </a:r>
            <a:endParaRPr lang="en-US" altLang="zh-CN">
              <a:solidFill>
                <a:schemeClr val="accent6"/>
              </a:solidFill>
            </a:endParaRPr>
          </a:p>
        </p:txBody>
      </p:sp>
      <p:sp>
        <p:nvSpPr>
          <p:cNvPr id="5" name="文本框 4"/>
          <p:cNvSpPr txBox="1"/>
          <p:nvPr>
            <p:custDataLst>
              <p:tags r:id="rId8"/>
            </p:custDataLst>
          </p:nvPr>
        </p:nvSpPr>
        <p:spPr>
          <a:xfrm>
            <a:off x="2825087" y="2320119"/>
            <a:ext cx="6564574" cy="1081864"/>
          </a:xfrm>
          <a:prstGeom prst="rect">
            <a:avLst/>
          </a:prstGeom>
        </p:spPr>
        <p:txBody>
          <a:bodyPr vert="horz" lIns="90000" tIns="46800" rIns="90000" bIns="46800" rtlCol="0" anchor="b">
            <a:normAutofit fontScale="80000"/>
          </a:bodyPr>
          <a:lstStyle>
            <a:lvl1pPr algn="ctr">
              <a:lnSpc>
                <a:spcPct val="120000"/>
              </a:lnSpc>
              <a:spcBef>
                <a:spcPct val="0"/>
              </a:spcBef>
              <a:buNone/>
              <a:defRPr sz="4800">
                <a:solidFill>
                  <a:schemeClr val="bg1"/>
                </a:solidFill>
                <a:latin typeface="+mj-lt"/>
                <a:ea typeface="+mj-ea"/>
                <a:cs typeface="+mj-cs"/>
              </a:defRPr>
            </a:lvl1pPr>
          </a:lstStyle>
          <a:p>
            <a:r>
              <a:rPr lang="zh-CN" altLang="en-US">
                <a:solidFill>
                  <a:schemeClr val="accent1"/>
                </a:solidFill>
              </a:rPr>
              <a:t>最新名校模考漫画作文演练</a:t>
            </a:r>
            <a:endParaRPr lang="zh-CN" altLang="en-US">
              <a:solidFill>
                <a:schemeClr val="accent1"/>
              </a:solidFill>
            </a:endParaRPr>
          </a:p>
        </p:txBody>
      </p:sp>
    </p:spTree>
    <p:custDataLst>
      <p:tags r:id="rId9"/>
    </p:custDataLst>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Prev" delay="0">
                      <p:tgtEl>
                        <p:sldTgt/>
                      </p:tgtEl>
                    </p:cond>
                    <p:cond evt="onStopAudio" delay="0">
                      <p:tgtEl>
                        <p:sldTgt/>
                      </p:tgtEl>
                    </p:cond>
                  </p:endCondLst>
                </p:cTn>
                <p:tgtEl>
                  <p:spTgt spid="13"/>
                </p:tgtEl>
              </p:cMediaNode>
            </p:audio>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246380"/>
            <a:ext cx="10515600" cy="1325563"/>
          </a:xfrm>
        </p:spPr>
        <p:txBody>
          <a:bodyPr>
            <a:normAutofit fontScale="90000"/>
          </a:bodyPr>
          <a:lstStyle/>
          <a:p>
            <a:r>
              <a:rPr lang="zh-CN" altLang="en-US" sz="4000"/>
              <a:t>阅读下面题为《彼此羡慕》的漫画材料，根据要求写一篇不少于800字的文章。（60分）</a:t>
            </a:r>
            <a:endParaRPr lang="zh-CN" altLang="en-US" sz="4000"/>
          </a:p>
        </p:txBody>
      </p:sp>
      <p:pic>
        <p:nvPicPr>
          <p:cNvPr id="5" name="图片 5"/>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a:xfrm>
            <a:off x="3056890" y="1906270"/>
            <a:ext cx="5647690" cy="3585210"/>
          </a:xfrm>
          <a:prstGeom prst="rect">
            <a:avLst/>
          </a:prstGeom>
          <a:noFill/>
          <a:ln>
            <a:noFill/>
          </a:ln>
        </p:spPr>
      </p:pic>
      <p:sp>
        <p:nvSpPr>
          <p:cNvPr id="4" name="文本框 3"/>
          <p:cNvSpPr txBox="1"/>
          <p:nvPr/>
        </p:nvSpPr>
        <p:spPr>
          <a:xfrm>
            <a:off x="0" y="5669280"/>
            <a:ext cx="12017375" cy="521970"/>
          </a:xfrm>
          <a:prstGeom prst="rect">
            <a:avLst/>
          </a:prstGeom>
          <a:noFill/>
        </p:spPr>
        <p:txBody>
          <a:bodyPr wrap="square" rtlCol="0" anchor="t">
            <a:spAutoFit/>
          </a:bodyPr>
          <a:lstStyle/>
          <a:p>
            <a:r>
              <a:rPr lang="zh-CN" altLang="en-US" sz="2800">
                <a:latin typeface="+mn-ea"/>
              </a:rPr>
              <a:t>要求：结合材料的内容和寓意，选好角度，立意自定，文体自选，题目自拟。</a:t>
            </a:r>
            <a:endParaRPr lang="zh-CN" altLang="en-US" sz="2800">
              <a:latin typeface="+mn-ea"/>
            </a:endParaRPr>
          </a:p>
        </p:txBody>
      </p:sp>
    </p:spTree>
    <p:custDataLst>
      <p:tags r:id="rId3"/>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5"/>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a:xfrm>
            <a:off x="105410" y="1025525"/>
            <a:ext cx="4729480" cy="5008880"/>
          </a:xfrm>
          <a:prstGeom prst="rect">
            <a:avLst/>
          </a:prstGeom>
          <a:noFill/>
          <a:ln>
            <a:noFill/>
          </a:ln>
        </p:spPr>
      </p:pic>
      <p:sp>
        <p:nvSpPr>
          <p:cNvPr id="100" name="文本框 99"/>
          <p:cNvSpPr txBox="1"/>
          <p:nvPr/>
        </p:nvSpPr>
        <p:spPr>
          <a:xfrm>
            <a:off x="4909185" y="243840"/>
            <a:ext cx="7282815" cy="6739255"/>
          </a:xfrm>
          <a:prstGeom prst="rect">
            <a:avLst/>
          </a:prstGeom>
          <a:noFill/>
          <a:ln w="9525">
            <a:noFill/>
          </a:ln>
        </p:spPr>
        <p:txBody>
          <a:bodyPr wrap="square">
            <a:spAutoFit/>
          </a:bodyPr>
          <a:lstStyle/>
          <a:p>
            <a:pPr indent="0"/>
            <a:r>
              <a:rPr lang="zh-CN" sz="2400" b="0">
                <a:solidFill>
                  <a:srgbClr val="FF0000"/>
                </a:solidFill>
                <a:latin typeface="+mn-ea"/>
                <a:cs typeface="+mn-ea"/>
              </a:rPr>
              <a:t>【写作指导】</a:t>
            </a:r>
            <a:r>
              <a:rPr lang="zh-CN" sz="2400" b="0">
                <a:latin typeface="+mn-ea"/>
                <a:cs typeface="+mn-ea"/>
              </a:rPr>
              <a:t>本题为一则漫画材料作文题。漫画内容是乘坐豪车的女子和乘坐自行车的女子都无视自己的拥有，却去羡慕对方拥有而自己缺失的幸福。</a:t>
            </a:r>
            <a:endParaRPr lang="zh-CN" sz="2400" b="0">
              <a:latin typeface="+mn-ea"/>
              <a:cs typeface="+mn-ea"/>
            </a:endParaRPr>
          </a:p>
          <a:p>
            <a:pPr indent="0"/>
            <a:endParaRPr lang="zh-CN" sz="2400" b="0">
              <a:solidFill>
                <a:srgbClr val="FF0000"/>
              </a:solidFill>
              <a:latin typeface="+mn-ea"/>
              <a:cs typeface="+mn-ea"/>
            </a:endParaRPr>
          </a:p>
          <a:p>
            <a:pPr indent="0"/>
            <a:r>
              <a:rPr lang="zh-CN" sz="2400" b="0">
                <a:solidFill>
                  <a:srgbClr val="FF0000"/>
                </a:solidFill>
                <a:latin typeface="+mn-ea"/>
                <a:cs typeface="+mn-ea"/>
              </a:rPr>
              <a:t>在立意时</a:t>
            </a:r>
            <a:r>
              <a:rPr lang="zh-CN" sz="2400" b="0">
                <a:latin typeface="+mn-ea"/>
                <a:cs typeface="+mn-ea"/>
              </a:rPr>
              <a:t>：</a:t>
            </a:r>
            <a:r>
              <a:rPr lang="en-US" sz="2400" b="0">
                <a:latin typeface="+mn-ea"/>
                <a:cs typeface="+mn-ea"/>
              </a:rPr>
              <a:t>①</a:t>
            </a:r>
            <a:r>
              <a:rPr lang="zh-CN" sz="2400" b="0">
                <a:latin typeface="+mn-ea"/>
                <a:cs typeface="+mn-ea"/>
              </a:rPr>
              <a:t>抓住漫画内容、漫画标题“彼此羡慕”和漫画中的说明性文字“真恩爱……”“有车真好……”等；</a:t>
            </a:r>
            <a:r>
              <a:rPr lang="en-US" sz="2400" b="0">
                <a:latin typeface="+mn-ea"/>
                <a:cs typeface="+mn-ea"/>
              </a:rPr>
              <a:t>②</a:t>
            </a:r>
            <a:r>
              <a:rPr lang="zh-CN" sz="2400" b="0">
                <a:latin typeface="+mn-ea"/>
                <a:cs typeface="+mn-ea"/>
              </a:rPr>
              <a:t>评判两位女子做法的对与错，并进一步探究她们对与错的原因；③聚焦漫画隐含的价值取向和感情倾向；</a:t>
            </a:r>
            <a:r>
              <a:rPr lang="en-US" sz="2400" b="0">
                <a:latin typeface="+mn-ea"/>
                <a:cs typeface="+mn-ea"/>
              </a:rPr>
              <a:t>④</a:t>
            </a:r>
            <a:r>
              <a:rPr lang="zh-CN" sz="2400" b="0">
                <a:latin typeface="+mn-ea"/>
                <a:cs typeface="+mn-ea"/>
              </a:rPr>
              <a:t>提取两位女主人公的“共性”，深挖“寓意”，透过现象，去挖掘材料背后所隐含的关于社会、人生的深刻道理。</a:t>
            </a:r>
            <a:endParaRPr lang="zh-CN" sz="2400" b="0">
              <a:latin typeface="+mn-ea"/>
              <a:cs typeface="+mn-ea"/>
            </a:endParaRPr>
          </a:p>
          <a:p>
            <a:pPr indent="0"/>
            <a:r>
              <a:rPr lang="zh-CN" sz="2400" b="0">
                <a:solidFill>
                  <a:srgbClr val="FF0000"/>
                </a:solidFill>
                <a:latin typeface="+mn-ea"/>
                <a:cs typeface="+mn-ea"/>
              </a:rPr>
              <a:t>参考立意：</a:t>
            </a:r>
            <a:r>
              <a:rPr lang="en-US" sz="2400" b="0">
                <a:latin typeface="+mn-ea"/>
                <a:cs typeface="+mn-ea"/>
              </a:rPr>
              <a:t>①</a:t>
            </a:r>
            <a:r>
              <a:rPr lang="zh-CN" sz="2400" b="0">
                <a:latin typeface="+mn-ea"/>
                <a:cs typeface="+mn-ea"/>
              </a:rPr>
              <a:t>珍惜自己拥有的美好，活出人生的幸福；</a:t>
            </a:r>
            <a:r>
              <a:rPr lang="en-US" sz="2400" b="0">
                <a:latin typeface="+mn-ea"/>
                <a:cs typeface="+mn-ea"/>
              </a:rPr>
              <a:t>②</a:t>
            </a:r>
            <a:r>
              <a:rPr lang="zh-CN" sz="2400" b="0">
                <a:latin typeface="+mn-ea"/>
                <a:cs typeface="+mn-ea"/>
              </a:rPr>
              <a:t>唯有正确认识自己与他人，方可拥有自信的风采；</a:t>
            </a:r>
            <a:r>
              <a:rPr lang="en-US" sz="2400" b="0">
                <a:latin typeface="+mn-ea"/>
                <a:cs typeface="+mn-ea"/>
              </a:rPr>
              <a:t>③</a:t>
            </a:r>
            <a:r>
              <a:rPr lang="zh-CN" sz="2400" b="0">
                <a:latin typeface="+mn-ea"/>
                <a:cs typeface="+mn-ea"/>
              </a:rPr>
              <a:t>与其歆羡他人，不如做最好的自己；</a:t>
            </a:r>
            <a:r>
              <a:rPr lang="en-US" sz="2400" b="0">
                <a:latin typeface="+mn-ea"/>
                <a:cs typeface="+mn-ea"/>
              </a:rPr>
              <a:t>④</a:t>
            </a:r>
            <a:r>
              <a:rPr lang="zh-CN" sz="2400" b="0">
                <a:latin typeface="+mn-ea"/>
                <a:cs typeface="+mn-ea"/>
              </a:rPr>
              <a:t>不必仰视他人，自己亦是风景。</a:t>
            </a:r>
            <a:endParaRPr lang="zh-CN" sz="2400" b="0">
              <a:latin typeface="+mn-ea"/>
              <a:cs typeface="+mn-ea"/>
            </a:endParaRPr>
          </a:p>
          <a:p>
            <a:pPr indent="0"/>
            <a:r>
              <a:rPr lang="zh-CN" sz="2400" b="0">
                <a:solidFill>
                  <a:srgbClr val="FF0000"/>
                </a:solidFill>
                <a:latin typeface="+mn-ea"/>
                <a:cs typeface="+mn-ea"/>
              </a:rPr>
              <a:t>【审题误区】</a:t>
            </a:r>
            <a:r>
              <a:rPr lang="en-US" sz="2400" b="0">
                <a:latin typeface="+mn-ea"/>
                <a:cs typeface="+mn-ea"/>
              </a:rPr>
              <a:t>①</a:t>
            </a:r>
            <a:r>
              <a:rPr lang="zh-CN" sz="2400" b="0">
                <a:latin typeface="+mn-ea"/>
                <a:cs typeface="+mn-ea"/>
              </a:rPr>
              <a:t>正确理解人生幸福和追求；</a:t>
            </a:r>
            <a:r>
              <a:rPr lang="en-US" sz="2400" b="0">
                <a:latin typeface="+mn-ea"/>
                <a:cs typeface="+mn-ea"/>
              </a:rPr>
              <a:t>②</a:t>
            </a:r>
            <a:r>
              <a:rPr lang="zh-CN" sz="2400" b="0">
                <a:latin typeface="+mn-ea"/>
                <a:cs typeface="+mn-ea"/>
              </a:rPr>
              <a:t>鱼和熊掌不可兼得；</a:t>
            </a:r>
            <a:r>
              <a:rPr lang="en-US" sz="2400" b="0">
                <a:latin typeface="+mn-ea"/>
                <a:cs typeface="+mn-ea"/>
              </a:rPr>
              <a:t>③</a:t>
            </a:r>
            <a:r>
              <a:rPr lang="zh-CN" sz="2400" b="0">
                <a:latin typeface="+mn-ea"/>
                <a:cs typeface="+mn-ea"/>
              </a:rPr>
              <a:t>学会换位思考，正确理解物质生活和精神生活的关系；</a:t>
            </a:r>
            <a:r>
              <a:rPr lang="en-US" sz="2400" b="0">
                <a:latin typeface="+mn-ea"/>
                <a:cs typeface="+mn-ea"/>
              </a:rPr>
              <a:t>④</a:t>
            </a:r>
            <a:r>
              <a:rPr lang="zh-CN" sz="2400" b="0">
                <a:latin typeface="+mn-ea"/>
                <a:cs typeface="+mn-ea"/>
              </a:rPr>
              <a:t>女性当自强。</a:t>
            </a:r>
            <a:endParaRPr lang="zh-CN" altLang="en-US" sz="2400">
              <a:latin typeface="+mn-ea"/>
              <a:cs typeface="+mn-ea"/>
            </a:endParaRP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198755"/>
            <a:ext cx="10515600" cy="1325563"/>
          </a:xfrm>
        </p:spPr>
        <p:txBody>
          <a:bodyPr>
            <a:normAutofit fontScale="90000"/>
          </a:bodyPr>
          <a:lstStyle/>
          <a:p>
            <a:r>
              <a:rPr lang="zh-CN" altLang="en-US" sz="4445"/>
              <a:t>仔细观察下面一幅漫画，根据漫画内容及其寓意写作。（60分）</a:t>
            </a:r>
            <a:endParaRPr lang="zh-CN" altLang="en-US" sz="4445"/>
          </a:p>
        </p:txBody>
      </p:sp>
      <p:pic>
        <p:nvPicPr>
          <p:cNvPr id="6" name="图片 6"/>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a:xfrm>
            <a:off x="1353820" y="1968500"/>
            <a:ext cx="9244965" cy="3187700"/>
          </a:xfrm>
          <a:prstGeom prst="rect">
            <a:avLst/>
          </a:prstGeom>
          <a:noFill/>
          <a:ln>
            <a:noFill/>
          </a:ln>
        </p:spPr>
      </p:pic>
      <p:sp>
        <p:nvSpPr>
          <p:cNvPr id="100" name="文本框 99"/>
          <p:cNvSpPr txBox="1"/>
          <p:nvPr/>
        </p:nvSpPr>
        <p:spPr>
          <a:xfrm>
            <a:off x="333375" y="5600065"/>
            <a:ext cx="10747375" cy="953135"/>
          </a:xfrm>
          <a:prstGeom prst="rect">
            <a:avLst/>
          </a:prstGeom>
          <a:noFill/>
          <a:ln w="9525">
            <a:noFill/>
          </a:ln>
        </p:spPr>
        <p:txBody>
          <a:bodyPr wrap="square">
            <a:spAutoFit/>
          </a:bodyPr>
          <a:lstStyle/>
          <a:p>
            <a:pPr indent="0"/>
            <a:r>
              <a:rPr lang="zh-CN" sz="2800" b="0">
                <a:latin typeface="黑体" panose="02010609060101010101" charset="-122"/>
                <a:ea typeface="黑体" panose="02010609060101010101" charset="-122"/>
                <a:cs typeface="黑体" panose="02010609060101010101" charset="-122"/>
              </a:rPr>
              <a:t>要求：选好角度，确定立意，明确文体，自拟标题，不要套作，不得抄袭，不得泄露个人信息；不少于800字。</a:t>
            </a:r>
            <a:endParaRPr lang="zh-CN" altLang="en-US" sz="2800">
              <a:latin typeface="黑体" panose="02010609060101010101" charset="-122"/>
              <a:ea typeface="黑体" panose="02010609060101010101" charset="-122"/>
              <a:cs typeface="黑体" panose="02010609060101010101" charset="-122"/>
            </a:endParaRPr>
          </a:p>
        </p:txBody>
      </p:sp>
    </p:spTree>
    <p:custDataLst>
      <p:tags r:id="rId3"/>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4778375" y="428625"/>
            <a:ext cx="7282815" cy="6000750"/>
          </a:xfrm>
          <a:prstGeom prst="rect">
            <a:avLst/>
          </a:prstGeom>
          <a:noFill/>
          <a:ln w="9525">
            <a:noFill/>
          </a:ln>
        </p:spPr>
        <p:txBody>
          <a:bodyPr wrap="square">
            <a:spAutoFit/>
          </a:bodyPr>
          <a:lstStyle/>
          <a:p>
            <a:pPr indent="0"/>
            <a:r>
              <a:rPr sz="2400" b="0">
                <a:solidFill>
                  <a:srgbClr val="FF0000"/>
                </a:solidFill>
                <a:latin typeface="黑体" panose="02010609060101010101" charset="-122"/>
                <a:ea typeface="黑体" panose="02010609060101010101" charset="-122"/>
                <a:cs typeface="黑体" panose="02010609060101010101" charset="-122"/>
              </a:rPr>
              <a:t>【写作指导】</a:t>
            </a:r>
            <a:endParaRPr sz="2400" b="0">
              <a:solidFill>
                <a:srgbClr val="FF0000"/>
              </a:solidFill>
              <a:latin typeface="黑体" panose="02010609060101010101" charset="-122"/>
              <a:ea typeface="黑体" panose="02010609060101010101" charset="-122"/>
              <a:cs typeface="黑体" panose="02010609060101010101" charset="-122"/>
            </a:endParaRPr>
          </a:p>
          <a:p>
            <a:pPr indent="0"/>
            <a:r>
              <a:rPr sz="2400" b="0">
                <a:solidFill>
                  <a:srgbClr val="FF0000"/>
                </a:solidFill>
                <a:latin typeface="黑体" panose="02010609060101010101" charset="-122"/>
                <a:ea typeface="黑体" panose="02010609060101010101" charset="-122"/>
                <a:cs typeface="黑体" panose="02010609060101010101" charset="-122"/>
              </a:rPr>
              <a:t>审题时应注意：</a:t>
            </a:r>
            <a:r>
              <a:rPr sz="2400" b="0">
                <a:latin typeface="黑体" panose="02010609060101010101" charset="-122"/>
                <a:ea typeface="黑体" panose="02010609060101010101" charset="-122"/>
                <a:cs typeface="黑体" panose="02010609060101010101" charset="-122"/>
              </a:rPr>
              <a:t>①考生需要根据漫画特点，体察“逃生者”“火苗”“灭火器”“灭火器使用说明书”等画面要素，并弄清要素之间的关系；②聚焦三个方框里的内容，</a:t>
            </a:r>
            <a:r>
              <a:rPr sz="2400" b="0">
                <a:solidFill>
                  <a:srgbClr val="7030A0"/>
                </a:solidFill>
                <a:latin typeface="黑体" panose="02010609060101010101" charset="-122"/>
                <a:ea typeface="黑体" panose="02010609060101010101" charset="-122"/>
                <a:cs typeface="黑体" panose="02010609060101010101" charset="-122"/>
              </a:rPr>
              <a:t>思考为什么火灾发生了才去读灭火器说明书，这才是构思立意的核心</a:t>
            </a:r>
            <a:r>
              <a:rPr sz="2400" b="0">
                <a:latin typeface="黑体" panose="02010609060101010101" charset="-122"/>
                <a:ea typeface="黑体" panose="02010609060101010101" charset="-122"/>
                <a:cs typeface="黑体" panose="02010609060101010101" charset="-122"/>
              </a:rPr>
              <a:t>；③锁定漫画的</a:t>
            </a:r>
            <a:r>
              <a:rPr sz="2400" b="0">
                <a:solidFill>
                  <a:srgbClr val="7030A0"/>
                </a:solidFill>
                <a:latin typeface="黑体" panose="02010609060101010101" charset="-122"/>
                <a:ea typeface="黑体" panose="02010609060101010101" charset="-122"/>
                <a:cs typeface="黑体" panose="02010609060101010101" charset="-122"/>
              </a:rPr>
              <a:t>夸张变形</a:t>
            </a:r>
            <a:r>
              <a:rPr sz="2400" b="0">
                <a:latin typeface="黑体" panose="02010609060101010101" charset="-122"/>
                <a:ea typeface="黑体" panose="02010609060101010101" charset="-122"/>
                <a:cs typeface="黑体" panose="02010609060101010101" charset="-122"/>
              </a:rPr>
              <a:t>之处，</a:t>
            </a:r>
            <a:r>
              <a:rPr sz="2400" b="0">
                <a:solidFill>
                  <a:srgbClr val="7030A0"/>
                </a:solidFill>
                <a:latin typeface="黑体" panose="02010609060101010101" charset="-122"/>
                <a:ea typeface="黑体" panose="02010609060101010101" charset="-122"/>
                <a:cs typeface="黑体" panose="02010609060101010101" charset="-122"/>
              </a:rPr>
              <a:t>如，被放大了的“灭火器使用说明书”、被缩小了的灭火器等；</a:t>
            </a:r>
            <a:r>
              <a:rPr sz="2400" b="0">
                <a:latin typeface="黑体" panose="02010609060101010101" charset="-122"/>
                <a:ea typeface="黑体" panose="02010609060101010101" charset="-122"/>
                <a:cs typeface="黑体" panose="02010609060101010101" charset="-122"/>
              </a:rPr>
              <a:t>④画面展示的仅是一种现象，考生要做的是透过现象思考问题的本质，并思考这一现象暴露出的社会人生问题以及解决问题的策略。</a:t>
            </a:r>
            <a:endParaRPr sz="2400" b="0">
              <a:latin typeface="黑体" panose="02010609060101010101" charset="-122"/>
              <a:ea typeface="黑体" panose="02010609060101010101" charset="-122"/>
              <a:cs typeface="黑体" panose="02010609060101010101" charset="-122"/>
            </a:endParaRPr>
          </a:p>
          <a:p>
            <a:pPr indent="0"/>
            <a:r>
              <a:rPr sz="2400" b="0">
                <a:solidFill>
                  <a:srgbClr val="FF0000"/>
                </a:solidFill>
                <a:latin typeface="黑体" panose="02010609060101010101" charset="-122"/>
                <a:ea typeface="黑体" panose="02010609060101010101" charset="-122"/>
                <a:cs typeface="黑体" panose="02010609060101010101" charset="-122"/>
              </a:rPr>
              <a:t>参考立意：</a:t>
            </a:r>
            <a:r>
              <a:rPr sz="2400" b="0">
                <a:latin typeface="黑体" panose="02010609060101010101" charset="-122"/>
                <a:ea typeface="黑体" panose="02010609060101010101" charset="-122"/>
                <a:cs typeface="黑体" panose="02010609060101010101" charset="-122"/>
              </a:rPr>
              <a:t>①既要掌握防范知识，更要掌握防范技能；②掌握实践技能，重在平时，要防患于未然；③强化实践演练，沉着应对问题；④强化配套措施，更要强化实践能力。</a:t>
            </a:r>
            <a:endParaRPr sz="2400" b="0">
              <a:latin typeface="黑体" panose="02010609060101010101" charset="-122"/>
              <a:ea typeface="黑体" panose="02010609060101010101" charset="-122"/>
              <a:cs typeface="黑体" panose="02010609060101010101" charset="-122"/>
            </a:endParaRPr>
          </a:p>
          <a:p>
            <a:pPr indent="0"/>
            <a:r>
              <a:rPr sz="2400" b="0">
                <a:solidFill>
                  <a:srgbClr val="FF0000"/>
                </a:solidFill>
                <a:latin typeface="黑体" panose="02010609060101010101" charset="-122"/>
                <a:ea typeface="黑体" panose="02010609060101010101" charset="-122"/>
                <a:cs typeface="黑体" panose="02010609060101010101" charset="-122"/>
              </a:rPr>
              <a:t>【审题误区】</a:t>
            </a:r>
            <a:r>
              <a:rPr sz="2400" b="0">
                <a:latin typeface="黑体" panose="02010609060101010101" charset="-122"/>
                <a:ea typeface="黑体" panose="02010609060101010101" charset="-122"/>
                <a:cs typeface="黑体" panose="02010609060101010101" charset="-122"/>
              </a:rPr>
              <a:t>①细节与成功；②理论与实践；③防患与火灾</a:t>
            </a:r>
            <a:endParaRPr sz="2400" b="0">
              <a:latin typeface="黑体" panose="02010609060101010101" charset="-122"/>
              <a:ea typeface="黑体" panose="02010609060101010101" charset="-122"/>
              <a:cs typeface="黑体" panose="02010609060101010101" charset="-122"/>
            </a:endParaRPr>
          </a:p>
        </p:txBody>
      </p:sp>
      <p:pic>
        <p:nvPicPr>
          <p:cNvPr id="6" name="图片 6"/>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a:xfrm>
            <a:off x="128270" y="1007745"/>
            <a:ext cx="4650105" cy="5222875"/>
          </a:xfrm>
          <a:prstGeom prst="rect">
            <a:avLst/>
          </a:prstGeom>
          <a:noFill/>
          <a:ln>
            <a:noFill/>
          </a:ln>
        </p:spPr>
      </p:pic>
    </p:spTree>
    <p:custDataLst>
      <p:tags r:id="rId3"/>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126365"/>
            <a:ext cx="11240770" cy="1325880"/>
          </a:xfrm>
        </p:spPr>
        <p:txBody>
          <a:bodyPr>
            <a:normAutofit fontScale="90000"/>
          </a:bodyPr>
          <a:lstStyle/>
          <a:p>
            <a:r>
              <a:rPr lang="zh-CN" altLang="en-US" sz="4000"/>
              <a:t>仔细观察下面一幅漫画，根据漫画内容及其寓意写作。（60分）</a:t>
            </a:r>
            <a:endParaRPr lang="zh-CN" altLang="en-US" sz="4000"/>
          </a:p>
        </p:txBody>
      </p:sp>
      <p:pic>
        <p:nvPicPr>
          <p:cNvPr id="8" name="currentImg" descr="https://timgsa.baidu.com/timg?image&amp;quality=80&amp;size=b9999_10000&amp;sec=1554859392357&amp;di=de93db3f695339bf21076dd518b79470&amp;imgtype=0&amp;src=http%3A%2F%2Fepaper.scdaily.cn%2Fscrb%2F20150326%2F07_1.jp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a:xfrm>
            <a:off x="0" y="1372870"/>
            <a:ext cx="4998085" cy="4535170"/>
          </a:xfrm>
          <a:prstGeom prst="rect">
            <a:avLst/>
          </a:prstGeom>
          <a:noFill/>
          <a:ln>
            <a:noFill/>
          </a:ln>
        </p:spPr>
      </p:pic>
      <p:sp>
        <p:nvSpPr>
          <p:cNvPr id="4" name="文本框 3"/>
          <p:cNvSpPr txBox="1"/>
          <p:nvPr/>
        </p:nvSpPr>
        <p:spPr>
          <a:xfrm>
            <a:off x="0" y="5843270"/>
            <a:ext cx="5080000" cy="1014730"/>
          </a:xfrm>
          <a:prstGeom prst="rect">
            <a:avLst/>
          </a:prstGeom>
          <a:noFill/>
          <a:ln w="9525">
            <a:noFill/>
          </a:ln>
        </p:spPr>
        <p:txBody>
          <a:bodyPr>
            <a:spAutoFit/>
          </a:bodyPr>
          <a:lstStyle/>
          <a:p>
            <a:pPr indent="0"/>
            <a:r>
              <a:rPr lang="zh-CN" sz="2000" b="0">
                <a:latin typeface="+mn-ea"/>
                <a:cs typeface="+mn-ea"/>
              </a:rPr>
              <a:t>要求：选好角度，确定立意，明确文体，自拟标题，不要套作，不得抄袭，不得泄露个人信息；不少于800字。</a:t>
            </a:r>
            <a:endParaRPr lang="zh-CN" altLang="en-US" sz="2000">
              <a:latin typeface="+mn-ea"/>
              <a:cs typeface="+mn-ea"/>
            </a:endParaRPr>
          </a:p>
        </p:txBody>
      </p:sp>
      <p:sp>
        <p:nvSpPr>
          <p:cNvPr id="3" name="文本框 2"/>
          <p:cNvSpPr txBox="1"/>
          <p:nvPr/>
        </p:nvSpPr>
        <p:spPr>
          <a:xfrm>
            <a:off x="5200015" y="1050925"/>
            <a:ext cx="6879590" cy="5631180"/>
          </a:xfrm>
          <a:prstGeom prst="rect">
            <a:avLst/>
          </a:prstGeom>
          <a:noFill/>
        </p:spPr>
        <p:txBody>
          <a:bodyPr wrap="square" rtlCol="0" anchor="t">
            <a:spAutoFit/>
          </a:bodyPr>
          <a:lstStyle/>
          <a:p>
            <a:pPr indent="0"/>
            <a:r>
              <a:rPr sz="2400">
                <a:solidFill>
                  <a:srgbClr val="FF0000"/>
                </a:solidFill>
                <a:latin typeface="黑体" panose="02010609060101010101" charset="-122"/>
                <a:ea typeface="黑体" panose="02010609060101010101" charset="-122"/>
                <a:cs typeface="黑体" panose="02010609060101010101" charset="-122"/>
                <a:sym typeface="+mn-ea"/>
              </a:rPr>
              <a:t>【写作指导】</a:t>
            </a:r>
            <a:r>
              <a:rPr sz="2400">
                <a:latin typeface="黑体" panose="02010609060101010101" charset="-122"/>
                <a:ea typeface="黑体" panose="02010609060101010101" charset="-122"/>
                <a:cs typeface="黑体" panose="02010609060101010101" charset="-122"/>
                <a:sym typeface="+mn-ea"/>
              </a:rPr>
              <a:t>本则漫画由树、鸟、人三部分和说明性文字构成。画面中的</a:t>
            </a:r>
            <a:r>
              <a:rPr sz="2400">
                <a:solidFill>
                  <a:srgbClr val="7030A0"/>
                </a:solidFill>
                <a:latin typeface="黑体" panose="02010609060101010101" charset="-122"/>
                <a:ea typeface="黑体" panose="02010609060101010101" charset="-122"/>
                <a:cs typeface="黑体" panose="02010609060101010101" charset="-122"/>
                <a:sym typeface="+mn-ea"/>
              </a:rPr>
              <a:t>鸟与人形成对比</a:t>
            </a:r>
            <a:r>
              <a:rPr sz="2400">
                <a:latin typeface="黑体" panose="02010609060101010101" charset="-122"/>
                <a:ea typeface="黑体" panose="02010609060101010101" charset="-122"/>
                <a:cs typeface="黑体" panose="02010609060101010101" charset="-122"/>
                <a:sym typeface="+mn-ea"/>
              </a:rPr>
              <a:t>：鸟不害怕树枝断裂，是因为它有翅膀，无需依赖外物；而人却惧怕树枝断裂，是因为他依赖着树枝。既</a:t>
            </a:r>
            <a:r>
              <a:rPr sz="2400">
                <a:solidFill>
                  <a:srgbClr val="7030A0"/>
                </a:solidFill>
                <a:latin typeface="黑体" panose="02010609060101010101" charset="-122"/>
                <a:ea typeface="黑体" panose="02010609060101010101" charset="-122"/>
                <a:cs typeface="黑体" panose="02010609060101010101" charset="-122"/>
                <a:sym typeface="+mn-ea"/>
              </a:rPr>
              <a:t>可以通过对比可得出漫画的深层义：</a:t>
            </a:r>
            <a:r>
              <a:rPr sz="2400">
                <a:latin typeface="黑体" panose="02010609060101010101" charset="-122"/>
                <a:ea typeface="黑体" panose="02010609060101010101" charset="-122"/>
                <a:cs typeface="黑体" panose="02010609060101010101" charset="-122"/>
                <a:sym typeface="+mn-ea"/>
              </a:rPr>
              <a:t>又要整体思考，将三者看成一个完整系统，综合立意。考生的思维必须</a:t>
            </a:r>
            <a:r>
              <a:rPr sz="2400">
                <a:solidFill>
                  <a:srgbClr val="7030A0"/>
                </a:solidFill>
                <a:latin typeface="黑体" panose="02010609060101010101" charset="-122"/>
                <a:ea typeface="黑体" panose="02010609060101010101" charset="-122"/>
                <a:cs typeface="黑体" panose="02010609060101010101" charset="-122"/>
                <a:sym typeface="+mn-ea"/>
              </a:rPr>
              <a:t>由鸟及人，谈对人生的思考</a:t>
            </a:r>
            <a:r>
              <a:rPr sz="2400">
                <a:latin typeface="黑体" panose="02010609060101010101" charset="-122"/>
                <a:ea typeface="黑体" panose="02010609060101010101" charset="-122"/>
                <a:cs typeface="黑体" panose="02010609060101010101" charset="-122"/>
                <a:sym typeface="+mn-ea"/>
              </a:rPr>
              <a:t>，</a:t>
            </a:r>
            <a:r>
              <a:rPr sz="2400">
                <a:solidFill>
                  <a:srgbClr val="7030A0"/>
                </a:solidFill>
                <a:latin typeface="黑体" panose="02010609060101010101" charset="-122"/>
                <a:ea typeface="黑体" panose="02010609060101010101" charset="-122"/>
                <a:cs typeface="黑体" panose="02010609060101010101" charset="-122"/>
                <a:sym typeface="+mn-ea"/>
              </a:rPr>
              <a:t>要谈的是人应该怎么办，而不是鸟。</a:t>
            </a:r>
            <a:r>
              <a:rPr sz="2400">
                <a:latin typeface="黑体" panose="02010609060101010101" charset="-122"/>
                <a:ea typeface="黑体" panose="02010609060101010101" charset="-122"/>
                <a:cs typeface="黑体" panose="02010609060101010101" charset="-122"/>
                <a:sym typeface="+mn-ea"/>
              </a:rPr>
              <a:t>“鸟的翅膀”可以喻指人的实力、能力、素养等。</a:t>
            </a:r>
            <a:endParaRPr sz="2400">
              <a:latin typeface="黑体" panose="02010609060101010101" charset="-122"/>
              <a:ea typeface="黑体" panose="02010609060101010101" charset="-122"/>
              <a:cs typeface="黑体" panose="02010609060101010101" charset="-122"/>
              <a:sym typeface="+mn-ea"/>
            </a:endParaRPr>
          </a:p>
          <a:p>
            <a:pPr indent="0"/>
            <a:endParaRPr sz="2400">
              <a:solidFill>
                <a:srgbClr val="FF0000"/>
              </a:solidFill>
              <a:latin typeface="黑体" panose="02010609060101010101" charset="-122"/>
              <a:ea typeface="黑体" panose="02010609060101010101" charset="-122"/>
              <a:cs typeface="黑体" panose="02010609060101010101" charset="-122"/>
              <a:sym typeface="+mn-ea"/>
            </a:endParaRPr>
          </a:p>
          <a:p>
            <a:pPr indent="0"/>
            <a:r>
              <a:rPr sz="2400">
                <a:solidFill>
                  <a:srgbClr val="FF0000"/>
                </a:solidFill>
                <a:latin typeface="黑体" panose="02010609060101010101" charset="-122"/>
                <a:ea typeface="黑体" panose="02010609060101010101" charset="-122"/>
                <a:cs typeface="黑体" panose="02010609060101010101" charset="-122"/>
                <a:sym typeface="+mn-ea"/>
              </a:rPr>
              <a:t>可从多角度进行立意：</a:t>
            </a:r>
            <a:r>
              <a:rPr sz="2400">
                <a:latin typeface="黑体" panose="02010609060101010101" charset="-122"/>
                <a:ea typeface="黑体" panose="02010609060101010101" charset="-122"/>
                <a:cs typeface="黑体" panose="02010609060101010101" charset="-122"/>
                <a:sym typeface="+mn-ea"/>
              </a:rPr>
              <a:t>一是个人层面，如增强个人实力、提升自身素养等；二是从集体层面，如某企业提升自主创新能力等；三是从国家层面，如发展科技、重视创新才能提升我国在世界上的核心竞争力等。</a:t>
            </a:r>
            <a:endParaRPr lang="zh-CN" altLang="en-US" sz="2400"/>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4" name="TextBox 1"/>
          <p:cNvSpPr/>
          <p:nvPr/>
        </p:nvSpPr>
        <p:spPr>
          <a:xfrm>
            <a:off x="3340735" y="964565"/>
            <a:ext cx="7415213" cy="3019425"/>
          </a:xfrm>
          <a:prstGeom prst="rect">
            <a:avLst/>
          </a:prstGeom>
          <a:noFill/>
          <a:ln w="9525">
            <a:noFill/>
          </a:ln>
        </p:spPr>
        <p:txBody>
          <a:bodyPr>
            <a:spAutoFit/>
          </a:bodyPr>
          <a:lstStyle/>
          <a:p>
            <a:r>
              <a:rPr lang="zh-CN" altLang="en-US" sz="4800" b="1">
                <a:solidFill>
                  <a:srgbClr val="0B6107"/>
                </a:solidFill>
                <a:latin typeface="黑体" panose="02010609060101010101" charset="-122"/>
                <a:ea typeface="黑体" panose="02010609060101010101" charset="-122"/>
              </a:rPr>
              <a:t>尺幅虽小蕴乾坤，</a:t>
            </a:r>
            <a:endParaRPr lang="en-US" altLang="zh-CN" sz="4800" b="1">
              <a:solidFill>
                <a:srgbClr val="0B6107"/>
              </a:solidFill>
              <a:latin typeface="黑体" panose="02010609060101010101" charset="-122"/>
              <a:ea typeface="黑体" panose="02010609060101010101" charset="-122"/>
            </a:endParaRPr>
          </a:p>
          <a:p>
            <a:r>
              <a:rPr lang="zh-CN" altLang="en-US" sz="4800" b="1">
                <a:solidFill>
                  <a:srgbClr val="0B6107"/>
                </a:solidFill>
                <a:latin typeface="黑体" panose="02010609060101010101" charset="-122"/>
                <a:ea typeface="黑体" panose="02010609060101010101" charset="-122"/>
              </a:rPr>
              <a:t>针砭暗含形象真。</a:t>
            </a:r>
            <a:endParaRPr lang="en-US" altLang="zh-CN" sz="4800" b="1">
              <a:solidFill>
                <a:srgbClr val="0B6107"/>
              </a:solidFill>
              <a:latin typeface="黑体" panose="02010609060101010101" charset="-122"/>
              <a:ea typeface="黑体" panose="02010609060101010101" charset="-122"/>
            </a:endParaRPr>
          </a:p>
          <a:p>
            <a:r>
              <a:rPr lang="zh-CN" altLang="en-US" sz="4800" b="1">
                <a:solidFill>
                  <a:srgbClr val="0B6107"/>
                </a:solidFill>
                <a:latin typeface="黑体" panose="02010609060101010101" charset="-122"/>
                <a:ea typeface="黑体" panose="02010609060101010101" charset="-122"/>
              </a:rPr>
              <a:t>举止言谈需谨慎，</a:t>
            </a:r>
            <a:endParaRPr lang="en-US" altLang="zh-CN" sz="4800" b="1">
              <a:solidFill>
                <a:srgbClr val="0B6107"/>
              </a:solidFill>
              <a:latin typeface="黑体" panose="02010609060101010101" charset="-122"/>
              <a:ea typeface="黑体" panose="02010609060101010101" charset="-122"/>
            </a:endParaRPr>
          </a:p>
          <a:p>
            <a:r>
              <a:rPr lang="zh-CN" altLang="en-US" sz="4800" b="1">
                <a:solidFill>
                  <a:srgbClr val="0B6107"/>
                </a:solidFill>
                <a:latin typeface="黑体" panose="02010609060101010101" charset="-122"/>
                <a:ea typeface="黑体" panose="02010609060101010101" charset="-122"/>
              </a:rPr>
              <a:t>小心成为画中人。</a:t>
            </a:r>
            <a:r>
              <a:rPr lang="en-US" altLang="zh-CN" sz="4800" b="1">
                <a:solidFill>
                  <a:srgbClr val="0B6107"/>
                </a:solidFill>
                <a:latin typeface="黑体" panose="02010609060101010101" charset="-122"/>
                <a:ea typeface="黑体" panose="02010609060101010101" charset="-122"/>
              </a:rPr>
              <a:t>               </a:t>
            </a:r>
            <a:endParaRPr lang="zh-CN" altLang="en-US" sz="3600" b="1">
              <a:solidFill>
                <a:srgbClr val="0B6107"/>
              </a:solidFill>
              <a:latin typeface="黑体" panose="02010609060101010101" charset="-122"/>
              <a:ea typeface="黑体" panose="02010609060101010101" charset="-122"/>
            </a:endParaRPr>
          </a:p>
        </p:txBody>
      </p:sp>
      <p:sp>
        <p:nvSpPr>
          <p:cNvPr id="5122" name="Rectangle 4"/>
          <p:cNvSpPr/>
          <p:nvPr/>
        </p:nvSpPr>
        <p:spPr>
          <a:xfrm>
            <a:off x="1761490" y="4444365"/>
            <a:ext cx="9716770" cy="1198880"/>
          </a:xfrm>
          <a:prstGeom prst="rect">
            <a:avLst/>
          </a:prstGeom>
          <a:noFill/>
          <a:ln w="9525">
            <a:noFill/>
          </a:ln>
        </p:spPr>
        <p:txBody>
          <a:bodyPr wrap="square">
            <a:spAutoFit/>
          </a:bodyPr>
          <a:lstStyle/>
          <a:p>
            <a:r>
              <a:rPr lang="zh-CN" altLang="en-US" sz="7200" b="1">
                <a:solidFill>
                  <a:srgbClr val="FF3300"/>
                </a:solidFill>
                <a:effectLst>
                  <a:outerShdw blurRad="38100" dist="38100" dir="2700000">
                    <a:srgbClr val="C0C0C0"/>
                  </a:outerShdw>
                </a:effectLst>
                <a:ea typeface="楷体" panose="02010609060101010101" charset="-122"/>
              </a:rPr>
              <a:t>漫画作文写作指导</a:t>
            </a:r>
            <a:endParaRPr lang="zh-CN" altLang="en-US" sz="8000" b="1">
              <a:solidFill>
                <a:srgbClr val="FF3300"/>
              </a:solidFill>
              <a:effectLst>
                <a:outerShdw blurRad="38100" dist="38100" dir="2700000">
                  <a:srgbClr val="C0C0C0"/>
                </a:outerShdw>
              </a:effectLst>
              <a:ea typeface="楷体" panose="02010609060101010101" charset="-122"/>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5088255" y="571500"/>
            <a:ext cx="6675120" cy="6000750"/>
          </a:xfrm>
          <a:prstGeom prst="rect">
            <a:avLst/>
          </a:prstGeom>
          <a:noFill/>
          <a:ln w="9525">
            <a:noFill/>
          </a:ln>
        </p:spPr>
        <p:txBody>
          <a:bodyPr wrap="square">
            <a:spAutoFit/>
          </a:bodyPr>
          <a:lstStyle/>
          <a:p>
            <a:pPr indent="0"/>
            <a:r>
              <a:rPr sz="2400">
                <a:solidFill>
                  <a:srgbClr val="FF0000"/>
                </a:solidFill>
                <a:latin typeface="黑体" panose="02010609060101010101" charset="-122"/>
                <a:ea typeface="黑体" panose="02010609060101010101" charset="-122"/>
                <a:cs typeface="黑体" panose="02010609060101010101" charset="-122"/>
                <a:sym typeface="+mn-ea"/>
              </a:rPr>
              <a:t>具体立意：</a:t>
            </a:r>
            <a:r>
              <a:rPr sz="2400">
                <a:latin typeface="黑体" panose="02010609060101010101" charset="-122"/>
                <a:ea typeface="黑体" panose="02010609060101010101" charset="-122"/>
                <a:cs typeface="黑体" panose="02010609060101010101" charset="-122"/>
                <a:sym typeface="+mn-ea"/>
              </a:rPr>
              <a:t>①能力为双翼，枝断又何惧？②增强实力，才能无惧险境。③丰己羽翼，恃才无恐；凭己之能，行稳致远；④既要以己之能，振翅枝头，也要善假外物，借力而行。</a:t>
            </a:r>
            <a:endParaRPr sz="2400">
              <a:latin typeface="黑体" panose="02010609060101010101" charset="-122"/>
              <a:ea typeface="黑体" panose="02010609060101010101" charset="-122"/>
              <a:cs typeface="黑体" panose="02010609060101010101" charset="-122"/>
              <a:sym typeface="+mn-ea"/>
            </a:endParaRPr>
          </a:p>
          <a:p>
            <a:pPr indent="0"/>
            <a:endParaRPr lang="zh-CN" altLang="en-US" sz="2400"/>
          </a:p>
          <a:p>
            <a:pPr indent="0"/>
            <a:r>
              <a:rPr sz="2400" b="0">
                <a:solidFill>
                  <a:srgbClr val="FF0000"/>
                </a:solidFill>
                <a:latin typeface="黑体" panose="02010609060101010101" charset="-122"/>
                <a:ea typeface="黑体" panose="02010609060101010101" charset="-122"/>
                <a:cs typeface="黑体" panose="02010609060101010101" charset="-122"/>
              </a:rPr>
              <a:t>【审题误区】</a:t>
            </a:r>
            <a:r>
              <a:rPr sz="2400" b="0">
                <a:solidFill>
                  <a:schemeClr val="tx1"/>
                </a:solidFill>
                <a:latin typeface="黑体" panose="02010609060101010101" charset="-122"/>
                <a:ea typeface="黑体" panose="02010609060101010101" charset="-122"/>
                <a:cs typeface="黑体" panose="02010609060101010101" charset="-122"/>
              </a:rPr>
              <a:t>审题立意要综合画面中的树、鸟、人并结合说明性文字进行联想和思考，</a:t>
            </a:r>
            <a:r>
              <a:rPr sz="2400" b="0">
                <a:solidFill>
                  <a:srgbClr val="7030A0"/>
                </a:solidFill>
                <a:latin typeface="黑体" panose="02010609060101010101" charset="-122"/>
                <a:ea typeface="黑体" panose="02010609060101010101" charset="-122"/>
                <a:cs typeface="黑体" panose="02010609060101010101" charset="-122"/>
              </a:rPr>
              <a:t>脱离画面整体含意而只抓住画面中某一个要素进行引申阐发的立意均为跑题立意</a:t>
            </a:r>
            <a:r>
              <a:rPr sz="2400" b="0">
                <a:solidFill>
                  <a:schemeClr val="tx1"/>
                </a:solidFill>
                <a:latin typeface="黑体" panose="02010609060101010101" charset="-122"/>
                <a:ea typeface="黑体" panose="02010609060101010101" charset="-122"/>
                <a:cs typeface="黑体" panose="02010609060101010101" charset="-122"/>
              </a:rPr>
              <a:t>。如：只抓住漫画中的树，写成“只有当自己足够强大时,才不怕来自外界的伤害”；只抓住人与鸟的对比，写成“认清自己，成就人生”等，就是显然忽略了说明性文字的导向；只抓住漫画说明中的“相信”二字，将文章写成“相信自己，永不言弃”，则显然忽略了最重要的要素“翅膀”。</a:t>
            </a:r>
            <a:r>
              <a:rPr sz="2400" b="0">
                <a:solidFill>
                  <a:srgbClr val="FF0000"/>
                </a:solidFill>
                <a:latin typeface="黑体" panose="02010609060101010101" charset="-122"/>
                <a:ea typeface="黑体" panose="02010609060101010101" charset="-122"/>
                <a:cs typeface="黑体" panose="02010609060101010101" charset="-122"/>
              </a:rPr>
              <a:t>这些均是偏离了材料内容和寓意的立意角度。</a:t>
            </a:r>
            <a:endParaRPr sz="2400" b="0">
              <a:solidFill>
                <a:srgbClr val="FF0000"/>
              </a:solidFill>
              <a:latin typeface="黑体" panose="02010609060101010101" charset="-122"/>
              <a:ea typeface="黑体" panose="02010609060101010101" charset="-122"/>
              <a:cs typeface="黑体" panose="02010609060101010101" charset="-122"/>
            </a:endParaRPr>
          </a:p>
        </p:txBody>
      </p:sp>
      <p:pic>
        <p:nvPicPr>
          <p:cNvPr id="8" name="currentImg" descr="https://timgsa.baidu.com/timg?image&amp;quality=80&amp;size=b9999_10000&amp;sec=1554859392357&amp;di=de93db3f695339bf21076dd518b79470&amp;imgtype=0&amp;src=http%3A%2F%2Fepaper.scdaily.cn%2Fscrb%2F20150326%2F07_1.jp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a:xfrm>
            <a:off x="165735" y="1045210"/>
            <a:ext cx="4779010" cy="5053330"/>
          </a:xfrm>
          <a:prstGeom prst="rect">
            <a:avLst/>
          </a:prstGeom>
          <a:noFill/>
          <a:ln>
            <a:noFill/>
          </a:ln>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sz="4000"/>
              <a:t>阅读下面的漫画材料，根据要求写一篇不少于800字的文章。（60分）</a:t>
            </a:r>
            <a:endParaRPr lang="zh-CN" altLang="en-US" sz="4000"/>
          </a:p>
        </p:txBody>
      </p:sp>
      <p:pic>
        <p:nvPicPr>
          <p:cNvPr id="19" name="图片 19"/>
          <p:cNvPicPr>
            <a:picLocks noChangeAspect="1"/>
          </p:cNvPicPr>
          <p:nvPr/>
        </p:nvPicPr>
        <p:blipFill>
          <a:blip r:embed="rId2"/>
          <a:stretch>
            <a:fillRect/>
          </a:stretch>
        </p:blipFill>
        <p:spPr>
          <a:xfrm>
            <a:off x="1214755" y="1944370"/>
            <a:ext cx="9761855" cy="4361815"/>
          </a:xfrm>
          <a:prstGeom prst="rect">
            <a:avLst/>
          </a:prstGeom>
        </p:spPr>
      </p:pic>
    </p:spTree>
    <p:custDataLst>
      <p:tags r:id="rId3"/>
    </p:custData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4652645" y="59690"/>
            <a:ext cx="7539355" cy="6739255"/>
          </a:xfrm>
          <a:prstGeom prst="rect">
            <a:avLst/>
          </a:prstGeom>
          <a:noFill/>
          <a:ln w="9525">
            <a:noFill/>
          </a:ln>
        </p:spPr>
        <p:txBody>
          <a:bodyPr wrap="square">
            <a:spAutoFit/>
          </a:bodyPr>
          <a:lstStyle/>
          <a:p>
            <a:pPr indent="0"/>
            <a:r>
              <a:rPr sz="2400" b="0">
                <a:solidFill>
                  <a:srgbClr val="FF0000"/>
                </a:solidFill>
                <a:latin typeface="黑体" panose="02010609060101010101" charset="-122"/>
                <a:ea typeface="黑体" panose="02010609060101010101" charset="-122"/>
                <a:cs typeface="黑体" panose="02010609060101010101" charset="-122"/>
              </a:rPr>
              <a:t>【写作指导】</a:t>
            </a:r>
            <a:r>
              <a:rPr sz="2400" b="0">
                <a:solidFill>
                  <a:schemeClr val="tx1"/>
                </a:solidFill>
                <a:latin typeface="黑体" panose="02010609060101010101" charset="-122"/>
                <a:ea typeface="黑体" panose="02010609060101010101" charset="-122"/>
                <a:cs typeface="黑体" panose="02010609060101010101" charset="-122"/>
              </a:rPr>
              <a:t>本则漫画中，</a:t>
            </a:r>
            <a:r>
              <a:rPr sz="2400" b="0">
                <a:solidFill>
                  <a:srgbClr val="7030A0"/>
                </a:solidFill>
                <a:latin typeface="黑体" panose="02010609060101010101" charset="-122"/>
                <a:ea typeface="黑体" panose="02010609060101010101" charset="-122"/>
                <a:cs typeface="黑体" panose="02010609060101010101" charset="-122"/>
              </a:rPr>
              <a:t>年轻人不知道“屈原是谁”，折射的是当下的一种现象，</a:t>
            </a:r>
            <a:r>
              <a:rPr sz="2400" b="0">
                <a:solidFill>
                  <a:schemeClr val="tx1"/>
                </a:solidFill>
                <a:latin typeface="黑体" panose="02010609060101010101" charset="-122"/>
                <a:ea typeface="黑体" panose="02010609060101010101" charset="-122"/>
                <a:cs typeface="黑体" panose="02010609060101010101" charset="-122"/>
              </a:rPr>
              <a:t>考生须立足这一基础，</a:t>
            </a:r>
            <a:r>
              <a:rPr sz="2400" b="0">
                <a:solidFill>
                  <a:srgbClr val="7030A0"/>
                </a:solidFill>
                <a:latin typeface="黑体" panose="02010609060101010101" charset="-122"/>
                <a:ea typeface="黑体" panose="02010609060101010101" charset="-122"/>
                <a:cs typeface="黑体" panose="02010609060101010101" charset="-122"/>
              </a:rPr>
              <a:t>由表及里，由浅入深，透过现象探究本质，思考“传统文化”传承中出现如此尴尬的现状的原因，探究“年轻人”传统文化知识过度贫乏的原因。</a:t>
            </a:r>
            <a:r>
              <a:rPr sz="2400" b="0">
                <a:solidFill>
                  <a:schemeClr val="tx1"/>
                </a:solidFill>
                <a:latin typeface="黑体" panose="02010609060101010101" charset="-122"/>
                <a:ea typeface="黑体" panose="02010609060101010101" charset="-122"/>
                <a:cs typeface="黑体" panose="02010609060101010101" charset="-122"/>
              </a:rPr>
              <a:t>不能仅仅抓住画面内容中的“屈原是谁”不放，写作时忌表面化和浅显化。</a:t>
            </a:r>
            <a:endParaRPr sz="2400" b="0">
              <a:solidFill>
                <a:schemeClr val="tx1"/>
              </a:solidFill>
              <a:latin typeface="黑体" panose="02010609060101010101" charset="-122"/>
              <a:ea typeface="黑体" panose="02010609060101010101" charset="-122"/>
              <a:cs typeface="黑体" panose="02010609060101010101" charset="-122"/>
            </a:endParaRPr>
          </a:p>
          <a:p>
            <a:pPr indent="0"/>
            <a:r>
              <a:rPr sz="2400" b="0">
                <a:solidFill>
                  <a:srgbClr val="FF0000"/>
                </a:solidFill>
                <a:latin typeface="黑体" panose="02010609060101010101" charset="-122"/>
                <a:ea typeface="黑体" panose="02010609060101010101" charset="-122"/>
                <a:cs typeface="黑体" panose="02010609060101010101" charset="-122"/>
              </a:rPr>
              <a:t>参考立意：</a:t>
            </a:r>
            <a:r>
              <a:rPr sz="2400" b="0">
                <a:solidFill>
                  <a:schemeClr val="tx1"/>
                </a:solidFill>
                <a:latin typeface="黑体" panose="02010609060101010101" charset="-122"/>
                <a:ea typeface="黑体" panose="02010609060101010101" charset="-122"/>
                <a:cs typeface="黑体" panose="02010609060101010101" charset="-122"/>
              </a:rPr>
              <a:t>①增强文化认同，弘扬民族文化；②树立文化自信，传播传统文化；③弘扬传统文化，我们责无旁贷；④向年轻一代传播传统文化刻不容缓；⑤学校、家庭、社会应携起手来，营造传承传统文化的良性环境。</a:t>
            </a:r>
            <a:endParaRPr sz="2400" b="0">
              <a:solidFill>
                <a:schemeClr val="tx1"/>
              </a:solidFill>
              <a:latin typeface="黑体" panose="02010609060101010101" charset="-122"/>
              <a:ea typeface="黑体" panose="02010609060101010101" charset="-122"/>
              <a:cs typeface="黑体" panose="02010609060101010101" charset="-122"/>
            </a:endParaRPr>
          </a:p>
          <a:p>
            <a:pPr indent="0"/>
            <a:endParaRPr sz="2400" b="0">
              <a:solidFill>
                <a:schemeClr val="tx1"/>
              </a:solidFill>
              <a:latin typeface="黑体" panose="02010609060101010101" charset="-122"/>
              <a:ea typeface="黑体" panose="02010609060101010101" charset="-122"/>
              <a:cs typeface="黑体" panose="02010609060101010101" charset="-122"/>
            </a:endParaRPr>
          </a:p>
          <a:p>
            <a:pPr indent="0"/>
            <a:r>
              <a:rPr sz="2400" b="0">
                <a:solidFill>
                  <a:srgbClr val="FF0000"/>
                </a:solidFill>
                <a:latin typeface="黑体" panose="02010609060101010101" charset="-122"/>
                <a:ea typeface="黑体" panose="02010609060101010101" charset="-122"/>
                <a:cs typeface="黑体" panose="02010609060101010101" charset="-122"/>
              </a:rPr>
              <a:t>【审题误区】</a:t>
            </a:r>
            <a:r>
              <a:rPr sz="2400" b="0">
                <a:solidFill>
                  <a:schemeClr val="tx1"/>
                </a:solidFill>
                <a:latin typeface="黑体" panose="02010609060101010101" charset="-122"/>
                <a:ea typeface="黑体" panose="02010609060101010101" charset="-122"/>
                <a:cs typeface="黑体" panose="02010609060101010101" charset="-122"/>
              </a:rPr>
              <a:t>①仁者见仁，智者见智。（“仁者见仁，智者见智”是因为立场不同或角度不同而有不同的看法，且都有一定的合理性，而漫画中的四个年轻人却是胡乱猜测，错误荒诞）②要敢于发表自己的见解。（敢于发表自己的见解是建立在一定的知识储备和认知思辨上的，此立意脱离漫画寓意）③年轻人应该如何实现自身发展。（题目太大，没有扣“传统文化”的主题）</a:t>
            </a:r>
            <a:endParaRPr sz="2400" b="0">
              <a:solidFill>
                <a:schemeClr val="tx1"/>
              </a:solidFill>
              <a:latin typeface="黑体" panose="02010609060101010101" charset="-122"/>
              <a:ea typeface="黑体" panose="02010609060101010101" charset="-122"/>
              <a:cs typeface="黑体" panose="02010609060101010101" charset="-122"/>
            </a:endParaRPr>
          </a:p>
        </p:txBody>
      </p:sp>
      <p:pic>
        <p:nvPicPr>
          <p:cNvPr id="19" name="图片 19"/>
          <p:cNvPicPr>
            <a:picLocks noChangeAspect="1"/>
          </p:cNvPicPr>
          <p:nvPr/>
        </p:nvPicPr>
        <p:blipFill>
          <a:blip r:embed="rId2"/>
          <a:stretch>
            <a:fillRect/>
          </a:stretch>
        </p:blipFill>
        <p:spPr>
          <a:xfrm>
            <a:off x="-107315" y="1387475"/>
            <a:ext cx="4652645" cy="4490720"/>
          </a:xfrm>
          <a:prstGeom prst="rect">
            <a:avLst/>
          </a:prstGeom>
        </p:spPr>
      </p:pic>
    </p:spTree>
    <p:custDataLst>
      <p:tags r:id="rId3"/>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222885" y="951865"/>
            <a:ext cx="5800090" cy="5169535"/>
          </a:xfrm>
          <a:prstGeom prst="rect">
            <a:avLst/>
          </a:prstGeom>
          <a:noFill/>
        </p:spPr>
        <p:txBody>
          <a:bodyPr wrap="square" rtlCol="0">
            <a:spAutoFit/>
          </a:bodyPr>
          <a:lstStyle/>
          <a:p>
            <a:pPr algn="l">
              <a:lnSpc>
                <a:spcPct val="150000"/>
              </a:lnSpc>
            </a:pPr>
            <a:r>
              <a:rPr lang="zh-CN" altLang="en-US" sz="2000"/>
              <a:t>阅读下面的材料，根据要求写作。</a:t>
            </a:r>
            <a:endParaRPr lang="zh-CN" altLang="en-US" sz="2000"/>
          </a:p>
          <a:p>
            <a:pPr algn="l">
              <a:lnSpc>
                <a:spcPct val="150000"/>
              </a:lnSpc>
            </a:pPr>
            <a:endParaRPr lang="zh-CN" altLang="en-US" sz="2000"/>
          </a:p>
          <a:p>
            <a:pPr algn="l">
              <a:lnSpc>
                <a:spcPct val="150000"/>
              </a:lnSpc>
            </a:pPr>
            <a:r>
              <a:rPr lang="zh-CN" altLang="en-US" sz="2000"/>
              <a:t>红军：我们的船，奋力划桨能过江。</a:t>
            </a:r>
            <a:endParaRPr lang="zh-CN" altLang="en-US" sz="2000"/>
          </a:p>
          <a:p>
            <a:pPr algn="l">
              <a:lnSpc>
                <a:spcPct val="150000"/>
              </a:lnSpc>
            </a:pPr>
            <a:r>
              <a:rPr lang="zh-CN" altLang="en-US" sz="2000"/>
              <a:t>宇航员：我们的船，轻按电键能航天。</a:t>
            </a:r>
            <a:endParaRPr lang="zh-CN" altLang="en-US" sz="2000"/>
          </a:p>
          <a:p>
            <a:pPr algn="l">
              <a:lnSpc>
                <a:spcPct val="150000"/>
              </a:lnSpc>
            </a:pPr>
            <a:endParaRPr lang="zh-CN" altLang="en-US" sz="2000"/>
          </a:p>
          <a:p>
            <a:pPr algn="l">
              <a:lnSpc>
                <a:spcPct val="150000"/>
              </a:lnSpc>
            </a:pPr>
            <a:r>
              <a:rPr lang="zh-CN" altLang="en-US" sz="2000"/>
              <a:t>读了上面的</a:t>
            </a:r>
            <a:r>
              <a:rPr lang="zh-CN" altLang="en-US" sz="2000">
                <a:solidFill>
                  <a:srgbClr val="7030A0"/>
                </a:solidFill>
              </a:rPr>
              <a:t>天地之间的对话</a:t>
            </a:r>
            <a:r>
              <a:rPr lang="zh-CN" altLang="en-US" sz="2000"/>
              <a:t>，作为新时代的青年，你有什么思考和感悟？请结合材料写一篇不少于800字的文章。</a:t>
            </a:r>
            <a:endParaRPr lang="zh-CN" altLang="en-US" sz="2000"/>
          </a:p>
          <a:p>
            <a:pPr algn="l">
              <a:lnSpc>
                <a:spcPct val="150000"/>
              </a:lnSpc>
            </a:pPr>
            <a:endParaRPr lang="zh-CN" altLang="en-US" sz="2000"/>
          </a:p>
          <a:p>
            <a:pPr algn="l">
              <a:lnSpc>
                <a:spcPct val="150000"/>
              </a:lnSpc>
            </a:pPr>
            <a:r>
              <a:rPr lang="zh-CN" altLang="en-US" sz="2000"/>
              <a:t>要求：选准角度，确定立意，明确文体，自拟标题；不要套作，不得抄袭；不得泄露个人信息。</a:t>
            </a:r>
            <a:endParaRPr lang="zh-CN" altLang="en-US" sz="2000"/>
          </a:p>
        </p:txBody>
      </p:sp>
      <p:pic>
        <p:nvPicPr>
          <p:cNvPr id="12" name="图片 12"/>
          <p:cNvPicPr>
            <a:picLocks noChangeAspect="1"/>
          </p:cNvPicPr>
          <p:nvPr/>
        </p:nvPicPr>
        <p:blipFill>
          <a:blip r:embed="rId3"/>
          <a:stretch>
            <a:fillRect/>
          </a:stretch>
        </p:blipFill>
        <p:spPr>
          <a:xfrm>
            <a:off x="6022975" y="1047750"/>
            <a:ext cx="5638165" cy="4977765"/>
          </a:xfrm>
          <a:prstGeom prst="rect">
            <a:avLst/>
          </a:prstGeom>
        </p:spPr>
      </p:pic>
    </p:spTree>
    <p:custDataLst>
      <p:tags r:id="rId4"/>
    </p:custData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5017135" y="849630"/>
            <a:ext cx="6814820" cy="5908040"/>
          </a:xfrm>
          <a:prstGeom prst="rect">
            <a:avLst/>
          </a:prstGeom>
          <a:noFill/>
        </p:spPr>
        <p:txBody>
          <a:bodyPr wrap="square" rtlCol="0">
            <a:spAutoFit/>
          </a:bodyPr>
          <a:lstStyle/>
          <a:p>
            <a:pPr algn="l"/>
            <a:r>
              <a:rPr lang="zh-CN" altLang="en-US"/>
              <a:t>这是一则漫画材料，</a:t>
            </a:r>
            <a:r>
              <a:rPr lang="zh-CN" altLang="en-US">
                <a:solidFill>
                  <a:srgbClr val="7030A0"/>
                </a:solidFill>
              </a:rPr>
              <a:t>漫画由两大部分组成</a:t>
            </a:r>
            <a:r>
              <a:rPr lang="zh-CN" altLang="en-US"/>
              <a:t>：下面是三位穿红军军服的战士驾着木筏，下面是波浪；上面是三位宇航员坐在写有“中国航天”字样的飞船上，周围是一片星空。红军战士正和宇航员们对话。标题是“天地对话”。</a:t>
            </a:r>
            <a:endParaRPr lang="zh-CN" altLang="en-US"/>
          </a:p>
          <a:p>
            <a:pPr algn="l"/>
            <a:endParaRPr lang="zh-CN" altLang="en-US"/>
          </a:p>
          <a:p>
            <a:pPr algn="l"/>
            <a:r>
              <a:rPr lang="zh-CN" altLang="en-US"/>
              <a:t>下面注释了红军和宇航员的对话内容：“红军：我们的船，奋力划桨能过江。宇航员：我们的船，轻按电键能航天。”“奋力划桨能过江”</a:t>
            </a:r>
            <a:r>
              <a:rPr lang="zh-CN" altLang="en-US">
                <a:solidFill>
                  <a:srgbClr val="FF0000"/>
                </a:solidFill>
              </a:rPr>
              <a:t>强调齐心协力，艰辛创业，表现乐观精神</a:t>
            </a:r>
            <a:r>
              <a:rPr lang="zh-CN" altLang="en-US"/>
              <a:t>；“轻按电键能航天”</a:t>
            </a:r>
            <a:r>
              <a:rPr lang="zh-CN" altLang="en-US">
                <a:solidFill>
                  <a:srgbClr val="FF0000"/>
                </a:solidFill>
              </a:rPr>
              <a:t>表现科技发展、国力强盛的自信自豪</a:t>
            </a:r>
            <a:r>
              <a:rPr lang="zh-CN" altLang="en-US"/>
              <a:t>。反复出现的“船”成为连接画面的关键。</a:t>
            </a:r>
            <a:r>
              <a:rPr lang="zh-CN" altLang="en-US">
                <a:solidFill>
                  <a:srgbClr val="FF0000"/>
                </a:solidFill>
              </a:rPr>
              <a:t>这幅漫画是想象中历史与现实时空交汇的对话，生动形象地揭示出现在国力强盛与过去艰辛创业的因果关系，蕴含长征精神和航天精神。</a:t>
            </a:r>
            <a:r>
              <a:rPr lang="zh-CN" altLang="en-US"/>
              <a:t>考生阅读画面，借助“船”这一意象，可以回想国家强盛的原因，可以感慨时空交汇的变化，可以思考长征精神、航天精神、红船精神的时代意义，可以畅想美好的未来图景。任务要求“作为新时代的青年”，</a:t>
            </a:r>
            <a:r>
              <a:rPr lang="zh-CN" altLang="en-US">
                <a:solidFill>
                  <a:srgbClr val="7030A0"/>
                </a:solidFill>
              </a:rPr>
              <a:t>要求必须以青年为视角，思考青年人的责任和抱负。</a:t>
            </a:r>
            <a:endParaRPr lang="zh-CN" altLang="en-US">
              <a:solidFill>
                <a:srgbClr val="7030A0"/>
              </a:solidFill>
            </a:endParaRPr>
          </a:p>
          <a:p>
            <a:pPr algn="l"/>
            <a:endParaRPr lang="zh-CN" altLang="en-US"/>
          </a:p>
          <a:p>
            <a:pPr algn="l"/>
            <a:r>
              <a:rPr lang="zh-CN" altLang="en-US">
                <a:solidFill>
                  <a:srgbClr val="FF0000"/>
                </a:solidFill>
                <a:sym typeface="+mn-ea"/>
              </a:rPr>
              <a:t>【参考立意】</a:t>
            </a:r>
            <a:r>
              <a:rPr lang="zh-CN" altLang="en-US">
                <a:sym typeface="+mn-ea"/>
              </a:rPr>
              <a:t>驾时代之船，扬青年理想；</a:t>
            </a:r>
            <a:endParaRPr lang="zh-CN" altLang="en-US">
              <a:sym typeface="+mn-ea"/>
            </a:endParaRPr>
          </a:p>
          <a:p>
            <a:pPr algn="l"/>
            <a:r>
              <a:rPr lang="en-US" altLang="zh-CN">
                <a:sym typeface="+mn-ea"/>
              </a:rPr>
              <a:t>                     </a:t>
            </a:r>
            <a:r>
              <a:rPr lang="zh-CN" altLang="en-US">
                <a:sym typeface="+mn-ea"/>
              </a:rPr>
              <a:t>发扬奋斗精神，实现民族复兴；</a:t>
            </a:r>
            <a:endParaRPr lang="zh-CN" altLang="en-US">
              <a:sym typeface="+mn-ea"/>
            </a:endParaRPr>
          </a:p>
          <a:p>
            <a:pPr algn="l"/>
            <a:r>
              <a:rPr lang="en-US" altLang="zh-CN">
                <a:sym typeface="+mn-ea"/>
              </a:rPr>
              <a:t>                     </a:t>
            </a:r>
            <a:r>
              <a:rPr lang="zh-CN" altLang="en-US">
                <a:sym typeface="+mn-ea"/>
              </a:rPr>
              <a:t>我们如此自豪，因为始终在船上；……</a:t>
            </a:r>
            <a:endParaRPr lang="zh-CN" altLang="en-US"/>
          </a:p>
          <a:p>
            <a:pPr algn="l"/>
            <a:endParaRPr lang="zh-CN" altLang="en-US"/>
          </a:p>
        </p:txBody>
      </p:sp>
      <p:pic>
        <p:nvPicPr>
          <p:cNvPr id="12" name="图片 12"/>
          <p:cNvPicPr>
            <a:picLocks noChangeAspect="1"/>
          </p:cNvPicPr>
          <p:nvPr/>
        </p:nvPicPr>
        <p:blipFill>
          <a:blip r:embed="rId2"/>
          <a:stretch>
            <a:fillRect/>
          </a:stretch>
        </p:blipFill>
        <p:spPr>
          <a:xfrm>
            <a:off x="0" y="1264285"/>
            <a:ext cx="4844415" cy="4525010"/>
          </a:xfrm>
          <a:prstGeom prst="rect">
            <a:avLst/>
          </a:prstGeom>
        </p:spPr>
      </p:pic>
    </p:spTree>
    <p:custDataLst>
      <p:tags r:id="rId3"/>
    </p:custData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999660" y="785015"/>
            <a:ext cx="9626400" cy="723600"/>
          </a:xfrm>
        </p:spPr>
        <p:txBody>
          <a:bodyPr>
            <a:normAutofit/>
          </a:bodyPr>
          <a:lstStyle/>
          <a:p>
            <a:r>
              <a:rPr lang="zh-CN" altLang="en-US">
                <a:solidFill>
                  <a:schemeClr val="tx1">
                    <a:lumMod val="85000"/>
                    <a:lumOff val="15000"/>
                  </a:schemeClr>
                </a:solidFill>
                <a:sym typeface="Arial" panose="020b0604020202020204" pitchFamily="34" charset="0"/>
              </a:rPr>
              <a:t>专项练习</a:t>
            </a:r>
            <a:endParaRPr lang="zh-CN" altLang="en-US">
              <a:solidFill>
                <a:schemeClr val="tx1">
                  <a:lumMod val="85000"/>
                  <a:lumOff val="15000"/>
                </a:schemeClr>
              </a:solidFill>
              <a:sym typeface="Arial" panose="020b0604020202020204" pitchFamily="34" charset="0"/>
            </a:endParaRPr>
          </a:p>
        </p:txBody>
      </p:sp>
      <p:pic>
        <p:nvPicPr>
          <p:cNvPr id="7" name="图片 7"/>
          <p:cNvPicPr>
            <a:picLocks noChangeAspect="1"/>
          </p:cNvPicPr>
          <p:nvPr/>
        </p:nvPicPr>
        <p:blipFill>
          <a:blip r:embed="rId2"/>
          <a:stretch>
            <a:fillRect/>
          </a:stretch>
        </p:blipFill>
        <p:spPr>
          <a:xfrm>
            <a:off x="6989445" y="916940"/>
            <a:ext cx="4629785" cy="5337810"/>
          </a:xfrm>
          <a:prstGeom prst="rect">
            <a:avLst/>
          </a:prstGeom>
        </p:spPr>
      </p:pic>
      <p:sp>
        <p:nvSpPr>
          <p:cNvPr id="5" name="文本框 4"/>
          <p:cNvSpPr txBox="1"/>
          <p:nvPr/>
        </p:nvSpPr>
        <p:spPr>
          <a:xfrm>
            <a:off x="631190" y="2409190"/>
            <a:ext cx="6277610" cy="2676525"/>
          </a:xfrm>
          <a:prstGeom prst="rect">
            <a:avLst/>
          </a:prstGeom>
          <a:noFill/>
        </p:spPr>
        <p:txBody>
          <a:bodyPr wrap="square" rtlCol="0">
            <a:spAutoFit/>
          </a:bodyPr>
          <a:lstStyle/>
          <a:p>
            <a:pPr algn="l"/>
            <a:r>
              <a:rPr lang="zh-CN" altLang="en-US" sz="2800"/>
              <a:t>阅读下面的材料，根据要求写作。</a:t>
            </a:r>
            <a:endParaRPr lang="zh-CN" altLang="en-US" sz="2800"/>
          </a:p>
          <a:p>
            <a:pPr algn="l"/>
            <a:endParaRPr lang="zh-CN" altLang="en-US" sz="2800"/>
          </a:p>
          <a:p>
            <a:pPr algn="l"/>
            <a:endParaRPr lang="zh-CN" altLang="en-US" sz="2800"/>
          </a:p>
          <a:p>
            <a:pPr algn="l"/>
            <a:r>
              <a:rPr lang="zh-CN" altLang="en-US" sz="2800"/>
              <a:t>要求：结合材料的内容和寓意，选好角度，确定立意，明确文体，自拟标题；不要套作，不得抄袭。</a:t>
            </a:r>
            <a:endParaRPr lang="zh-CN" altLang="en-US" sz="2800"/>
          </a:p>
        </p:txBody>
      </p:sp>
    </p:spTree>
    <p:custDataLst>
      <p:tags r:id="rId3"/>
    </p:custData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3394075" y="300355"/>
            <a:ext cx="8797925" cy="6739255"/>
          </a:xfrm>
          <a:prstGeom prst="rect">
            <a:avLst/>
          </a:prstGeom>
          <a:noFill/>
        </p:spPr>
        <p:txBody>
          <a:bodyPr wrap="square" rtlCol="0">
            <a:spAutoFit/>
          </a:bodyPr>
          <a:lstStyle/>
          <a:p>
            <a:pPr algn="l"/>
            <a:r>
              <a:rPr lang="zh-CN" altLang="en-US" sz="1600"/>
              <a:t> 漫画为小白兔拔萝卜。漫画中的小兔子已经拔了两个小萝卜，此时，正在吃力地拔着一个特别大的大萝卜，这幅漫画可以给我们很多的思考。</a:t>
            </a:r>
            <a:endParaRPr lang="zh-CN" altLang="en-US" sz="1600"/>
          </a:p>
          <a:p>
            <a:pPr algn="l"/>
            <a:r>
              <a:rPr lang="zh-CN" altLang="en-US" sz="1600"/>
              <a:t>   </a:t>
            </a:r>
            <a:r>
              <a:rPr lang="zh-CN" altLang="en-US" sz="1600">
                <a:solidFill>
                  <a:srgbClr val="FF0000"/>
                </a:solidFill>
              </a:rPr>
              <a:t>第一，困难越大，收获越大。</a:t>
            </a:r>
            <a:r>
              <a:rPr lang="zh-CN" altLang="en-US" sz="1600"/>
              <a:t>图中兔子正在挑战一个大萝卜，想要把大萝卜拔出来。大萝卜是兔子正在面临的困难，如果想把萝卜拔出来，</a:t>
            </a:r>
            <a:r>
              <a:rPr lang="zh-CN" altLang="en-US" sz="1600">
                <a:solidFill>
                  <a:srgbClr val="7030A0"/>
                </a:solidFill>
              </a:rPr>
              <a:t>那就需要坚持不懈地努力，努力过后就会有一个很大的收获。</a:t>
            </a:r>
            <a:r>
              <a:rPr lang="zh-CN" altLang="en-US" sz="1600"/>
              <a:t>这让我想到20年前的华为，面临快要倒闭的巨大困难，始终坚定战胜困难的勇气，不断坚持，对准信息通信领域，最终获得了今天的成绩。尽管华为在中美贸易战中受到了冲击， 但仍然以自己坚强的勇气和信念战胜了困难和挫折。</a:t>
            </a:r>
            <a:endParaRPr lang="zh-CN" altLang="en-US" sz="1600"/>
          </a:p>
          <a:p>
            <a:pPr algn="l"/>
            <a:r>
              <a:rPr lang="zh-CN" altLang="en-US" sz="1600"/>
              <a:t>   </a:t>
            </a:r>
            <a:r>
              <a:rPr lang="zh-CN" altLang="en-US" sz="1600">
                <a:solidFill>
                  <a:srgbClr val="FF0000"/>
                </a:solidFill>
              </a:rPr>
              <a:t>第二，量力而行，适度舍弃。</a:t>
            </a:r>
            <a:r>
              <a:rPr lang="zh-CN" altLang="en-US" sz="1600"/>
              <a:t>漫画中的小兔子只要放弃拔不动的大萝卜，选择后面更多的小萝卜，他一样可以取得和大萝卜分量相当的收获。</a:t>
            </a:r>
            <a:r>
              <a:rPr lang="zh-CN" altLang="en-US" sz="1600">
                <a:solidFill>
                  <a:srgbClr val="7030A0"/>
                </a:solidFill>
              </a:rPr>
              <a:t>我们的人生道路上也需要学会舍弃和放弃，因为人的认知是有限的，难免会在工作和生活中遇到自己无法克服的困难，在发现自己力所不能时，应该果断放弃，量力而为，另辟蹊径，从而获得人生的成功</a:t>
            </a:r>
            <a:r>
              <a:rPr lang="zh-CN" altLang="en-US" sz="1600"/>
              <a:t>。刘翔曾经是跳高运动员，但是发现自己在跳高上毫无建树，于是在12岁那年放弃跳高转为跨栏，最终成为“亚洲飞人”，取得了成绩。</a:t>
            </a:r>
            <a:endParaRPr lang="zh-CN" altLang="en-US" sz="1600"/>
          </a:p>
          <a:p>
            <a:pPr algn="l"/>
            <a:r>
              <a:rPr lang="zh-CN" altLang="en-US" sz="1600">
                <a:solidFill>
                  <a:srgbClr val="FF0000"/>
                </a:solidFill>
              </a:rPr>
              <a:t>第三，巧借它力，提升能力。</a:t>
            </a:r>
            <a:r>
              <a:rPr lang="zh-CN" altLang="en-US" sz="1600"/>
              <a:t>漫画中的兔子不一定拔不出这个大萝卜，它可以借助铲子或者其他工具，也可以求助其他兔子来帮忙一起拔，就可能可以拔出萝卜。</a:t>
            </a:r>
            <a:r>
              <a:rPr lang="zh-CN" altLang="en-US" sz="1600">
                <a:solidFill>
                  <a:srgbClr val="7030A0"/>
                </a:solidFill>
              </a:rPr>
              <a:t>生活中也是如此，一个人的力量是有限的，而团队的力量是无限的，我们要学会通过借助他人力量来实现目标。</a:t>
            </a:r>
            <a:r>
              <a:rPr lang="zh-CN" altLang="en-US" sz="1600"/>
              <a:t>如共享单车就是将自行车这个夕阳产业通过和互联网+相结合，进行产业升级，最终没有使得自行车行业继续没落下去。</a:t>
            </a:r>
            <a:endParaRPr lang="zh-CN" altLang="en-US" sz="1600"/>
          </a:p>
          <a:p>
            <a:pPr algn="l"/>
            <a:r>
              <a:rPr lang="zh-CN" altLang="en-US" sz="1600"/>
              <a:t>当然，考生也可以进行</a:t>
            </a:r>
            <a:r>
              <a:rPr lang="zh-CN" altLang="en-US" sz="1600">
                <a:highlight>
                  <a:srgbClr val="FFFF00"/>
                </a:highlight>
              </a:rPr>
              <a:t>辩证、综合的思考</a:t>
            </a:r>
            <a:r>
              <a:rPr lang="zh-CN" altLang="en-US" sz="1600"/>
              <a:t>，比如在做事的时候既要有如小白兔般不畏困难的勇气，敢于吃苦，懂得战胜困难，收获自己的幸福。同时，做事的时候也要量力而行，要能够实事求是，适度舍弃，学会整合资源，提升自己的能力，在生活和工作中不断战胜困难和挑战。</a:t>
            </a:r>
            <a:endParaRPr lang="zh-CN" altLang="en-US" sz="1600"/>
          </a:p>
          <a:p>
            <a:pPr algn="l"/>
            <a:endParaRPr lang="zh-CN" altLang="en-US" sz="1600"/>
          </a:p>
          <a:p>
            <a:pPr algn="l"/>
            <a:r>
              <a:rPr lang="zh-CN" altLang="en-US" sz="1600">
                <a:solidFill>
                  <a:srgbClr val="FF0000"/>
                </a:solidFill>
                <a:sym typeface="+mn-ea"/>
              </a:rPr>
              <a:t>立意：</a:t>
            </a:r>
            <a:endParaRPr lang="zh-CN" altLang="en-US" sz="1600">
              <a:solidFill>
                <a:srgbClr val="FF0000"/>
              </a:solidFill>
            </a:endParaRPr>
          </a:p>
          <a:p>
            <a:pPr algn="l"/>
            <a:r>
              <a:rPr lang="zh-CN" altLang="en-US" sz="1600">
                <a:sym typeface="+mn-ea"/>
              </a:rPr>
              <a:t>1.努力越多，收获越大。</a:t>
            </a:r>
            <a:endParaRPr lang="zh-CN" altLang="en-US" sz="1600"/>
          </a:p>
          <a:p>
            <a:pPr algn="l"/>
            <a:r>
              <a:rPr lang="zh-CN" altLang="en-US" sz="1600">
                <a:sym typeface="+mn-ea"/>
              </a:rPr>
              <a:t>2.转变思路，不逞蛮力。</a:t>
            </a:r>
            <a:endParaRPr lang="zh-CN" altLang="en-US" sz="1600"/>
          </a:p>
          <a:p>
            <a:pPr algn="l"/>
            <a:r>
              <a:rPr lang="zh-CN" altLang="en-US" sz="1600">
                <a:sym typeface="+mn-ea"/>
              </a:rPr>
              <a:t>3.做生活的智者。</a:t>
            </a:r>
            <a:endParaRPr lang="zh-CN" altLang="en-US" sz="1600"/>
          </a:p>
          <a:p>
            <a:pPr algn="l"/>
            <a:endParaRPr lang="zh-CN" altLang="en-US" sz="1600"/>
          </a:p>
        </p:txBody>
      </p:sp>
      <p:pic>
        <p:nvPicPr>
          <p:cNvPr id="7" name="图片 7"/>
          <p:cNvPicPr>
            <a:picLocks noChangeAspect="1"/>
          </p:cNvPicPr>
          <p:nvPr/>
        </p:nvPicPr>
        <p:blipFill>
          <a:blip r:embed="rId2"/>
          <a:stretch>
            <a:fillRect/>
          </a:stretch>
        </p:blipFill>
        <p:spPr>
          <a:xfrm>
            <a:off x="-88265" y="935355"/>
            <a:ext cx="3232785" cy="4987290"/>
          </a:xfrm>
          <a:prstGeom prst="rect">
            <a:avLst/>
          </a:prstGeom>
        </p:spPr>
      </p:pic>
    </p:spTree>
    <p:custDataLst>
      <p:tags r:id="rId3"/>
    </p:custData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136525" y="518478"/>
            <a:ext cx="5080000" cy="706755"/>
          </a:xfrm>
          <a:prstGeom prst="rect">
            <a:avLst/>
          </a:prstGeom>
          <a:noFill/>
          <a:ln w="9525">
            <a:noFill/>
          </a:ln>
        </p:spPr>
        <p:txBody>
          <a:bodyPr>
            <a:spAutoFit/>
          </a:bodyPr>
          <a:lstStyle/>
          <a:p>
            <a:pPr indent="306070"/>
            <a:r>
              <a:rPr lang="zh-CN" sz="2000" b="1">
                <a:solidFill>
                  <a:srgbClr val="222222"/>
                </a:solidFill>
                <a:latin typeface="黑体" panose="02010609060101010101" charset="-122"/>
                <a:ea typeface="黑体" panose="02010609060101010101" charset="-122"/>
                <a:cs typeface="黑体" panose="02010609060101010101" charset="-122"/>
              </a:rPr>
              <a:t>九、阅读下面的漫画材料，根据要求写一篇不少于800字的文章。 </a:t>
            </a:r>
            <a:endParaRPr lang="zh-CN" altLang="en-US" sz="2000" b="1">
              <a:solidFill>
                <a:srgbClr val="222222"/>
              </a:solidFill>
              <a:latin typeface="黑体" panose="02010609060101010101" charset="-122"/>
              <a:ea typeface="黑体" panose="02010609060101010101" charset="-122"/>
              <a:cs typeface="黑体" panose="02010609060101010101" charset="-122"/>
            </a:endParaRPr>
          </a:p>
        </p:txBody>
      </p:sp>
      <p:pic>
        <p:nvPicPr>
          <p:cNvPr id="2" name="图片 1"/>
          <p:cNvPicPr/>
          <p:nvPr/>
        </p:nvPicPr>
        <p:blipFill>
          <a:blip r:embed="rId2"/>
          <a:stretch>
            <a:fillRect/>
          </a:stretch>
        </p:blipFill>
        <p:spPr>
          <a:xfrm>
            <a:off x="371475" y="1301750"/>
            <a:ext cx="4563110" cy="3523615"/>
          </a:xfrm>
          <a:prstGeom prst="rect">
            <a:avLst/>
          </a:prstGeom>
          <a:noFill/>
          <a:ln w="9525">
            <a:noFill/>
          </a:ln>
        </p:spPr>
      </p:pic>
      <p:sp>
        <p:nvSpPr>
          <p:cNvPr id="101" name="文本框 100"/>
          <p:cNvSpPr txBox="1"/>
          <p:nvPr/>
        </p:nvSpPr>
        <p:spPr>
          <a:xfrm>
            <a:off x="136525" y="4449128"/>
            <a:ext cx="5080000" cy="2245360"/>
          </a:xfrm>
          <a:prstGeom prst="rect">
            <a:avLst/>
          </a:prstGeom>
          <a:noFill/>
          <a:ln w="9525">
            <a:noFill/>
          </a:ln>
        </p:spPr>
        <p:txBody>
          <a:bodyPr>
            <a:spAutoFit/>
          </a:bodyPr>
          <a:lstStyle/>
          <a:p>
            <a:pPr indent="0" algn="ctr"/>
            <a:r>
              <a:rPr lang="en-US" sz="2000" b="0">
                <a:solidFill>
                  <a:srgbClr val="222222"/>
                </a:solidFill>
                <a:latin typeface="黑体" panose="02010609060101010101" charset="-122"/>
                <a:ea typeface="黑体" panose="02010609060101010101" charset="-122"/>
                <a:cs typeface="黑体" panose="02010609060101010101" charset="-122"/>
              </a:rPr>
              <a:t> </a:t>
            </a:r>
            <a:r>
              <a:rPr lang="zh-CN" sz="2000" b="0">
                <a:solidFill>
                  <a:srgbClr val="222222"/>
                </a:solidFill>
                <a:latin typeface="黑体" panose="02010609060101010101" charset="-122"/>
                <a:ea typeface="黑体" panose="02010609060101010101" charset="-122"/>
                <a:cs typeface="黑体" panose="02010609060101010101" charset="-122"/>
              </a:rPr>
              <a:t>清扫碎了的自己【要求】结合材料的内容和寓意，选好角度，确定立意，明确文体，自拟标题，不要套作，不得抄袭。</a:t>
            </a:r>
            <a:r>
              <a:rPr lang="en-US" sz="2000" b="1">
                <a:latin typeface="黑体" panose="02010609060101010101" charset="-122"/>
                <a:ea typeface="黑体" panose="02010609060101010101" charset="-122"/>
                <a:cs typeface="黑体" panose="02010609060101010101" charset="-122"/>
              </a:rPr>
              <a:t>​
</a:t>
            </a:r>
            <a:endParaRPr lang="zh-CN" altLang="en-US" sz="2000">
              <a:latin typeface="黑体" panose="02010609060101010101" charset="-122"/>
              <a:ea typeface="黑体" panose="02010609060101010101" charset="-122"/>
              <a:cs typeface="黑体" panose="02010609060101010101" charset="-122"/>
            </a:endParaRPr>
          </a:p>
        </p:txBody>
      </p:sp>
      <p:sp>
        <p:nvSpPr>
          <p:cNvPr id="3" name="内容占位符 2"/>
          <p:cNvSpPr>
            <a:spLocks noGrp="1"/>
          </p:cNvSpPr>
          <p:nvPr>
            <p:ph idx="1"/>
          </p:nvPr>
        </p:nvSpPr>
        <p:spPr>
          <a:xfrm>
            <a:off x="5216525" y="100965"/>
            <a:ext cx="6868160" cy="6655435"/>
          </a:xfrm>
        </p:spPr>
        <p:style>
          <a:lnRef idx="2">
            <a:schemeClr val="accent2"/>
          </a:lnRef>
          <a:fillRef idx="1">
            <a:schemeClr val="lt1"/>
          </a:fillRef>
          <a:effectRef idx="0">
            <a:schemeClr val="accent2"/>
          </a:effectRef>
          <a:fontRef idx="minor">
            <a:schemeClr val="dk1"/>
          </a:fontRef>
        </p:style>
        <p:txBody>
          <a:bodyPr>
            <a:noAutofit/>
          </a:bodyPr>
          <a:lstStyle/>
          <a:p>
            <a:pPr marL="0" indent="0">
              <a:buNone/>
            </a:pPr>
            <a:r>
              <a:rPr lang="zh-CN" altLang="en-US" sz="1300" b="1">
                <a:solidFill>
                  <a:srgbClr val="FF0000"/>
                </a:solidFill>
                <a:latin typeface="微软雅黑" panose="020b0503020204020204" charset="-122"/>
                <a:ea typeface="微软雅黑"/>
                <a:cs typeface="微软雅黑" panose="020b0503020204020204" charset="-122"/>
              </a:rPr>
              <a:t>【作文指导】 </a:t>
            </a:r>
            <a:endParaRPr lang="zh-CN" altLang="en-US" sz="1300" b="1">
              <a:solidFill>
                <a:srgbClr val="FF0000"/>
              </a:solidFill>
              <a:latin typeface="微软雅黑" panose="020b0503020204020204" charset="-122"/>
              <a:ea typeface="微软雅黑"/>
              <a:cs typeface="微软雅黑" panose="020b0503020204020204" charset="-122"/>
            </a:endParaRPr>
          </a:p>
          <a:p>
            <a:pPr marL="0" indent="0">
              <a:buNone/>
            </a:pPr>
            <a:r>
              <a:rPr lang="zh-CN" altLang="en-US" sz="1300" b="1">
                <a:latin typeface="微软雅黑" panose="020b0503020204020204" charset="-122"/>
                <a:ea typeface="微软雅黑"/>
                <a:cs typeface="微软雅黑" panose="020b0503020204020204" charset="-122"/>
              </a:rPr>
              <a:t>本题由漫画和文字“清扫碎了的自己”构成。文字部分三个关键词：清扫，破碎的，自己。</a:t>
            </a:r>
            <a:r>
              <a:rPr lang="zh-CN" altLang="en-US" sz="1300" b="1">
                <a:solidFill>
                  <a:srgbClr val="7030A0"/>
                </a:solidFill>
                <a:latin typeface="微软雅黑" panose="020b0503020204020204" charset="-122"/>
                <a:ea typeface="微软雅黑"/>
                <a:cs typeface="微软雅黑" panose="020b0503020204020204" charset="-122"/>
              </a:rPr>
              <a:t>“清扫”</a:t>
            </a:r>
            <a:r>
              <a:rPr lang="zh-CN" altLang="en-US" sz="1300" b="1">
                <a:latin typeface="微软雅黑" panose="020b0503020204020204" charset="-122"/>
                <a:ea typeface="微软雅黑"/>
                <a:cs typeface="微软雅黑" panose="020b0503020204020204" charset="-122"/>
              </a:rPr>
              <a:t>意思是清理，扫除，去除，收拾，整理，改变，撤换。</a:t>
            </a:r>
            <a:r>
              <a:rPr lang="zh-CN" altLang="en-US" sz="1300" b="1">
                <a:solidFill>
                  <a:srgbClr val="7030A0"/>
                </a:solidFill>
                <a:latin typeface="微软雅黑" panose="020b0503020204020204" charset="-122"/>
                <a:ea typeface="微软雅黑"/>
                <a:cs typeface="微软雅黑" panose="020b0503020204020204" charset="-122"/>
              </a:rPr>
              <a:t>“破碎”</a:t>
            </a:r>
            <a:r>
              <a:rPr lang="zh-CN" altLang="en-US" sz="1300" b="1">
                <a:latin typeface="微软雅黑" panose="020b0503020204020204" charset="-122"/>
                <a:ea typeface="微软雅黑"/>
                <a:cs typeface="微软雅黑" panose="020b0503020204020204" charset="-122"/>
              </a:rPr>
              <a:t>可以理解为烂了，碎了，裂了，坏了，不完整了，不清晰了。“自己(影子)”可以理解为形影不离，如影随形；但影子不是人本身，它只是人的投射或投影。这里的自己，不能理解为自己这个人“破碎”了，而是指跟着人走却可能破碎的东西。“可能破碎的东西”有什么呢？有梦想，理想，目标，心愿；有信心，信念，信仰；有心情，情绪，情感，光彩，神采，精神状态；有节操，道德，品质，思想，性格；有习惯，作风，方法，方式；还有人生观，价值观，世界观……</a:t>
            </a:r>
            <a:r>
              <a:rPr lang="zh-CN" altLang="en-US" sz="1300" b="1">
                <a:solidFill>
                  <a:srgbClr val="7030A0"/>
                </a:solidFill>
                <a:latin typeface="微软雅黑" panose="020b0503020204020204" charset="-122"/>
                <a:ea typeface="微软雅黑"/>
                <a:cs typeface="微软雅黑" panose="020b0503020204020204" charset="-122"/>
              </a:rPr>
              <a:t>综合起来就是：这些碎了、裂了、坏了的东西要及时清理，扫除，要及时整理，改变</a:t>
            </a:r>
            <a:r>
              <a:rPr lang="zh-CN" altLang="en-US" sz="1300" b="1">
                <a:latin typeface="微软雅黑" panose="020b0503020204020204" charset="-122"/>
                <a:ea typeface="微软雅黑"/>
                <a:cs typeface="微软雅黑" panose="020b0503020204020204" charset="-122"/>
              </a:rPr>
              <a:t>。这幅漫画启示我们，</a:t>
            </a:r>
            <a:r>
              <a:rPr lang="zh-CN" altLang="en-US" sz="1300" b="1">
                <a:highlight>
                  <a:srgbClr val="FFFF00"/>
                </a:highlight>
                <a:latin typeface="微软雅黑" panose="020b0503020204020204" charset="-122"/>
                <a:ea typeface="微软雅黑"/>
                <a:cs typeface="微软雅黑" panose="020b0503020204020204" charset="-122"/>
              </a:rPr>
              <a:t>请把可能对你人生不利的那些坏东西，统统清扫掉。从深层立意来说，是对成长、人生等的思考。</a:t>
            </a:r>
            <a:endParaRPr lang="zh-CN" altLang="en-US" sz="1300" b="1">
              <a:highlight>
                <a:srgbClr val="FFFF00"/>
              </a:highlight>
              <a:latin typeface="微软雅黑" panose="020b0503020204020204" charset="-122"/>
              <a:ea typeface="微软雅黑"/>
              <a:cs typeface="微软雅黑" panose="020b0503020204020204" charset="-122"/>
            </a:endParaRPr>
          </a:p>
          <a:p>
            <a:pPr marL="0" indent="0">
              <a:buNone/>
            </a:pPr>
            <a:r>
              <a:rPr lang="zh-CN" altLang="en-US" sz="1300" b="1">
                <a:solidFill>
                  <a:srgbClr val="FF0000"/>
                </a:solidFill>
                <a:latin typeface="微软雅黑" panose="020b0503020204020204" charset="-122"/>
                <a:ea typeface="微软雅黑"/>
                <a:cs typeface="微软雅黑" panose="020b0503020204020204" charset="-122"/>
              </a:rPr>
              <a:t>【参考立意】</a:t>
            </a:r>
            <a:endParaRPr lang="zh-CN" altLang="en-US" sz="1300" b="1">
              <a:solidFill>
                <a:srgbClr val="FF0000"/>
              </a:solidFill>
              <a:latin typeface="微软雅黑" panose="020b0503020204020204" charset="-122"/>
              <a:ea typeface="微软雅黑"/>
              <a:cs typeface="微软雅黑" panose="020b0503020204020204" charset="-122"/>
            </a:endParaRPr>
          </a:p>
          <a:p>
            <a:pPr marL="0" indent="0">
              <a:buNone/>
            </a:pPr>
            <a:r>
              <a:rPr lang="zh-CN" altLang="en-US" sz="1300" b="1">
                <a:latin typeface="微软雅黑" panose="020b0503020204020204" charset="-122"/>
                <a:ea typeface="微软雅黑"/>
                <a:cs typeface="微软雅黑" panose="020b0503020204020204" charset="-122"/>
              </a:rPr>
              <a:t>把碎了的自己收拾好，然后笑着继续上路；总结经验教训，思考人生；内心荒芜是成长的大敌；放开“思维缰绳”；精神不死，希望不灭。</a:t>
            </a:r>
            <a:endParaRPr lang="zh-CN" altLang="en-US" sz="1300" b="1">
              <a:latin typeface="微软雅黑" panose="020b0503020204020204" charset="-122"/>
              <a:ea typeface="微软雅黑"/>
              <a:cs typeface="微软雅黑" panose="020b0503020204020204" charset="-122"/>
            </a:endParaRPr>
          </a:p>
          <a:p>
            <a:pPr marL="0" indent="0">
              <a:buNone/>
            </a:pPr>
            <a:r>
              <a:rPr lang="zh-CN" altLang="en-US" sz="1300" b="1">
                <a:solidFill>
                  <a:srgbClr val="FF0000"/>
                </a:solidFill>
                <a:latin typeface="微软雅黑" panose="020b0503020204020204" charset="-122"/>
                <a:ea typeface="微软雅黑"/>
                <a:cs typeface="微软雅黑" panose="020b0503020204020204" charset="-122"/>
              </a:rPr>
              <a:t>【行文结构】</a:t>
            </a:r>
            <a:endParaRPr lang="zh-CN" altLang="en-US" sz="1300" b="1">
              <a:solidFill>
                <a:srgbClr val="FF0000"/>
              </a:solidFill>
              <a:latin typeface="微软雅黑" panose="020b0503020204020204" charset="-122"/>
              <a:ea typeface="微软雅黑"/>
              <a:cs typeface="微软雅黑" panose="020b0503020204020204" charset="-122"/>
            </a:endParaRPr>
          </a:p>
          <a:p>
            <a:pPr marL="0" indent="0">
              <a:buNone/>
            </a:pPr>
            <a:r>
              <a:rPr lang="zh-CN" altLang="en-US" sz="1300" b="1">
                <a:latin typeface="微软雅黑" panose="020b0503020204020204" charset="-122"/>
                <a:ea typeface="微软雅黑"/>
                <a:cs typeface="微软雅黑" panose="020b0503020204020204" charset="-122"/>
              </a:rPr>
              <a:t>文章开头先提出问题“面对突如其来的不幸，你是自暴自弃，继续沉沦？还是扫除消极，重新再来？”然后结合屈原、项羽、汪精卫等人的事例先从反面论述消极颓废，会让自己继续支离破碎，直至彻底毁灭；接着引用勾践、司马迁、史铁生等人的事例正面论述扫除消极，重新再来，将打造一个全新自我全新世界；然后联系自己谈学习、生活中遇到的挫折、打击等问题时，要学会清扫，及时找到正确的人生方向，重塑新我，策马前行；结尾回扣观点“愿我们扫除过往，打造出一个自信坚强、牢不可破的全新自我，策马扬鞭，重新出发”。</a:t>
            </a:r>
            <a:endParaRPr lang="zh-CN" altLang="en-US" sz="1300" b="1">
              <a:latin typeface="微软雅黑" panose="020b0503020204020204" charset="-122"/>
              <a:ea typeface="微软雅黑"/>
              <a:cs typeface="微软雅黑" panose="020b0503020204020204" charset="-122"/>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1" name="文本框 100"/>
          <p:cNvSpPr txBox="1"/>
          <p:nvPr/>
        </p:nvSpPr>
        <p:spPr>
          <a:xfrm>
            <a:off x="286385" y="427037"/>
            <a:ext cx="5080000" cy="706755"/>
          </a:xfrm>
          <a:prstGeom prst="rect">
            <a:avLst/>
          </a:prstGeom>
          <a:noFill/>
          <a:ln w="9525">
            <a:noFill/>
          </a:ln>
        </p:spPr>
        <p:txBody>
          <a:bodyPr>
            <a:spAutoFit/>
          </a:bodyPr>
          <a:lstStyle/>
          <a:p>
            <a:pPr indent="306070"/>
            <a:r>
              <a:rPr lang="zh-CN" sz="2000" b="1">
                <a:solidFill>
                  <a:srgbClr val="222222"/>
                </a:solidFill>
                <a:latin typeface="黑体" panose="02010609060101010101" charset="-122"/>
                <a:ea typeface="黑体" panose="02010609060101010101" charset="-122"/>
                <a:cs typeface="黑体" panose="02010609060101010101" charset="-122"/>
              </a:rPr>
              <a:t>四、阅读下面的漫画材料，根据要求写一篇不少于800字的文章。</a:t>
            </a:r>
            <a:endParaRPr lang="zh-CN" altLang="en-US" sz="2000" b="1">
              <a:solidFill>
                <a:srgbClr val="222222"/>
              </a:solidFill>
              <a:latin typeface="黑体" panose="02010609060101010101" charset="-122"/>
              <a:ea typeface="黑体" panose="02010609060101010101" charset="-122"/>
              <a:cs typeface="黑体" panose="02010609060101010101" charset="-122"/>
            </a:endParaRPr>
          </a:p>
        </p:txBody>
      </p:sp>
      <p:pic>
        <p:nvPicPr>
          <p:cNvPr id="2" name="图片 1"/>
          <p:cNvPicPr/>
          <p:nvPr/>
        </p:nvPicPr>
        <p:blipFill>
          <a:blip r:embed="rId2"/>
          <a:stretch>
            <a:fillRect/>
          </a:stretch>
        </p:blipFill>
        <p:spPr>
          <a:xfrm>
            <a:off x="163830" y="1132840"/>
            <a:ext cx="4999990" cy="4321175"/>
          </a:xfrm>
          <a:prstGeom prst="rect">
            <a:avLst/>
          </a:prstGeom>
          <a:noFill/>
          <a:ln w="9525">
            <a:noFill/>
          </a:ln>
        </p:spPr>
      </p:pic>
      <p:sp>
        <p:nvSpPr>
          <p:cNvPr id="102" name="文本框 101"/>
          <p:cNvSpPr txBox="1"/>
          <p:nvPr/>
        </p:nvSpPr>
        <p:spPr>
          <a:xfrm>
            <a:off x="163830" y="4527868"/>
            <a:ext cx="5080000" cy="2553335"/>
          </a:xfrm>
          <a:prstGeom prst="rect">
            <a:avLst/>
          </a:prstGeom>
          <a:noFill/>
          <a:ln w="9525">
            <a:noFill/>
          </a:ln>
        </p:spPr>
        <p:txBody>
          <a:bodyPr>
            <a:spAutoFit/>
          </a:bodyPr>
          <a:lstStyle/>
          <a:p>
            <a:pPr indent="0" algn="ctr"/>
            <a:r>
              <a:rPr lang="en-US" sz="2000" b="0">
                <a:solidFill>
                  <a:srgbClr val="222222"/>
                </a:solidFill>
                <a:latin typeface="黑体" panose="02010609060101010101" charset="-122"/>
                <a:ea typeface="黑体" panose="02010609060101010101" charset="-122"/>
                <a:cs typeface="黑体" panose="02010609060101010101" charset="-122"/>
              </a:rPr>
              <a:t> </a:t>
            </a:r>
            <a:r>
              <a:rPr lang="en-US" sz="2000" b="1">
                <a:solidFill>
                  <a:srgbClr val="222222"/>
                </a:solidFill>
                <a:latin typeface="黑体" panose="02010609060101010101" charset="-122"/>
                <a:ea typeface="黑体" panose="02010609060101010101" charset="-122"/>
                <a:cs typeface="黑体" panose="02010609060101010101" charset="-122"/>
              </a:rPr>
              <a:t>                                   </a:t>
            </a:r>
            <a:r>
              <a:rPr lang="zh-CN" sz="2000" b="1">
                <a:solidFill>
                  <a:srgbClr val="222222"/>
                </a:solidFill>
                <a:latin typeface="黑体" panose="02010609060101010101" charset="-122"/>
                <a:ea typeface="黑体" panose="02010609060101010101" charset="-122"/>
                <a:cs typeface="黑体" panose="02010609060101010101" charset="-122"/>
              </a:rPr>
              <a:t>《孤岛》</a:t>
            </a:r>
            <a:r>
              <a:rPr lang="zh-CN" sz="2000" b="0">
                <a:solidFill>
                  <a:srgbClr val="222222"/>
                </a:solidFill>
                <a:latin typeface="黑体" panose="02010609060101010101" charset="-122"/>
                <a:ea typeface="黑体" panose="02010609060101010101" charset="-122"/>
                <a:cs typeface="黑体" panose="02010609060101010101" charset="-122"/>
              </a:rPr>
              <a:t>【要求】结合材料的内容和寓意，选好角度，确定立意，明确文体，自拟标题；不要套作，不得抄袭；不得泄露个人信息。</a:t>
            </a:r>
            <a:r>
              <a:rPr lang="en-US" sz="2000" b="0">
                <a:solidFill>
                  <a:srgbClr val="222222"/>
                </a:solidFill>
                <a:latin typeface="黑体" panose="02010609060101010101" charset="-122"/>
                <a:ea typeface="黑体" panose="02010609060101010101" charset="-122"/>
                <a:cs typeface="黑体" panose="02010609060101010101" charset="-122"/>
              </a:rPr>
              <a:t>     </a:t>
            </a:r>
            <a:r>
              <a:rPr lang="en-US" sz="2000" b="1">
                <a:latin typeface="黑体" panose="02010609060101010101" charset="-122"/>
                <a:ea typeface="黑体" panose="02010609060101010101" charset="-122"/>
                <a:cs typeface="黑体" panose="02010609060101010101" charset="-122"/>
              </a:rPr>
              <a:t>​
</a:t>
            </a:r>
            <a:endParaRPr lang="zh-CN" altLang="en-US" sz="2000">
              <a:latin typeface="黑体" panose="02010609060101010101" charset="-122"/>
              <a:ea typeface="黑体" panose="02010609060101010101" charset="-122"/>
              <a:cs typeface="黑体" panose="02010609060101010101" charset="-122"/>
            </a:endParaRPr>
          </a:p>
        </p:txBody>
      </p:sp>
      <p:sp>
        <p:nvSpPr>
          <p:cNvPr id="3" name="内容占位符 2"/>
          <p:cNvSpPr>
            <a:spLocks noGrp="1"/>
          </p:cNvSpPr>
          <p:nvPr>
            <p:ph idx="1"/>
          </p:nvPr>
        </p:nvSpPr>
        <p:spPr>
          <a:xfrm>
            <a:off x="5164455" y="1264920"/>
            <a:ext cx="6873240" cy="4759325"/>
          </a:xfrm>
        </p:spPr>
        <p:txBody>
          <a:bodyPr/>
          <a:lstStyle/>
          <a:p>
            <a:pPr marL="0" indent="0">
              <a:buNone/>
            </a:pPr>
            <a:r>
              <a:rPr lang="zh-CN" altLang="en-US" b="1"/>
              <a:t>【审题提示】</a:t>
            </a:r>
            <a:endParaRPr lang="zh-CN" altLang="en-US" b="1"/>
          </a:p>
          <a:p>
            <a:pPr marL="0" indent="0">
              <a:buNone/>
            </a:pPr>
            <a:r>
              <a:rPr lang="zh-CN" altLang="en-US" b="1"/>
              <a:t>本题为漫画作文，漫画标题为《孤岛》，画面由一座座建立在智能手机之上的孤岛组成。</a:t>
            </a:r>
            <a:r>
              <a:rPr lang="zh-CN" altLang="en-US" b="1">
                <a:solidFill>
                  <a:srgbClr val="7030A0"/>
                </a:solidFill>
              </a:rPr>
              <a:t>漫画表面上揭露了手机对现代生活的影响：</a:t>
            </a:r>
            <a:r>
              <a:rPr lang="zh-CN" altLang="en-US" b="1"/>
              <a:t>手机的初衷是为便利沟通与交流，现在却成为了断绝联系、隔绝人心的孤岛，拉开了人与人之间的距离。实际反映的是人类在现代科技文明下的物化现象，人类本该利用科技改善生活，却反被科技产品控制，失去了生活的平衡。</a:t>
            </a:r>
            <a:endParaRPr lang="zh-CN" altLang="en-US" b="1"/>
          </a:p>
          <a:p>
            <a:pPr marL="0" indent="0">
              <a:buNone/>
            </a:pPr>
            <a:r>
              <a:rPr lang="zh-CN" altLang="en-US" b="1"/>
              <a:t>考生应联系自身经验和社会现实行文，</a:t>
            </a:r>
            <a:r>
              <a:rPr lang="zh-CN" altLang="en-US" b="1">
                <a:solidFill>
                  <a:srgbClr val="FF0000"/>
                </a:solidFill>
              </a:rPr>
              <a:t>可以辩证分析手机等现代电子科技产品对生活的影响；可以谈辨清虚拟与真实，走出手机的桎梏gù，感受真实的社交；也可谈要理性面对现代科技的发展，避免人的物化</a:t>
            </a:r>
            <a:r>
              <a:rPr lang="zh-CN" altLang="en-US" b="1"/>
              <a:t>。以上都视为符合题意。</a:t>
            </a:r>
            <a:endParaRPr lang="zh-CN" altLang="en-US" b="1"/>
          </a:p>
        </p:txBody>
      </p:sp>
    </p:spTree>
    <p:custDataLst>
      <p:tags r:id="rId3"/>
    </p:custDataLst>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3" name="好听纯音乐">
            <a:hlinkClick action="ppaction://media"/>
          </p:cNvPr>
          <p:cNvPicPr>
            <a:picLocks noChangeAspect="1"/>
          </p:cNvPicPr>
          <p:nvPr>
            <a:audioFile r:link="rId5"/>
            <p:custDataLst>
              <p:tags r:id="rId4"/>
            </p:custDataLst>
            <p:extLst>
              <p:ext uri="{DAA4B4D4-6D71-4841-9C94-3DE7FCFB9230}">
                <p14:media xmlns:p14="http://schemas.microsoft.com/office/powerpoint/2010/main" r:embed="rId6"/>
              </p:ext>
            </p:extLst>
          </p:nvPr>
        </p:nvPicPr>
        <p:blipFill>
          <a:blip r:embed="rId3"/>
          <a:stretch>
            <a:fillRect/>
          </a:stretch>
        </p:blipFill>
        <p:spPr>
          <a:xfrm>
            <a:off x="12444920" y="2255882"/>
            <a:ext cx="487363" cy="487363"/>
          </a:xfrm>
          <a:prstGeom prst="rect">
            <a:avLst/>
          </a:prstGeom>
        </p:spPr>
      </p:pic>
      <p:sp>
        <p:nvSpPr>
          <p:cNvPr id="4" name="文本框 3"/>
          <p:cNvSpPr txBox="1"/>
          <p:nvPr>
            <p:custDataLst>
              <p:tags r:id="rId7"/>
            </p:custDataLst>
          </p:nvPr>
        </p:nvSpPr>
        <p:spPr>
          <a:xfrm>
            <a:off x="2825087" y="3468163"/>
            <a:ext cx="6564574" cy="604893"/>
          </a:xfrm>
          <a:prstGeom prst="rect">
            <a:avLst/>
          </a:prstGeom>
        </p:spPr>
        <p:txBody>
          <a:bodyPr vert="horz" lIns="90000" tIns="46800" rIns="90000" bIns="46800" rtlCol="0">
            <a:normAutofit/>
          </a:bodyPr>
          <a:lstStyle>
            <a:lvl1pPr indent="0" algn="ctr">
              <a:lnSpc>
                <a:spcPct val="120000"/>
              </a:lnSpc>
              <a:spcBef>
                <a:spcPts val="1000"/>
              </a:spcBef>
              <a:buFont typeface="Arial" panose="020b0604020202020204" pitchFamily="34" charset="0"/>
              <a:buNone/>
              <a:defRPr sz="2400">
                <a:solidFill>
                  <a:schemeClr val="tx2"/>
                </a:solidFill>
              </a:defRPr>
            </a:lvl1pPr>
            <a:lvl2pPr indent="0" algn="ctr">
              <a:lnSpc>
                <a:spcPct val="120000"/>
              </a:lnSpc>
              <a:spcBef>
                <a:spcPts val="500"/>
              </a:spcBef>
              <a:buFont typeface="Arial" panose="020b0604020202020204" pitchFamily="34" charset="0"/>
              <a:buNone/>
              <a:defRPr sz="2000"/>
            </a:lvl2pPr>
            <a:lvl3pPr indent="0" algn="ctr">
              <a:lnSpc>
                <a:spcPct val="120000"/>
              </a:lnSpc>
              <a:spcBef>
                <a:spcPts val="500"/>
              </a:spcBef>
              <a:buFont typeface="Arial" panose="020b0604020202020204" pitchFamily="34" charset="0"/>
              <a:buNone/>
            </a:lvl3pPr>
            <a:lvl4pPr indent="0" algn="ctr">
              <a:lnSpc>
                <a:spcPct val="120000"/>
              </a:lnSpc>
              <a:spcBef>
                <a:spcPts val="500"/>
              </a:spcBef>
              <a:buFont typeface="Arial" panose="020b0604020202020204" pitchFamily="34" charset="0"/>
              <a:buNone/>
              <a:defRPr sz="1600"/>
            </a:lvl4pPr>
            <a:lvl5pPr indent="0" algn="ctr">
              <a:lnSpc>
                <a:spcPct val="120000"/>
              </a:lnSpc>
              <a:spcBef>
                <a:spcPts val="500"/>
              </a:spcBef>
              <a:buFont typeface="Arial" panose="020b0604020202020204" pitchFamily="34" charset="0"/>
              <a:buNone/>
              <a:defRPr sz="1600"/>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r>
              <a:rPr lang="en-US" altLang="zh-CN">
                <a:solidFill>
                  <a:schemeClr val="accent6"/>
                </a:solidFill>
              </a:rPr>
              <a:t>03</a:t>
            </a:r>
            <a:endParaRPr lang="en-US" altLang="zh-CN">
              <a:solidFill>
                <a:schemeClr val="accent6"/>
              </a:solidFill>
            </a:endParaRPr>
          </a:p>
        </p:txBody>
      </p:sp>
      <p:sp>
        <p:nvSpPr>
          <p:cNvPr id="5" name="文本框 4"/>
          <p:cNvSpPr txBox="1"/>
          <p:nvPr>
            <p:custDataLst>
              <p:tags r:id="rId8"/>
            </p:custDataLst>
          </p:nvPr>
        </p:nvSpPr>
        <p:spPr>
          <a:xfrm>
            <a:off x="2825087" y="2320119"/>
            <a:ext cx="6564574" cy="1081864"/>
          </a:xfrm>
          <a:prstGeom prst="rect">
            <a:avLst/>
          </a:prstGeom>
        </p:spPr>
        <p:txBody>
          <a:bodyPr vert="horz" lIns="90000" tIns="46800" rIns="90000" bIns="46800" rtlCol="0" anchor="b">
            <a:normAutofit fontScale="80000"/>
          </a:bodyPr>
          <a:lstStyle>
            <a:lvl1pPr algn="ctr">
              <a:lnSpc>
                <a:spcPct val="120000"/>
              </a:lnSpc>
              <a:spcBef>
                <a:spcPct val="0"/>
              </a:spcBef>
              <a:buNone/>
              <a:defRPr sz="4800">
                <a:solidFill>
                  <a:schemeClr val="bg1"/>
                </a:solidFill>
                <a:latin typeface="+mj-lt"/>
                <a:ea typeface="+mj-ea"/>
                <a:cs typeface="+mj-cs"/>
              </a:defRPr>
            </a:lvl1pPr>
          </a:lstStyle>
          <a:p>
            <a:r>
              <a:rPr lang="zh-CN" altLang="en-US">
                <a:solidFill>
                  <a:schemeClr val="accent1"/>
                </a:solidFill>
              </a:rPr>
              <a:t>高考漫画作文押题及范文解读</a:t>
            </a:r>
            <a:endParaRPr lang="zh-CN" altLang="en-US">
              <a:solidFill>
                <a:schemeClr val="accent1"/>
              </a:solidFill>
            </a:endParaRPr>
          </a:p>
        </p:txBody>
      </p:sp>
    </p:spTree>
    <p:custDataLst>
      <p:tags r:id="rId9"/>
    </p:custDataLst>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Prev" delay="0">
                      <p:tgtEl>
                        <p:sldTgt/>
                      </p:tgtEl>
                    </p:cond>
                    <p:cond evt="onStopAudio" delay="0">
                      <p:tgtEl>
                        <p:sldTgt/>
                      </p:tgtEl>
                    </p:cond>
                  </p:endCondLst>
                </p:cTn>
                <p:tgtEl>
                  <p:spTgt spid="13"/>
                </p:tgtEl>
              </p:cMediaNode>
            </p:audio>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0" name="矩形 39"/>
          <p:cNvSpPr/>
          <p:nvPr>
            <p:custDataLst>
              <p:tags r:id="rId3"/>
            </p:custDataLst>
          </p:nvPr>
        </p:nvSpPr>
        <p:spPr>
          <a:xfrm>
            <a:off x="8538845" y="2501900"/>
            <a:ext cx="1120140" cy="2079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90000" tIns="46800" rIns="90000" bIns="46800" rtlCol="0" anchor="ctr">
            <a:normAutofit/>
          </a:bodyPr>
          <a:lstStyle/>
          <a:p>
            <a:pPr algn="ctr"/>
            <a:r>
              <a:rPr lang="zh-CN" altLang="en-US" sz="6000">
                <a:solidFill>
                  <a:srgbClr val="43A49A"/>
                </a:solidFill>
                <a:latin typeface="+mj-lt"/>
                <a:ea typeface="+mj-ea"/>
                <a:cs typeface="+mj-cs"/>
              </a:rPr>
              <a:t>目录</a:t>
            </a:r>
            <a:endParaRPr lang="zh-CN" altLang="en-US" sz="6000">
              <a:solidFill>
                <a:srgbClr val="43A49A"/>
              </a:solidFill>
              <a:latin typeface="+mj-lt"/>
              <a:ea typeface="+mj-ea"/>
              <a:cs typeface="+mj-cs"/>
            </a:endParaRPr>
          </a:p>
        </p:txBody>
      </p:sp>
      <p:sp>
        <p:nvSpPr>
          <p:cNvPr id="15" name="等腰三角形 14"/>
          <p:cNvSpPr/>
          <p:nvPr>
            <p:custDataLst>
              <p:tags r:id="rId4"/>
            </p:custDataLst>
          </p:nvPr>
        </p:nvSpPr>
        <p:spPr>
          <a:xfrm rot="5400000">
            <a:off x="2208380" y="1658867"/>
            <a:ext cx="560414" cy="511090"/>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custDataLst>
              <p:tags r:id="rId5"/>
            </p:custDataLst>
          </p:nvPr>
        </p:nvSpPr>
        <p:spPr>
          <a:xfrm rot="5400000">
            <a:off x="2047080" y="1647432"/>
            <a:ext cx="560414" cy="51109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custDataLst>
              <p:tags r:id="rId6"/>
            </p:custDataLst>
          </p:nvPr>
        </p:nvSpPr>
        <p:spPr>
          <a:xfrm>
            <a:off x="3071226" y="1623009"/>
            <a:ext cx="7086454" cy="567310"/>
          </a:xfrm>
          <a:prstGeom prst="rect">
            <a:avLst/>
          </a:prstGeom>
        </p:spPr>
        <p:txBody>
          <a:bodyPr>
            <a:noAutofit/>
          </a:bodyPr>
          <a:lstStyle>
            <a:defPPr>
              <a:defRPr lang="zh-CN"/>
            </a:defPPr>
            <a:lvl1pPr eaLnBrk="1" fontAlgn="auto" hangingPunct="1">
              <a:spcBef>
                <a:spcPct val="0"/>
              </a:spcBef>
              <a:spcAft>
                <a:spcPct val="0"/>
              </a:spcAft>
              <a:defRPr sz="1400">
                <a:solidFill>
                  <a:schemeClr val="bg2">
                    <a:lumMod val="25000"/>
                  </a:schemeClr>
                </a:solidFill>
                <a:latin typeface="Arial" panose="020b0604020202020204" pitchFamily="34" charset="0"/>
                <a:ea typeface="+mn-ea"/>
              </a:defRPr>
            </a:lvl1pPr>
          </a:lstStyle>
          <a:p>
            <a:r>
              <a:rPr lang="zh-CN" altLang="en-US" sz="3200" b="1">
                <a:solidFill>
                  <a:srgbClr val="FF0000"/>
                </a:solidFill>
                <a:sym typeface="+mn-ea"/>
              </a:rPr>
              <a:t>高考漫画作文审题立意展示</a:t>
            </a:r>
            <a:endParaRPr lang="zh-CN" altLang="en-US" sz="3200" b="1">
              <a:solidFill>
                <a:srgbClr val="FF0000"/>
              </a:solidFill>
              <a:sym typeface="+mn-ea"/>
            </a:endParaRPr>
          </a:p>
          <a:p>
            <a:endParaRPr lang="zh-CN" altLang="en-US" sz="3200" b="1">
              <a:solidFill>
                <a:srgbClr val="FF0000"/>
              </a:solidFill>
              <a:latin typeface="+mn-lt"/>
            </a:endParaRPr>
          </a:p>
        </p:txBody>
      </p:sp>
      <p:sp>
        <p:nvSpPr>
          <p:cNvPr id="44" name="等腰三角形 43"/>
          <p:cNvSpPr/>
          <p:nvPr>
            <p:custDataLst>
              <p:tags r:id="rId7"/>
            </p:custDataLst>
          </p:nvPr>
        </p:nvSpPr>
        <p:spPr>
          <a:xfrm rot="5400000">
            <a:off x="2208380" y="3296907"/>
            <a:ext cx="560414" cy="511090"/>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等腰三角形 44"/>
          <p:cNvSpPr/>
          <p:nvPr>
            <p:custDataLst>
              <p:tags r:id="rId8"/>
            </p:custDataLst>
          </p:nvPr>
        </p:nvSpPr>
        <p:spPr>
          <a:xfrm rot="5400000">
            <a:off x="2047080" y="3285472"/>
            <a:ext cx="560414" cy="51109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p:cNvSpPr txBox="1"/>
          <p:nvPr>
            <p:custDataLst>
              <p:tags r:id="rId9"/>
            </p:custDataLst>
          </p:nvPr>
        </p:nvSpPr>
        <p:spPr>
          <a:xfrm>
            <a:off x="3071226" y="3261049"/>
            <a:ext cx="7086454" cy="567310"/>
          </a:xfrm>
          <a:prstGeom prst="rect">
            <a:avLst/>
          </a:prstGeom>
        </p:spPr>
        <p:txBody>
          <a:bodyPr>
            <a:noAutofit/>
          </a:bodyPr>
          <a:lstStyle>
            <a:defPPr>
              <a:defRPr lang="zh-CN"/>
            </a:defPPr>
            <a:lvl1pPr eaLnBrk="1" fontAlgn="auto" hangingPunct="1">
              <a:spcBef>
                <a:spcPct val="0"/>
              </a:spcBef>
              <a:spcAft>
                <a:spcPct val="0"/>
              </a:spcAft>
              <a:defRPr sz="1400">
                <a:solidFill>
                  <a:schemeClr val="bg2">
                    <a:lumMod val="25000"/>
                  </a:schemeClr>
                </a:solidFill>
                <a:latin typeface="Arial" panose="020b0604020202020204" pitchFamily="34" charset="0"/>
                <a:ea typeface="+mn-ea"/>
              </a:defRPr>
            </a:lvl1pPr>
          </a:lstStyle>
          <a:p>
            <a:r>
              <a:rPr lang="zh-CN" altLang="en-US" sz="3200" b="1">
                <a:solidFill>
                  <a:srgbClr val="FF0000"/>
                </a:solidFill>
                <a:sym typeface="+mn-ea"/>
              </a:rPr>
              <a:t>最新名校模考漫画作文演练</a:t>
            </a:r>
            <a:endParaRPr lang="zh-CN" altLang="en-US" sz="3200" b="1">
              <a:solidFill>
                <a:srgbClr val="FF0000"/>
              </a:solidFill>
              <a:sym typeface="+mn-ea"/>
            </a:endParaRPr>
          </a:p>
        </p:txBody>
      </p:sp>
      <p:sp>
        <p:nvSpPr>
          <p:cNvPr id="49" name="等腰三角形 48"/>
          <p:cNvSpPr/>
          <p:nvPr>
            <p:custDataLst>
              <p:tags r:id="rId10"/>
            </p:custDataLst>
          </p:nvPr>
        </p:nvSpPr>
        <p:spPr>
          <a:xfrm rot="5400000">
            <a:off x="2208380" y="4934947"/>
            <a:ext cx="560414" cy="511090"/>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49"/>
          <p:cNvSpPr/>
          <p:nvPr>
            <p:custDataLst>
              <p:tags r:id="rId11"/>
            </p:custDataLst>
          </p:nvPr>
        </p:nvSpPr>
        <p:spPr>
          <a:xfrm rot="5400000">
            <a:off x="2047080" y="4923512"/>
            <a:ext cx="560414" cy="51109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p:cNvSpPr txBox="1"/>
          <p:nvPr>
            <p:custDataLst>
              <p:tags r:id="rId12"/>
            </p:custDataLst>
          </p:nvPr>
        </p:nvSpPr>
        <p:spPr>
          <a:xfrm>
            <a:off x="3071226" y="4899089"/>
            <a:ext cx="7086454" cy="567310"/>
          </a:xfrm>
          <a:prstGeom prst="rect">
            <a:avLst/>
          </a:prstGeom>
        </p:spPr>
        <p:txBody>
          <a:bodyPr>
            <a:noAutofit/>
          </a:bodyPr>
          <a:lstStyle>
            <a:defPPr>
              <a:defRPr lang="zh-CN"/>
            </a:defPPr>
            <a:lvl1pPr eaLnBrk="1" fontAlgn="auto" hangingPunct="1">
              <a:spcBef>
                <a:spcPct val="0"/>
              </a:spcBef>
              <a:spcAft>
                <a:spcPct val="0"/>
              </a:spcAft>
              <a:defRPr sz="1400">
                <a:solidFill>
                  <a:schemeClr val="bg2">
                    <a:lumMod val="25000"/>
                  </a:schemeClr>
                </a:solidFill>
                <a:latin typeface="Arial" panose="020b0604020202020204" pitchFamily="34" charset="0"/>
                <a:ea typeface="+mn-ea"/>
              </a:defRPr>
            </a:lvl1pPr>
          </a:lstStyle>
          <a:p>
            <a:r>
              <a:rPr lang="zh-CN" altLang="en-US" sz="3200" b="1">
                <a:solidFill>
                  <a:srgbClr val="FF0000"/>
                </a:solidFill>
                <a:sym typeface="+mn-ea"/>
              </a:rPr>
              <a:t>高考漫画作文押题及范文解读</a:t>
            </a:r>
            <a:endParaRPr lang="zh-CN" altLang="en-US" sz="3200" b="1">
              <a:solidFill>
                <a:srgbClr val="FF0000"/>
              </a:solidFill>
              <a:sym typeface="+mn-ea"/>
            </a:endParaRPr>
          </a:p>
        </p:txBody>
      </p:sp>
    </p:spTree>
    <p:custDataLst>
      <p:tags r:id="rId13"/>
    </p:custDataLst>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nvSpPr>
        <p:spPr>
          <a:xfrm>
            <a:off x="608400" y="608400"/>
            <a:ext cx="10969200" cy="705600"/>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r>
              <a:rPr lang="zh-CN" altLang="en-US"/>
              <a:t>一 作文题目</a:t>
            </a:r>
            <a:endParaRPr lang="zh-CN" altLang="en-US"/>
          </a:p>
        </p:txBody>
      </p:sp>
      <p:sp>
        <p:nvSpPr>
          <p:cNvPr id="3" name="内容占位符 2"/>
          <p:cNvSpPr>
            <a:spLocks noGrp="1"/>
          </p:cNvSpPr>
          <p:nvPr/>
        </p:nvSpPr>
        <p:spPr>
          <a:xfrm>
            <a:off x="608330" y="1490345"/>
            <a:ext cx="6706235" cy="4759325"/>
          </a:xfrm>
          <a:prstGeom prst="rect">
            <a:avLst/>
          </a:prstGeom>
        </p:spPr>
        <p:txBody>
          <a:bodyPr vert="horz" lIns="90000" tIns="46800" rIns="90000" bIns="46800" rtlCol="0">
            <a:norm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阅读下面的材料，根据要求写作。</a:t>
            </a:r>
            <a:endParaRPr lang="zh-CN" altLang="en-US"/>
          </a:p>
        </p:txBody>
      </p:sp>
      <p:pic>
        <p:nvPicPr>
          <p:cNvPr id="7" name="图片 2"/>
          <p:cNvPicPr>
            <a:picLocks noChangeAspect="1"/>
          </p:cNvPicPr>
          <p:nvPr>
            <p:custDataLst>
              <p:tags r:id="rId3"/>
            </p:custDataLst>
          </p:nvPr>
        </p:nvPicPr>
        <p:blipFill>
          <a:blip r:embed="rId2"/>
          <a:stretch>
            <a:fillRect/>
          </a:stretch>
        </p:blipFill>
        <p:spPr>
          <a:xfrm>
            <a:off x="785495" y="1967230"/>
            <a:ext cx="6703695" cy="4708525"/>
          </a:xfrm>
          <a:prstGeom prst="rect">
            <a:avLst/>
          </a:prstGeom>
          <a:noFill/>
          <a:ln w="9525">
            <a:noFill/>
          </a:ln>
        </p:spPr>
      </p:pic>
      <p:sp>
        <p:nvSpPr>
          <p:cNvPr id="100" name="文本框 99"/>
          <p:cNvSpPr txBox="1"/>
          <p:nvPr/>
        </p:nvSpPr>
        <p:spPr>
          <a:xfrm>
            <a:off x="7314565" y="1726565"/>
            <a:ext cx="4664710" cy="4523105"/>
          </a:xfrm>
          <a:prstGeom prst="rect">
            <a:avLst/>
          </a:prstGeom>
          <a:noFill/>
          <a:ln w="9525">
            <a:noFill/>
          </a:ln>
        </p:spPr>
        <p:txBody>
          <a:bodyPr wrap="square">
            <a:spAutoFit/>
          </a:bodyPr>
          <a:lstStyle/>
          <a:p>
            <a:pPr indent="266700"/>
            <a:r>
              <a:rPr lang="en-US" altLang="zh-CN" sz="2800" b="0">
                <a:solidFill>
                  <a:srgbClr val="222222"/>
                </a:solidFill>
                <a:ea typeface="宋体" panose="02010600030101010101" pitchFamily="2" charset="-122"/>
              </a:rPr>
              <a:t>     </a:t>
            </a:r>
            <a:r>
              <a:rPr lang="zh-CN" sz="3200" b="0">
                <a:solidFill>
                  <a:srgbClr val="222222"/>
                </a:solidFill>
                <a:ea typeface="宋体" panose="02010600030101010101" pitchFamily="2" charset="-122"/>
              </a:rPr>
              <a:t>请结合漫画的内容和寓意写一篇文章，表达你对学习与生活的认识，对时代和社会的思考。</a:t>
            </a:r>
            <a:endParaRPr lang="zh-CN" sz="3200" b="0">
              <a:solidFill>
                <a:srgbClr val="222222"/>
              </a:solidFill>
              <a:ea typeface="宋体" panose="02010600030101010101" pitchFamily="2" charset="-122"/>
            </a:endParaRPr>
          </a:p>
          <a:p>
            <a:pPr indent="266700"/>
            <a:r>
              <a:rPr lang="en-US" altLang="zh-CN" sz="3200" b="0">
                <a:solidFill>
                  <a:srgbClr val="222222"/>
                </a:solidFill>
                <a:ea typeface="宋体" panose="02010600030101010101" pitchFamily="2" charset="-122"/>
              </a:rPr>
              <a:t>        </a:t>
            </a:r>
            <a:r>
              <a:rPr lang="zh-CN" sz="3200" b="0">
                <a:solidFill>
                  <a:srgbClr val="222222"/>
                </a:solidFill>
                <a:ea typeface="宋体" panose="02010600030101010101" pitchFamily="2" charset="-122"/>
              </a:rPr>
              <a:t>要求：选好角度，确定立意，明确文体，自拟标题；不要套作，不得抄袭；不得泄露个人信息；不少于800字。</a:t>
            </a:r>
            <a:endParaRPr lang="zh-CN" altLang="en-US" sz="3200" b="0">
              <a:solidFill>
                <a:srgbClr val="222222"/>
              </a:solidFill>
              <a:ea typeface="宋体" panose="02010600030101010101" pitchFamily="2" charset="-122"/>
            </a:endParaRPr>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nvSpPr>
        <p:spPr>
          <a:xfrm>
            <a:off x="608400" y="608400"/>
            <a:ext cx="10969200" cy="705600"/>
          </a:xfrm>
          <a:prstGeom prst="rect">
            <a:avLst/>
          </a:prstGeom>
        </p:spPr>
        <p:txBody>
          <a:bodyPr vert="horz" lIns="90000" tIns="46800" rIns="90000" bIns="46800" rtlCol="0" anchor="ctr" anchorCtr="0">
            <a:normAutofit fontScale="25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br>
              <a:rPr lang="zh-CN" altLang="en-US">
                <a:sym typeface="+mn-ea"/>
              </a:rPr>
            </a:br>
            <a:r>
              <a:rPr lang="zh-CN" altLang="en-US" sz="13335">
                <a:solidFill>
                  <a:srgbClr val="FF0000"/>
                </a:solidFill>
                <a:sym typeface="+mn-ea"/>
              </a:rPr>
              <a:t>二 审题立意</a:t>
            </a:r>
            <a:br>
              <a:rPr lang="zh-CN" altLang="en-US"/>
            </a:br>
            <a:endParaRPr lang="zh-CN" altLang="en-US"/>
          </a:p>
        </p:txBody>
      </p:sp>
      <p:sp>
        <p:nvSpPr>
          <p:cNvPr id="3" name="内容占位符 2"/>
          <p:cNvSpPr>
            <a:spLocks noGrp="1"/>
          </p:cNvSpPr>
          <p:nvPr/>
        </p:nvSpPr>
        <p:spPr>
          <a:xfrm>
            <a:off x="226695" y="1530350"/>
            <a:ext cx="11698605" cy="4719320"/>
          </a:xfrm>
          <a:prstGeom prst="rect">
            <a:avLst/>
          </a:prstGeom>
        </p:spPr>
        <p:txBody>
          <a:bodyPr vert="horz" lIns="90000" tIns="46800" rIns="90000" bIns="46800" rtlCol="0">
            <a:no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a:t>1.审读材料</a:t>
            </a:r>
            <a:endParaRPr lang="zh-CN" altLang="en-US" sz="2400"/>
          </a:p>
          <a:p>
            <a:pPr marL="0" indent="0">
              <a:buNone/>
            </a:pPr>
            <a:r>
              <a:rPr lang="zh-CN" altLang="en-US" sz="2400">
                <a:solidFill>
                  <a:srgbClr val="FF0000"/>
                </a:solidFill>
              </a:rPr>
              <a:t>【知识回顾】漫画作文审题方法：读懂画面—由此及彼—联系现实—揭示实质</a:t>
            </a:r>
            <a:endParaRPr lang="zh-CN" altLang="en-US" sz="2400">
              <a:solidFill>
                <a:srgbClr val="FF0000"/>
              </a:solidFill>
            </a:endParaRPr>
          </a:p>
          <a:p>
            <a:pPr marL="0" indent="0">
              <a:buNone/>
            </a:pPr>
            <a:r>
              <a:rPr lang="zh-CN" altLang="en-US" sz="2400">
                <a:solidFill>
                  <a:srgbClr val="FF0000"/>
                </a:solidFill>
              </a:rPr>
              <a:t>读懂画面：</a:t>
            </a:r>
            <a:endParaRPr lang="zh-CN" altLang="en-US" sz="2400">
              <a:solidFill>
                <a:srgbClr val="FF0000"/>
              </a:solidFill>
            </a:endParaRPr>
          </a:p>
          <a:p>
            <a:pPr marL="0" indent="0">
              <a:buNone/>
            </a:pPr>
            <a:r>
              <a:rPr lang="en-US" altLang="zh-CN" sz="2400"/>
              <a:t>       </a:t>
            </a:r>
            <a:r>
              <a:rPr lang="zh-CN" altLang="en-US" sz="2400"/>
              <a:t>漫画中，一位戴着眼镜的人在一堆“学习资料”中找东西。地面上散落一地的书本，他肯定找了很久也没能找到合适的内容，他满头大汗，发出感慨：资料找时方恨多。这是揭示漫画主题的点睛之笔。漫画中的场景，可以是现实状况，也可以是一种隐喻。而所称“资料”的载体，可能是传统纸质形式，也可能是电子数字化。</a:t>
            </a:r>
            <a:endParaRPr lang="zh-CN" altLang="en-US" sz="2400"/>
          </a:p>
          <a:p>
            <a:endParaRPr lang="zh-CN" altLang="en-US" sz="2400"/>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nvSpPr>
        <p:spPr>
          <a:xfrm>
            <a:off x="608400" y="608400"/>
            <a:ext cx="10969200" cy="705600"/>
          </a:xfrm>
          <a:prstGeom prst="rect">
            <a:avLst/>
          </a:prstGeom>
        </p:spPr>
        <p:txBody>
          <a:bodyPr vert="horz" lIns="90000" tIns="46800" rIns="90000" bIns="46800" rtlCol="0" anchor="ctr" anchorCtr="0">
            <a:normAutofit fontScale="25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br>
              <a:rPr lang="zh-CN" altLang="en-US">
                <a:sym typeface="+mn-ea"/>
              </a:rPr>
            </a:br>
            <a:r>
              <a:rPr lang="zh-CN" altLang="en-US" sz="10665">
                <a:solidFill>
                  <a:srgbClr val="FF0000"/>
                </a:solidFill>
                <a:sym typeface="+mn-ea"/>
              </a:rPr>
              <a:t>二 审题立意</a:t>
            </a:r>
            <a:br>
              <a:rPr lang="zh-CN" altLang="en-US"/>
            </a:br>
            <a:endParaRPr lang="zh-CN" altLang="en-US"/>
          </a:p>
        </p:txBody>
      </p:sp>
      <p:sp>
        <p:nvSpPr>
          <p:cNvPr id="3" name="内容占位符 2"/>
          <p:cNvSpPr>
            <a:spLocks noGrp="1"/>
          </p:cNvSpPr>
          <p:nvPr/>
        </p:nvSpPr>
        <p:spPr>
          <a:xfrm>
            <a:off x="608330" y="1490345"/>
            <a:ext cx="10968990" cy="5076825"/>
          </a:xfrm>
          <a:prstGeom prst="rect">
            <a:avLst/>
          </a:prstGeom>
        </p:spPr>
        <p:txBody>
          <a:bodyPr vert="horz" lIns="90000" tIns="46800" rIns="90000" bIns="46800" rtlCol="0">
            <a:no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000">
                <a:solidFill>
                  <a:srgbClr val="FF0000"/>
                </a:solidFill>
              </a:rPr>
              <a:t>由此及彼：</a:t>
            </a:r>
            <a:endParaRPr lang="zh-CN" altLang="en-US" sz="2000">
              <a:solidFill>
                <a:srgbClr val="FF0000"/>
              </a:solidFill>
            </a:endParaRPr>
          </a:p>
          <a:p>
            <a:pPr marL="0" indent="0">
              <a:buNone/>
            </a:pPr>
            <a:r>
              <a:rPr lang="en-US" altLang="zh-CN" sz="2000"/>
              <a:t>       </a:t>
            </a:r>
            <a:r>
              <a:rPr lang="zh-CN" altLang="en-US" sz="2000"/>
              <a:t>无论在学习还是工作中，类似情况并不鲜见。相比手写时代，信息时代发展飞速，你只要一朵浪花，不料信息的海洋呼啸而来；手持一个拇指大的U盘，你就拥有了一座图书馆。我们获取知识的门槛越来越低，而信息的芜杂纷繁程度也空前，我们陷入筛选、取舍、辨析、汲取、消化的多重困境。比如写一篇论文，各类资料浩如烟海，又似乎无处可寻；比如高三冲刺阶段，复习资料海量，却又茫无头绪；比如自媒时代信息光速传播，优质信息却往往姗姗来迟，眼球经济如火如荼，注意力资源却依然有限。</a:t>
            </a:r>
            <a:endParaRPr lang="zh-CN" altLang="en-US" sz="2000"/>
          </a:p>
          <a:p>
            <a:r>
              <a:rPr lang="zh-CN" altLang="en-US" sz="2000">
                <a:solidFill>
                  <a:srgbClr val="FF0000"/>
                </a:solidFill>
              </a:rPr>
              <a:t>联系实际思考：</a:t>
            </a:r>
            <a:endParaRPr lang="zh-CN" altLang="en-US" sz="2000">
              <a:solidFill>
                <a:srgbClr val="FF0000"/>
              </a:solidFill>
            </a:endParaRPr>
          </a:p>
          <a:p>
            <a:pPr marL="0" indent="0">
              <a:buNone/>
            </a:pPr>
            <a:r>
              <a:rPr lang="en-US" altLang="zh-CN" sz="2000"/>
              <a:t>        </a:t>
            </a:r>
            <a:r>
              <a:rPr lang="zh-CN" altLang="en-US" sz="2000"/>
              <a:t>如何跳出单一平面化的信息占用，实现高质高效的信息利用，如何拓宽信息广度，又开掘信息深度，如何让资料为人所用，而不是人被资料库囚禁，如何避免资料过剩引发焦虑，而充分享受信息时代红利，是我们必须面对和思考的问题。</a:t>
            </a:r>
            <a:endParaRPr lang="zh-CN" altLang="en-US" sz="2000"/>
          </a:p>
          <a:p>
            <a:endParaRPr lang="zh-CN" altLang="en-US" sz="2000"/>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nvSpPr>
        <p:spPr>
          <a:xfrm>
            <a:off x="608400" y="608400"/>
            <a:ext cx="10969200" cy="705600"/>
          </a:xfrm>
          <a:prstGeom prst="rect">
            <a:avLst/>
          </a:prstGeom>
        </p:spPr>
        <p:txBody>
          <a:bodyPr vert="horz" lIns="90000" tIns="46800" rIns="90000" bIns="46800" rtlCol="0" anchor="ctr" anchorCtr="0">
            <a:normAutofit fontScale="25000"/>
          </a:bodyPr>
          <a:lstStyle>
            <a:lvl1pPr algn="l" defTabSz="914400" rtl="0" eaLnBrk="1" fontAlgn="auto" latinLnBrk="0" hangingPunct="1">
              <a:lnSpc>
                <a:spcPct val="100000"/>
              </a:lnSpc>
              <a:spcBef>
                <a:spcPct val="0"/>
              </a:spcBef>
              <a:buNone/>
              <a:defRPr sz="3600" b="1" u="none" strike="noStrike" kern="1200" cap="none" spc="300" normalizeH="0" baseline="0">
                <a:solidFill>
                  <a:srgbClr val="000000">
                    <a:lumMod val="85000"/>
                    <a:lumOff val="15000"/>
                  </a:srgbClr>
                </a:solidFill>
                <a:uFillTx/>
                <a:latin typeface="Arial" panose="020b0604020202020204" pitchFamily="34" charset="0"/>
                <a:ea typeface="微软雅黑"/>
                <a:cs typeface="Arial" panose="020b0604020202020204" pitchFamily="34" charset="0"/>
              </a:defRPr>
            </a:lvl1pPr>
          </a:lstStyle>
          <a:p>
            <a:br>
              <a:rPr lang="zh-CN" altLang="en-US">
                <a:sym typeface="微软雅黑" panose="020b0503020204020204" charset="-122"/>
              </a:rPr>
            </a:br>
            <a:r>
              <a:rPr lang="zh-CN" altLang="en-US" sz="8000">
                <a:solidFill>
                  <a:srgbClr val="FF0000"/>
                </a:solidFill>
                <a:sym typeface="微软雅黑" panose="020b0503020204020204" charset="-122"/>
              </a:rPr>
              <a:t>2.切题立意及拟题</a:t>
            </a:r>
            <a:br>
              <a:rPr lang="zh-CN" altLang="en-US"/>
            </a:br>
            <a:endParaRPr lang="zh-CN" altLang="en-US"/>
          </a:p>
        </p:txBody>
      </p:sp>
      <p:sp>
        <p:nvSpPr>
          <p:cNvPr id="3" name="内容占位符 2"/>
          <p:cNvSpPr>
            <a:spLocks noGrp="1"/>
          </p:cNvSpPr>
          <p:nvPr/>
        </p:nvSpPr>
        <p:spPr>
          <a:xfrm>
            <a:off x="611505" y="1313815"/>
            <a:ext cx="10968990" cy="5527675"/>
          </a:xfrm>
          <a:prstGeom prst="rect">
            <a:avLst/>
          </a:prstGeom>
        </p:spPr>
        <p:txBody>
          <a:bodyPr vert="horz" lIns="90000" tIns="46800" rIns="90000" bIns="46800" rtlCol="0">
            <a:no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rgbClr val="000000">
                    <a:lumMod val="65000"/>
                    <a:lumOff val="35000"/>
                  </a:srgbClr>
                </a:solidFill>
                <a:uFillTx/>
                <a:latin typeface="Arial" panose="020b0604020202020204" pitchFamily="34" charset="0"/>
                <a:ea typeface="微软雅黑"/>
                <a:cs typeface="Arial" panose="020b0604020202020204" pitchFamily="34" charset="0"/>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rgbClr val="000000">
                    <a:lumMod val="65000"/>
                    <a:lumOff val="35000"/>
                  </a:srgbClr>
                </a:solidFill>
                <a:uFillTx/>
                <a:latin typeface="Arial" panose="020b0604020202020204" pitchFamily="34" charset="0"/>
                <a:ea typeface="微软雅黑"/>
                <a:cs typeface="Arial" panose="020b0604020202020204" pitchFamily="34" charset="0"/>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rgbClr val="000000">
                    <a:lumMod val="65000"/>
                    <a:lumOff val="35000"/>
                  </a:srgbClr>
                </a:solidFill>
                <a:uFillTx/>
                <a:latin typeface="Arial" panose="020b0604020202020204" pitchFamily="34" charset="0"/>
                <a:ea typeface="微软雅黑"/>
                <a:cs typeface="Arial" panose="020b0604020202020204" pitchFamily="34" charset="0"/>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rgbClr val="000000">
                    <a:lumMod val="65000"/>
                    <a:lumOff val="35000"/>
                  </a:srgbClr>
                </a:solidFill>
                <a:uFillTx/>
                <a:latin typeface="Arial" panose="020b0604020202020204" pitchFamily="34" charset="0"/>
                <a:ea typeface="微软雅黑"/>
                <a:cs typeface="Arial" panose="020b0604020202020204" pitchFamily="34" charset="0"/>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rgbClr val="000000">
                    <a:lumMod val="65000"/>
                    <a:lumOff val="35000"/>
                  </a:srgbClr>
                </a:solidFill>
                <a:uFillTx/>
                <a:latin typeface="Arial" panose="020b0604020202020204" pitchFamily="34" charset="0"/>
                <a:ea typeface="微软雅黑"/>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a:cs typeface="Arial" panose="020b0604020202020204" pitchFamily="34" charset="0"/>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a:cs typeface="Arial" panose="020b0604020202020204" pitchFamily="34" charset="0"/>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a:cs typeface="Arial" panose="020b0604020202020204" pitchFamily="34" charset="0"/>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a:cs typeface="Arial" panose="020b0604020202020204" pitchFamily="34" charset="0"/>
              </a:defRPr>
            </a:lvl9pPr>
          </a:lstStyle>
          <a:p>
            <a:pPr marL="0" indent="0" algn="ctr">
              <a:buNone/>
            </a:pPr>
            <a:r>
              <a:rPr lang="zh-CN" altLang="en-US" sz="2800"/>
              <a:t>信息时代的“断舍离”</a:t>
            </a:r>
            <a:endParaRPr lang="zh-CN" altLang="en-US" sz="2800"/>
          </a:p>
          <a:p>
            <a:pPr marL="0" indent="0" algn="ctr">
              <a:buNone/>
            </a:pPr>
            <a:r>
              <a:rPr lang="zh-CN" altLang="en-US" sz="2800"/>
              <a:t>拓宽资讯广度，挖掘信息深度</a:t>
            </a:r>
            <a:endParaRPr lang="zh-CN" altLang="en-US" sz="2800"/>
          </a:p>
          <a:p>
            <a:pPr marL="0" indent="0" algn="ctr">
              <a:buNone/>
            </a:pPr>
            <a:r>
              <a:rPr lang="zh-CN" altLang="en-US" sz="2800"/>
              <a:t>莫让“资料”成囚牢</a:t>
            </a:r>
            <a:endParaRPr lang="zh-CN" altLang="en-US" sz="2800"/>
          </a:p>
          <a:p>
            <a:pPr marL="0" indent="0" algn="ctr">
              <a:buNone/>
            </a:pPr>
            <a:r>
              <a:rPr lang="zh-CN" altLang="en-US" sz="2800"/>
              <a:t>信息大爆炸，学会用减法</a:t>
            </a:r>
            <a:endParaRPr lang="zh-CN" altLang="en-US" sz="2800"/>
          </a:p>
          <a:p>
            <a:pPr marL="0" indent="0" algn="ctr">
              <a:buNone/>
            </a:pPr>
            <a:r>
              <a:rPr lang="zh-CN" altLang="en-US" sz="2800"/>
              <a:t>保持专注实现信息的高效利用</a:t>
            </a:r>
            <a:endParaRPr lang="zh-CN" altLang="en-US" sz="2800"/>
          </a:p>
          <a:p>
            <a:pPr marL="0" indent="0" algn="ctr">
              <a:buNone/>
            </a:pPr>
            <a:r>
              <a:rPr lang="zh-CN" altLang="en-US" sz="2800"/>
              <a:t>资料在精不在多</a:t>
            </a:r>
            <a:endParaRPr lang="zh-CN" altLang="en-US" sz="2800"/>
          </a:p>
          <a:p>
            <a:pPr marL="0" indent="0" algn="ctr">
              <a:buNone/>
            </a:pPr>
            <a:r>
              <a:rPr lang="zh-CN" altLang="en-US" sz="2800">
                <a:sym typeface="微软雅黑" panose="020b0503020204020204" charset="-122"/>
              </a:rPr>
              <a:t>多多</a:t>
            </a:r>
            <a:r>
              <a:rPr lang="zh-CN" altLang="en-US" sz="2800"/>
              <a:t>并非益善</a:t>
            </a:r>
            <a:endParaRPr lang="zh-CN" altLang="en-US" sz="2800"/>
          </a:p>
          <a:p>
            <a:pPr marL="0" indent="0" algn="ctr">
              <a:buNone/>
            </a:pPr>
            <a:r>
              <a:rPr lang="zh-CN" altLang="en-US" sz="2800"/>
              <a:t>信息时代的“冷”思考</a:t>
            </a:r>
            <a:endParaRPr lang="zh-CN" altLang="en-US" sz="2800"/>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nvSpPr>
        <p:spPr>
          <a:xfrm>
            <a:off x="608400" y="608400"/>
            <a:ext cx="10969200" cy="705600"/>
          </a:xfrm>
          <a:prstGeom prst="rect">
            <a:avLst/>
          </a:prstGeom>
        </p:spPr>
        <p:txBody>
          <a:bodyPr vert="horz" lIns="90000" tIns="46800" rIns="90000" bIns="46800" rtlCol="0" anchor="ctr" anchorCtr="0">
            <a:normAutofit fontScale="25000"/>
          </a:bodyPr>
          <a:lstStyle>
            <a:lvl1pPr algn="l" defTabSz="914400" rtl="0" eaLnBrk="1" fontAlgn="auto" latinLnBrk="0" hangingPunct="1">
              <a:lnSpc>
                <a:spcPct val="100000"/>
              </a:lnSpc>
              <a:spcBef>
                <a:spcPct val="0"/>
              </a:spcBef>
              <a:buNone/>
              <a:defRPr sz="3600" b="1" u="none" strike="noStrike" kern="1200" cap="none" spc="300" normalizeH="0" baseline="0">
                <a:solidFill>
                  <a:srgbClr val="000000">
                    <a:lumMod val="85000"/>
                    <a:lumOff val="15000"/>
                  </a:srgbClr>
                </a:solidFill>
                <a:uFillTx/>
                <a:latin typeface="Arial" panose="020b0604020202020204" pitchFamily="34" charset="0"/>
                <a:ea typeface="微软雅黑"/>
                <a:cs typeface="Arial" panose="020b0604020202020204" pitchFamily="34" charset="0"/>
              </a:defRPr>
            </a:lvl1pPr>
          </a:lstStyle>
          <a:p>
            <a:br>
              <a:rPr lang="zh-CN" altLang="en-US">
                <a:sym typeface="微软雅黑" panose="020b0503020204020204" charset="-122"/>
              </a:rPr>
            </a:br>
            <a:r>
              <a:rPr lang="zh-CN" altLang="en-US" sz="9335">
                <a:solidFill>
                  <a:srgbClr val="FF0000"/>
                </a:solidFill>
                <a:sym typeface="微软雅黑" panose="020b0503020204020204" charset="-122"/>
              </a:rPr>
              <a:t>三 优秀例文</a:t>
            </a:r>
            <a:br>
              <a:rPr lang="zh-CN" altLang="en-US"/>
            </a:br>
            <a:endParaRPr lang="zh-CN" altLang="en-US"/>
          </a:p>
        </p:txBody>
      </p:sp>
      <p:sp>
        <p:nvSpPr>
          <p:cNvPr id="100" name="文本框 99"/>
          <p:cNvSpPr txBox="1"/>
          <p:nvPr/>
        </p:nvSpPr>
        <p:spPr>
          <a:xfrm>
            <a:off x="738505" y="1313815"/>
            <a:ext cx="10956290" cy="3476625"/>
          </a:xfrm>
          <a:prstGeom prst="rect">
            <a:avLst/>
          </a:prstGeom>
          <a:noFill/>
          <a:ln w="9525">
            <a:noFill/>
          </a:ln>
        </p:spPr>
        <p:txBody>
          <a:bodyPr wrap="square">
            <a:spAutoFit/>
          </a:bodyPr>
          <a:lstStyle/>
          <a:p>
            <a:pPr indent="0"/>
            <a:r>
              <a:rPr lang="en-US" altLang="zh-CN" sz="2000" b="1">
                <a:latin typeface="黑体" panose="02010609060101010101" charset="-122"/>
                <a:ea typeface="黑体" panose="02010609060101010101" charset="-122"/>
                <a:cs typeface="黑体" panose="02010609060101010101" charset="-122"/>
              </a:rPr>
              <a:t>                                  </a:t>
            </a:r>
            <a:r>
              <a:rPr lang="zh-CN" sz="2000" b="1">
                <a:latin typeface="黑体" panose="02010609060101010101" charset="-122"/>
                <a:ea typeface="黑体" panose="02010609060101010101" charset="-122"/>
                <a:cs typeface="黑体" panose="02010609060101010101" charset="-122"/>
              </a:rPr>
              <a:t>信息爆炸，我们何去何从</a:t>
            </a:r>
            <a:r>
              <a:rPr lang="en-US" sz="2000" b="1">
                <a:latin typeface="黑体" panose="02010609060101010101" charset="-122"/>
                <a:ea typeface="黑体" panose="02010609060101010101" charset="-122"/>
                <a:cs typeface="黑体" panose="02010609060101010101" charset="-122"/>
              </a:rPr>
              <a:t> </a:t>
            </a:r>
            <a:r>
              <a:rPr lang="en-US" sz="2000" b="0">
                <a:latin typeface="黑体" panose="02010609060101010101" charset="-122"/>
                <a:ea typeface="黑体" panose="02010609060101010101" charset="-122"/>
                <a:cs typeface="黑体" panose="02010609060101010101" charset="-122"/>
              </a:rPr>
              <a:t>    </a:t>
            </a:r>
            <a:r>
              <a:rPr lang="zh-CN" sz="2000" b="0">
                <a:solidFill>
                  <a:srgbClr val="222222"/>
                </a:solidFill>
                <a:latin typeface="黑体" panose="02010609060101010101" charset="-122"/>
                <a:ea typeface="黑体" panose="02010609060101010101" charset="-122"/>
                <a:cs typeface="黑体" panose="02010609060101010101" charset="-122"/>
              </a:rPr>
              <a:t>以前的人常感慨，“书到用时方恨少”。步入信息时代，新的问题又来了，正如漫画所示：满墙满屋的资料，也让人无从下手呀。尤其是一部手机联通天下，上知天文下知地理，早已不再是奇事，</a:t>
            </a:r>
            <a:r>
              <a:rPr lang="zh-CN" sz="2000" b="1">
                <a:solidFill>
                  <a:srgbClr val="FF0000"/>
                </a:solidFill>
                <a:latin typeface="黑体" panose="02010609060101010101" charset="-122"/>
                <a:ea typeface="黑体" panose="02010609060101010101" charset="-122"/>
                <a:cs typeface="黑体" panose="02010609060101010101" charset="-122"/>
              </a:rPr>
              <a:t>但人们反而更加惶恐，何哉？
</a:t>
            </a:r>
            <a:endParaRPr lang="zh-CN" sz="2000" b="0">
              <a:solidFill>
                <a:srgbClr val="FF0000"/>
              </a:solidFill>
              <a:latin typeface="黑体" panose="02010609060101010101" charset="-122"/>
              <a:ea typeface="黑体" panose="02010609060101010101" charset="-122"/>
              <a:cs typeface="黑体" panose="02010609060101010101" charset="-122"/>
            </a:endParaRPr>
          </a:p>
          <a:p>
            <a:pPr indent="0"/>
            <a:r>
              <a:rPr lang="en-US" altLang="zh-CN" sz="2000" b="0">
                <a:solidFill>
                  <a:srgbClr val="222222"/>
                </a:solidFill>
                <a:latin typeface="黑体" panose="02010609060101010101" charset="-122"/>
                <a:ea typeface="黑体" panose="02010609060101010101" charset="-122"/>
                <a:cs typeface="黑体" panose="02010609060101010101" charset="-122"/>
              </a:rPr>
              <a:t>       </a:t>
            </a:r>
            <a:r>
              <a:rPr lang="zh-CN" sz="2000" b="0">
                <a:solidFill>
                  <a:srgbClr val="222222"/>
                </a:solidFill>
                <a:latin typeface="黑体" panose="02010609060101010101" charset="-122"/>
                <a:ea typeface="黑体" panose="02010609060101010101" charset="-122"/>
                <a:cs typeface="黑体" panose="02010609060101010101" charset="-122"/>
              </a:rPr>
              <a:t>恰如庄子所说，“吾生也有涯，而知也无涯，以有涯随无涯，殆已！”过了几千年，我们“殆”感尤深。见资源就囤，先不管是否有用，只被“你不得不知道”“你不得不拥有”“ 你正在被你的同年龄抛弃”牵引，好像错过，就吃老大亏了。于是一屋子琳琅满目，久而久之，你就成了搬运工，长此以往，就俨然收破烂的了。</a:t>
            </a:r>
            <a:r>
              <a:rPr lang="zh-CN" sz="2000" b="1">
                <a:solidFill>
                  <a:srgbClr val="FF0000"/>
                </a:solidFill>
                <a:latin typeface="黑体" panose="02010609060101010101" charset="-122"/>
                <a:ea typeface="黑体" panose="02010609060101010101" charset="-122"/>
                <a:cs typeface="黑体" panose="02010609060101010101" charset="-122"/>
              </a:rPr>
              <a:t>归根结底，还是缺了安全感。“囤”即拥有，唯有囤，才能缓解焦虑。</a:t>
            </a:r>
            <a:endParaRPr lang="zh-CN" sz="2000" b="1">
              <a:solidFill>
                <a:srgbClr val="FF0000"/>
              </a:solidFill>
              <a:latin typeface="黑体" panose="02010609060101010101" charset="-122"/>
              <a:ea typeface="黑体" panose="02010609060101010101" charset="-122"/>
              <a:cs typeface="黑体" panose="02010609060101010101" charset="-122"/>
            </a:endParaRPr>
          </a:p>
          <a:p>
            <a:pPr indent="0"/>
            <a:endParaRPr lang="zh-CN" altLang="en-US" sz="2000" b="1">
              <a:solidFill>
                <a:srgbClr val="FF0000"/>
              </a:solidFill>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678180" y="4540250"/>
            <a:ext cx="10956925" cy="1630045"/>
          </a:xfrm>
          <a:prstGeom prst="rect">
            <a:avLst/>
          </a:prstGeom>
          <a:noFill/>
          <a:ln w="9525">
            <a:noFill/>
          </a:ln>
        </p:spPr>
        <p:txBody>
          <a:bodyPr wrap="square">
            <a:spAutoFit/>
          </a:bodyPr>
          <a:lstStyle/>
          <a:p>
            <a:pPr indent="426720"/>
            <a:r>
              <a:rPr lang="zh-CN" sz="2000" b="0">
                <a:solidFill>
                  <a:srgbClr val="222222"/>
                </a:solidFill>
                <a:latin typeface="黑体" panose="02010609060101010101" charset="-122"/>
                <a:ea typeface="黑体" panose="02010609060101010101" charset="-122"/>
                <a:cs typeface="黑体" panose="02010609060101010101" charset="-122"/>
              </a:rPr>
              <a:t>但是我们没想到的是，“囤”这种低级别的工作，门槛太低。古人读书尚且知道有一个将书读厚再读薄的过程。没有这样的过程，在市场化的今天，“囤积居奇”好像一件高风险的事情。</a:t>
            </a:r>
            <a:r>
              <a:rPr lang="zh-CN" sz="2000" b="1">
                <a:solidFill>
                  <a:srgbClr val="FF0000"/>
                </a:solidFill>
                <a:latin typeface="黑体" panose="02010609060101010101" charset="-122"/>
                <a:ea typeface="黑体" panose="02010609060101010101" charset="-122"/>
                <a:cs typeface="黑体" panose="02010609060101010101" charset="-122"/>
              </a:rPr>
              <a:t>本来“囤积”是为了安全感，如果平时还能掉一掉书袋倒也罢了，倘若是脑袋宕机，甚或淹死在“知识的海洋”里。岂不悲哉！伦敦大学有一份研究报告，认为信息过度对人的影响可能比吸大麻还糟。当然，也许言过其实，但是不能不让人警惕。</a:t>
            </a:r>
            <a:endParaRPr lang="zh-CN" altLang="en-US" sz="2000" b="1">
              <a:solidFill>
                <a:srgbClr val="FF0000"/>
              </a:solidFill>
              <a:latin typeface="黑体" panose="02010609060101010101" charset="-122"/>
              <a:ea typeface="黑体" panose="02010609060101010101" charset="-122"/>
              <a:cs typeface="黑体" panose="02010609060101010101" charset="-122"/>
            </a:endParaRPr>
          </a:p>
        </p:txBody>
      </p:sp>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316230" y="493395"/>
            <a:ext cx="11558905" cy="5631180"/>
          </a:xfrm>
          <a:prstGeom prst="rect">
            <a:avLst/>
          </a:prstGeom>
          <a:noFill/>
          <a:ln w="9525">
            <a:noFill/>
          </a:ln>
        </p:spPr>
        <p:txBody>
          <a:bodyPr wrap="square">
            <a:spAutoFit/>
          </a:bodyPr>
          <a:lstStyle/>
          <a:p>
            <a:pPr indent="427990"/>
            <a:r>
              <a:rPr lang="en-US" altLang="zh-CN" sz="2400" b="1">
                <a:solidFill>
                  <a:srgbClr val="FF0000"/>
                </a:solidFill>
                <a:latin typeface="黑体" panose="02010609060101010101" charset="-122"/>
                <a:ea typeface="黑体" panose="02010609060101010101" charset="-122"/>
                <a:cs typeface="黑体" panose="02010609060101010101" charset="-122"/>
              </a:rPr>
              <a:t>  </a:t>
            </a:r>
            <a:r>
              <a:rPr lang="zh-CN" sz="2400" b="1">
                <a:solidFill>
                  <a:srgbClr val="FF0000"/>
                </a:solidFill>
                <a:latin typeface="黑体" panose="02010609060101010101" charset="-122"/>
                <a:ea typeface="黑体" panose="02010609060101010101" charset="-122"/>
                <a:cs typeface="黑体" panose="02010609060101010101" charset="-122"/>
              </a:rPr>
              <a:t>如何才能不让自己成为别人的“货仓”</a:t>
            </a:r>
            <a:r>
              <a:rPr lang="zh-CN" sz="2400" b="0">
                <a:solidFill>
                  <a:srgbClr val="FF0000"/>
                </a:solidFill>
                <a:latin typeface="黑体" panose="02010609060101010101" charset="-122"/>
                <a:ea typeface="黑体" panose="02010609060101010101" charset="-122"/>
                <a:cs typeface="黑体" panose="02010609060101010101" charset="-122"/>
              </a:rPr>
              <a:t>，</a:t>
            </a:r>
            <a:r>
              <a:rPr lang="zh-CN" sz="2400" b="0">
                <a:solidFill>
                  <a:srgbClr val="222222"/>
                </a:solidFill>
                <a:latin typeface="黑体" panose="02010609060101010101" charset="-122"/>
                <a:ea typeface="黑体" panose="02010609060101010101" charset="-122"/>
                <a:cs typeface="黑体" panose="02010609060101010101" charset="-122"/>
              </a:rPr>
              <a:t>是值得深思的问题。</a:t>
            </a:r>
            <a:r>
              <a:rPr lang="zh-CN" sz="2400" b="1">
                <a:solidFill>
                  <a:srgbClr val="FF0000"/>
                </a:solidFill>
                <a:latin typeface="黑体" panose="02010609060101010101" charset="-122"/>
                <a:ea typeface="黑体" panose="02010609060101010101" charset="-122"/>
                <a:cs typeface="黑体" panose="02010609060101010101" charset="-122"/>
              </a:rPr>
              <a:t>一部手机就国家图书馆的年代，做一个落后于时代的人反而弥足珍贵。</a:t>
            </a:r>
            <a:r>
              <a:rPr lang="zh-CN" sz="2400" b="0">
                <a:solidFill>
                  <a:srgbClr val="222222"/>
                </a:solidFill>
                <a:latin typeface="黑体" panose="02010609060101010101" charset="-122"/>
                <a:ea typeface="黑体" panose="02010609060101010101" charset="-122"/>
                <a:cs typeface="黑体" panose="02010609060101010101" charset="-122"/>
              </a:rPr>
              <a:t>殊不知引领者着潮流的人，恰恰是不追潮流的人。征途是星辰大海的人，他们并不会被各种贩卖的焦虑鼓动，各种“囤”各种“买”。他们或在研究室里深耕，或在戈壁沙滩钻研，浩瀚苍穹里一行短短的“代码”就是一生。但这“一行”丝毫不影响他的伟大或显示他的浅薄。</a:t>
            </a:r>
            <a:endParaRPr lang="zh-CN" sz="2400" b="1">
              <a:solidFill>
                <a:srgbClr val="222222"/>
              </a:solidFill>
              <a:latin typeface="黑体" panose="02010609060101010101" charset="-122"/>
              <a:ea typeface="黑体" panose="02010609060101010101" charset="-122"/>
              <a:cs typeface="黑体" panose="02010609060101010101" charset="-122"/>
            </a:endParaRPr>
          </a:p>
          <a:p>
            <a:pPr indent="427990"/>
            <a:r>
              <a:rPr lang="en-US" altLang="zh-CN" sz="2400" b="1">
                <a:solidFill>
                  <a:srgbClr val="222222"/>
                </a:solidFill>
                <a:latin typeface="黑体" panose="02010609060101010101" charset="-122"/>
                <a:ea typeface="黑体" panose="02010609060101010101" charset="-122"/>
                <a:cs typeface="黑体" panose="02010609060101010101" charset="-122"/>
              </a:rPr>
              <a:t>  </a:t>
            </a:r>
            <a:r>
              <a:rPr lang="en-US" altLang="zh-CN" sz="2400" b="1">
                <a:solidFill>
                  <a:srgbClr val="FF0000"/>
                </a:solidFill>
                <a:latin typeface="黑体" panose="02010609060101010101" charset="-122"/>
                <a:ea typeface="黑体" panose="02010609060101010101" charset="-122"/>
                <a:cs typeface="黑体" panose="02010609060101010101" charset="-122"/>
              </a:rPr>
              <a:t> </a:t>
            </a:r>
            <a:r>
              <a:rPr lang="zh-CN" sz="2400" b="1">
                <a:solidFill>
                  <a:srgbClr val="FF0000"/>
                </a:solidFill>
                <a:latin typeface="黑体" panose="02010609060101010101" charset="-122"/>
                <a:ea typeface="黑体" panose="02010609060101010101" charset="-122"/>
                <a:cs typeface="黑体" panose="02010609060101010101" charset="-122"/>
              </a:rPr>
              <a:t>当然，若是缺了“深耕”的能耐，“断舍离”的勇气也能让你避免信息灾难。</a:t>
            </a:r>
            <a:r>
              <a:rPr lang="zh-CN" sz="2400" b="0">
                <a:solidFill>
                  <a:srgbClr val="222222"/>
                </a:solidFill>
                <a:latin typeface="黑体" panose="02010609060101010101" charset="-122"/>
                <a:ea typeface="黑体" panose="02010609060101010101" charset="-122"/>
                <a:cs typeface="黑体" panose="02010609060101010101" charset="-122"/>
              </a:rPr>
              <a:t>所谓断舍离，指的是内心对于外在的一切以及自身的欲望的抗干扰能力。加法固然重要，但有了减法，才能保持能量的守恒。刘禹锡曾说“无丝竹之乱耳，无案牍之劳形”，充满的是跳出纷杂的喜悦。陶公载欣载奔，归往田园。这种守拙抱朴，何尝不是一种断舍离？断舍离的过程，就是整理的过程。</a:t>
            </a:r>
            <a:r>
              <a:rPr lang="zh-CN" sz="2400" b="1">
                <a:solidFill>
                  <a:srgbClr val="FF0000"/>
                </a:solidFill>
                <a:latin typeface="黑体" panose="02010609060101010101" charset="-122"/>
                <a:ea typeface="黑体" panose="02010609060101010101" charset="-122"/>
                <a:cs typeface="黑体" panose="02010609060101010101" charset="-122"/>
              </a:rPr>
              <a:t>心灵澄澈，才能披沙拣金，精准地挑选到自己需要的“资料”。</a:t>
            </a:r>
            <a:endParaRPr lang="zh-CN" sz="2400" b="0">
              <a:solidFill>
                <a:srgbClr val="FF0000"/>
              </a:solidFill>
              <a:latin typeface="黑体" panose="02010609060101010101" charset="-122"/>
              <a:ea typeface="黑体" panose="02010609060101010101" charset="-122"/>
              <a:cs typeface="黑体" panose="02010609060101010101" charset="-122"/>
            </a:endParaRPr>
          </a:p>
          <a:p>
            <a:pPr indent="427990"/>
            <a:r>
              <a:rPr lang="en-US" altLang="zh-CN" sz="2400" b="0">
                <a:solidFill>
                  <a:srgbClr val="222222"/>
                </a:solidFill>
                <a:latin typeface="黑体" panose="02010609060101010101" charset="-122"/>
                <a:ea typeface="黑体" panose="02010609060101010101" charset="-122"/>
                <a:cs typeface="黑体" panose="02010609060101010101" charset="-122"/>
              </a:rPr>
              <a:t>  </a:t>
            </a:r>
            <a:r>
              <a:rPr lang="zh-CN" sz="2400" b="0">
                <a:solidFill>
                  <a:srgbClr val="222222"/>
                </a:solidFill>
                <a:latin typeface="黑体" panose="02010609060101010101" charset="-122"/>
                <a:ea typeface="黑体" panose="02010609060101010101" charset="-122"/>
                <a:cs typeface="黑体" panose="02010609060101010101" charset="-122"/>
              </a:rPr>
              <a:t>书卷浩如烟海，虽圣人又不能尽。有切己者，虽锱铢不遗；不切己者，虽泰山不顾。斯言诚哉！读书如此，面对爆炸式增长的信息，也是如此。青年们，一定要有笃行的目标，如此才不会有囤积的强迫性。当然也要明白，囤积不是目的，只有内化，才能成为自己的东西。不断的梳理，才会形成强大的检索能力，才能拥有极简的生活。</a:t>
            </a:r>
            <a:endParaRPr lang="zh-CN" altLang="en-US" sz="2400">
              <a:latin typeface="黑体" panose="02010609060101010101" charset="-122"/>
              <a:ea typeface="黑体" panose="02010609060101010101" charset="-122"/>
              <a:cs typeface="黑体" panose="02010609060101010101" charset="-122"/>
            </a:endParaRPr>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custDataLst>
              <p:tags r:id="rId2"/>
            </p:custDataLst>
          </p:nvPr>
        </p:nvSpPr>
        <p:spPr>
          <a:xfrm>
            <a:off x="600075" y="914400"/>
            <a:ext cx="11026775" cy="2570480"/>
          </a:xfrm>
          <a:prstGeom prst="rect">
            <a:avLst/>
          </a:prstGeom>
        </p:spPr>
        <p:txBody>
          <a:bodyPr vert="horz" lIns="90000" tIns="46800" rIns="90000" bIns="46800" rtlCol="0" anchor="b" anchorCtr="0">
            <a:normAutofit/>
          </a:bodyPr>
          <a:lstStyle>
            <a:lvl1pPr algn="ctr" defTabSz="914400" rtl="0" eaLnBrk="1" fontAlgn="auto" latinLnBrk="0" hangingPunct="1">
              <a:lnSpc>
                <a:spcPct val="100000"/>
              </a:lnSpc>
              <a:spcBef>
                <a:spcPct val="0"/>
              </a:spcBef>
              <a:buNone/>
              <a:defRPr sz="6000" b="1" u="none" strike="noStrike" kern="1200" cap="none" spc="300" normalizeH="0" baseline="0">
                <a:solidFill>
                  <a:srgbClr val="000000">
                    <a:lumMod val="85000"/>
                    <a:lumOff val="15000"/>
                  </a:srgbClr>
                </a:solidFill>
                <a:uFillTx/>
                <a:latin typeface="Arial" panose="020b0604020202020204" pitchFamily="34" charset="0"/>
                <a:ea typeface="微软雅黑"/>
                <a:cs typeface="Arial" panose="020b0604020202020204" pitchFamily="34" charset="0"/>
              </a:defRPr>
            </a:lvl1pPr>
          </a:lstStyle>
          <a:p>
            <a:r>
              <a:rPr lang="zh-CN" altLang="zh-CN">
                <a:solidFill>
                  <a:srgbClr val="FF0000"/>
                </a:solidFill>
              </a:rPr>
              <a:t>2022高考作文押题及范文解读</a:t>
            </a:r>
            <a:br>
              <a:rPr lang="zh-CN" altLang="zh-CN"/>
            </a:br>
            <a:r>
              <a:rPr lang="zh-CN" altLang="zh-CN"/>
              <a:t>     </a:t>
            </a:r>
            <a:endParaRPr lang="zh-CN" altLang="zh-CN"/>
          </a:p>
        </p:txBody>
      </p:sp>
      <p:sp>
        <p:nvSpPr>
          <p:cNvPr id="3" name="副标题 2"/>
          <p:cNvSpPr>
            <a:spLocks noGrp="1"/>
          </p:cNvSpPr>
          <p:nvPr>
            <p:custDataLst>
              <p:tags r:id="rId3"/>
            </p:custDataLst>
          </p:nvPr>
        </p:nvSpPr>
        <p:spPr>
          <a:xfrm>
            <a:off x="1198800" y="3560400"/>
            <a:ext cx="9799200" cy="1472400"/>
          </a:xfrm>
          <a:prstGeom prst="rect">
            <a:avLst/>
          </a:prstGeom>
        </p:spPr>
        <p:txBody>
          <a:bodyPr vert="horz" lIns="90000" tIns="46800" rIns="90000" bIns="46800" rtlCol="0">
            <a:normAutofit lnSpcReduction="20000"/>
          </a:bodyPr>
          <a:lstStyle>
            <a:lvl1pPr marL="0" indent="0" algn="ctr" defTabSz="914400" rtl="0" eaLnBrk="1" fontAlgn="auto" latinLnBrk="0" hangingPunct="1">
              <a:lnSpc>
                <a:spcPct val="110000"/>
              </a:lnSpc>
              <a:spcBef>
                <a:spcPct val="0"/>
              </a:spcBef>
              <a:spcAft>
                <a:spcPts val="1000"/>
              </a:spcAft>
              <a:buFont typeface="Arial" panose="020b0604020202020204" pitchFamily="34" charset="0"/>
              <a:buNone/>
              <a:defRPr sz="2400" u="none" strike="noStrike" kern="1200" cap="none" spc="200" normalizeH="0" baseline="0">
                <a:solidFill>
                  <a:srgbClr val="000000">
                    <a:lumMod val="65000"/>
                    <a:lumOff val="35000"/>
                  </a:srgbClr>
                </a:solidFill>
                <a:uFillTx/>
                <a:latin typeface="Arial" panose="020b0604020202020204" pitchFamily="34" charset="0"/>
                <a:ea typeface="微软雅黑"/>
                <a:cs typeface="Arial" panose="020b0604020202020204" pitchFamily="34" charset="0"/>
              </a:defRPr>
            </a:lvl1pPr>
            <a:lvl2pPr marL="457200" indent="0" algn="ctr" defTabSz="914400" rtl="0" eaLnBrk="1" fontAlgn="auto" latinLnBrk="0" hangingPunct="1">
              <a:lnSpc>
                <a:spcPct val="120000"/>
              </a:lnSpc>
              <a:spcBef>
                <a:spcPct val="0"/>
              </a:spcBef>
              <a:spcAft>
                <a:spcPts val="600"/>
              </a:spcAft>
              <a:buFont typeface="Arial" panose="020b0604020202020204" pitchFamily="34" charset="0"/>
              <a:buNone/>
              <a:tabLst>
                <a:tab pos="1609725"/>
              </a:tabLst>
              <a:defRPr sz="2000" u="none" strike="noStrike" kern="1200" cap="none" spc="150" normalizeH="0" baseline="0">
                <a:solidFill>
                  <a:srgbClr val="000000">
                    <a:lumMod val="65000"/>
                    <a:lumOff val="35000"/>
                  </a:srgbClr>
                </a:solidFill>
                <a:uFillTx/>
                <a:latin typeface="Arial" panose="020b0604020202020204" pitchFamily="34" charset="0"/>
                <a:ea typeface="微软雅黑"/>
                <a:cs typeface="Arial" panose="020b0604020202020204" pitchFamily="34" charset="0"/>
              </a:defRPr>
            </a:lvl2pPr>
            <a:lvl3pPr marL="914400" indent="0" algn="ctr" defTabSz="914400" rtl="0" eaLnBrk="1" fontAlgn="auto" latinLnBrk="0" hangingPunct="1">
              <a:lnSpc>
                <a:spcPct val="120000"/>
              </a:lnSpc>
              <a:spcBef>
                <a:spcPct val="0"/>
              </a:spcBef>
              <a:spcAft>
                <a:spcPts val="600"/>
              </a:spcAft>
              <a:buFont typeface="Arial" panose="020b0604020202020204" pitchFamily="34" charset="0"/>
              <a:buNone/>
              <a:defRPr sz="1800" u="none" strike="noStrike" kern="1200" cap="none" spc="150" normalizeH="0" baseline="0">
                <a:solidFill>
                  <a:srgbClr val="000000">
                    <a:lumMod val="65000"/>
                    <a:lumOff val="35000"/>
                  </a:srgbClr>
                </a:solidFill>
                <a:uFillTx/>
                <a:latin typeface="Arial" panose="020b0604020202020204" pitchFamily="34" charset="0"/>
                <a:ea typeface="微软雅黑"/>
                <a:cs typeface="Arial" panose="020b0604020202020204" pitchFamily="34" charset="0"/>
              </a:defRPr>
            </a:lvl3pPr>
            <a:lvl4pPr marL="1371600" indent="0" algn="ctr" defTabSz="914400" rtl="0" eaLnBrk="1" fontAlgn="auto" latinLnBrk="0" hangingPunct="1">
              <a:lnSpc>
                <a:spcPct val="120000"/>
              </a:lnSpc>
              <a:spcBef>
                <a:spcPct val="0"/>
              </a:spcBef>
              <a:spcAft>
                <a:spcPts val="300"/>
              </a:spcAft>
              <a:buFont typeface="Wingdings" panose="05000000000000000000" charset="0"/>
              <a:buNone/>
              <a:defRPr sz="1600" u="none" strike="noStrike" kern="1200" cap="none" spc="150" normalizeH="0" baseline="0">
                <a:solidFill>
                  <a:srgbClr val="000000">
                    <a:lumMod val="65000"/>
                    <a:lumOff val="35000"/>
                  </a:srgbClr>
                </a:solidFill>
                <a:uFillTx/>
                <a:latin typeface="Arial" panose="020b0604020202020204" pitchFamily="34" charset="0"/>
                <a:ea typeface="微软雅黑"/>
                <a:cs typeface="Arial" panose="020b0604020202020204" pitchFamily="34" charset="0"/>
              </a:defRPr>
            </a:lvl4pPr>
            <a:lvl5pPr marL="1828800" indent="0" algn="ctr" defTabSz="914400" rtl="0" eaLnBrk="1" fontAlgn="auto" latinLnBrk="0" hangingPunct="1">
              <a:lnSpc>
                <a:spcPct val="120000"/>
              </a:lnSpc>
              <a:spcBef>
                <a:spcPct val="0"/>
              </a:spcBef>
              <a:spcAft>
                <a:spcPts val="300"/>
              </a:spcAft>
              <a:buFont typeface="Arial" panose="020b0604020202020204" pitchFamily="34" charset="0"/>
              <a:buNone/>
              <a:defRPr sz="1600" u="none" strike="noStrike" kern="1200" cap="none" spc="150" normalizeH="0" baseline="0">
                <a:solidFill>
                  <a:srgbClr val="000000">
                    <a:lumMod val="65000"/>
                    <a:lumOff val="35000"/>
                  </a:srgbClr>
                </a:solidFill>
                <a:uFillTx/>
                <a:latin typeface="Arial" panose="020b0604020202020204" pitchFamily="34" charset="0"/>
                <a:ea typeface="微软雅黑"/>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rgbClr val="000000"/>
                </a:solidFill>
                <a:latin typeface="Arial" panose="020b0604020202020204" pitchFamily="34" charset="0"/>
                <a:ea typeface="微软雅黑"/>
                <a:cs typeface="Arial" panose="020b0604020202020204" pitchFamily="34" charset="0"/>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rgbClr val="000000"/>
                </a:solidFill>
                <a:latin typeface="Arial" panose="020b0604020202020204" pitchFamily="34" charset="0"/>
                <a:ea typeface="微软雅黑"/>
                <a:cs typeface="Arial" panose="020b0604020202020204" pitchFamily="34" charset="0"/>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rgbClr val="000000"/>
                </a:solidFill>
                <a:latin typeface="Arial" panose="020b0604020202020204" pitchFamily="34" charset="0"/>
                <a:ea typeface="微软雅黑"/>
                <a:cs typeface="Arial" panose="020b0604020202020204" pitchFamily="34" charset="0"/>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rgbClr val="000000"/>
                </a:solidFill>
                <a:latin typeface="Arial" panose="020b0604020202020204" pitchFamily="34" charset="0"/>
                <a:ea typeface="微软雅黑"/>
                <a:cs typeface="Arial" panose="020b0604020202020204" pitchFamily="34" charset="0"/>
              </a:defRPr>
            </a:lvl9pPr>
          </a:lstStyle>
          <a:p>
            <a:r>
              <a:rPr lang="zh-CN" altLang="zh-CN" sz="3600" b="1">
                <a:solidFill>
                  <a:srgbClr val="FF0000"/>
                </a:solidFill>
                <a:sym typeface="微软雅黑" panose="020b0503020204020204" charset="-122"/>
              </a:rPr>
              <a:t>漫画类作文（二）</a:t>
            </a:r>
            <a:endParaRPr lang="zh-CN" altLang="zh-CN" sz="3600" b="1">
              <a:solidFill>
                <a:srgbClr val="FF0000"/>
              </a:solidFill>
              <a:sym typeface="微软雅黑" panose="020b0503020204020204" charset="-122"/>
            </a:endParaRPr>
          </a:p>
          <a:p>
            <a:r>
              <a:rPr lang="zh-CN" altLang="zh-CN" sz="3600" b="1">
                <a:solidFill>
                  <a:srgbClr val="FF0000"/>
                </a:solidFill>
                <a:sym typeface="微软雅黑" panose="020b0503020204020204" charset="-122"/>
              </a:rPr>
              <a:t>窗子与镜子</a:t>
            </a:r>
            <a:endParaRPr lang="zh-CN" altLang="zh-CN" sz="3600" b="1">
              <a:solidFill>
                <a:srgbClr val="FF0000"/>
              </a:solidFill>
              <a:sym typeface="微软雅黑" panose="020b0503020204020204" charset="-122"/>
            </a:endParaRPr>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nvSpPr>
        <p:spPr>
          <a:xfrm>
            <a:off x="608400" y="608400"/>
            <a:ext cx="10969200" cy="705600"/>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rgbClr val="000000">
                    <a:lumMod val="85000"/>
                    <a:lumOff val="15000"/>
                  </a:srgbClr>
                </a:solidFill>
                <a:uFillTx/>
                <a:latin typeface="Arial" panose="020b0604020202020204" pitchFamily="34" charset="0"/>
                <a:ea typeface="微软雅黑"/>
                <a:cs typeface="Arial" panose="020b0604020202020204" pitchFamily="34" charset="0"/>
              </a:defRPr>
            </a:lvl1pPr>
          </a:lstStyle>
          <a:p>
            <a:r>
              <a:rPr lang="zh-CN" altLang="en-US"/>
              <a:t>一 作文题目</a:t>
            </a:r>
            <a:endParaRPr lang="zh-CN" altLang="en-US"/>
          </a:p>
        </p:txBody>
      </p:sp>
      <p:sp>
        <p:nvSpPr>
          <p:cNvPr id="3" name="内容占位符 2"/>
          <p:cNvSpPr>
            <a:spLocks noGrp="1"/>
          </p:cNvSpPr>
          <p:nvPr/>
        </p:nvSpPr>
        <p:spPr>
          <a:xfrm>
            <a:off x="608330" y="1490345"/>
            <a:ext cx="6706235" cy="4759325"/>
          </a:xfrm>
          <a:prstGeom prst="rect">
            <a:avLst/>
          </a:prstGeom>
        </p:spPr>
        <p:txBody>
          <a:bodyPr vert="horz" lIns="90000" tIns="46800" rIns="90000" bIns="46800" rtlCol="0">
            <a:norm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rgbClr val="000000">
                    <a:lumMod val="65000"/>
                    <a:lumOff val="35000"/>
                  </a:srgbClr>
                </a:solidFill>
                <a:uFillTx/>
                <a:latin typeface="Arial" panose="020b0604020202020204" pitchFamily="34" charset="0"/>
                <a:ea typeface="微软雅黑"/>
                <a:cs typeface="Arial" panose="020b0604020202020204" pitchFamily="34" charset="0"/>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rgbClr val="000000">
                    <a:lumMod val="65000"/>
                    <a:lumOff val="35000"/>
                  </a:srgbClr>
                </a:solidFill>
                <a:uFillTx/>
                <a:latin typeface="Arial" panose="020b0604020202020204" pitchFamily="34" charset="0"/>
                <a:ea typeface="微软雅黑"/>
                <a:cs typeface="Arial" panose="020b0604020202020204" pitchFamily="34" charset="0"/>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rgbClr val="000000">
                    <a:lumMod val="65000"/>
                    <a:lumOff val="35000"/>
                  </a:srgbClr>
                </a:solidFill>
                <a:uFillTx/>
                <a:latin typeface="Arial" panose="020b0604020202020204" pitchFamily="34" charset="0"/>
                <a:ea typeface="微软雅黑"/>
                <a:cs typeface="Arial" panose="020b0604020202020204" pitchFamily="34" charset="0"/>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rgbClr val="000000">
                    <a:lumMod val="65000"/>
                    <a:lumOff val="35000"/>
                  </a:srgbClr>
                </a:solidFill>
                <a:uFillTx/>
                <a:latin typeface="Arial" panose="020b0604020202020204" pitchFamily="34" charset="0"/>
                <a:ea typeface="微软雅黑"/>
                <a:cs typeface="Arial" panose="020b0604020202020204" pitchFamily="34" charset="0"/>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rgbClr val="000000">
                    <a:lumMod val="65000"/>
                    <a:lumOff val="35000"/>
                  </a:srgbClr>
                </a:solidFill>
                <a:uFillTx/>
                <a:latin typeface="Arial" panose="020b0604020202020204" pitchFamily="34" charset="0"/>
                <a:ea typeface="微软雅黑"/>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a:cs typeface="Arial" panose="020b0604020202020204" pitchFamily="34" charset="0"/>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a:cs typeface="Arial" panose="020b0604020202020204" pitchFamily="34" charset="0"/>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a:cs typeface="Arial" panose="020b0604020202020204" pitchFamily="34" charset="0"/>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a:cs typeface="Arial" panose="020b0604020202020204" pitchFamily="34" charset="0"/>
              </a:defRPr>
            </a:lvl9pPr>
          </a:lstStyle>
          <a:p>
            <a:r>
              <a:rPr lang="zh-CN" altLang="en-US"/>
              <a:t>阅读下面的材料，根据要求写作。</a:t>
            </a:r>
            <a:endParaRPr lang="zh-CN" altLang="en-US"/>
          </a:p>
        </p:txBody>
      </p:sp>
      <p:sp>
        <p:nvSpPr>
          <p:cNvPr id="100" name="文本框 99"/>
          <p:cNvSpPr txBox="1"/>
          <p:nvPr/>
        </p:nvSpPr>
        <p:spPr>
          <a:xfrm>
            <a:off x="6912610" y="1859915"/>
            <a:ext cx="4664710" cy="4523105"/>
          </a:xfrm>
          <a:prstGeom prst="rect">
            <a:avLst/>
          </a:prstGeom>
          <a:noFill/>
          <a:ln w="9525">
            <a:noFill/>
          </a:ln>
        </p:spPr>
        <p:txBody>
          <a:bodyPr wrap="square">
            <a:spAutoFit/>
          </a:bodyPr>
          <a:lstStyle/>
          <a:p>
            <a:pPr indent="266700"/>
            <a:r>
              <a:rPr lang="en-US" altLang="zh-CN" sz="2800" b="0">
                <a:solidFill>
                  <a:srgbClr val="222222"/>
                </a:solidFill>
                <a:ea typeface="宋体" panose="02010600030101010101" pitchFamily="2" charset="-122"/>
              </a:rPr>
              <a:t>     </a:t>
            </a:r>
            <a:r>
              <a:rPr lang="zh-CN" sz="3200" b="0">
                <a:solidFill>
                  <a:srgbClr val="222222"/>
                </a:solidFill>
                <a:ea typeface="宋体" panose="02010600030101010101" pitchFamily="2" charset="-122"/>
              </a:rPr>
              <a:t> 上述材料能给追求自身发展的当代青年以启示，请整体把握漫画的内容和寓意写一篇文章。</a:t>
            </a:r>
            <a:endParaRPr lang="zh-CN" sz="3200" b="0">
              <a:solidFill>
                <a:srgbClr val="222222"/>
              </a:solidFill>
              <a:ea typeface="宋体" panose="02010600030101010101" pitchFamily="2" charset="-122"/>
            </a:endParaRPr>
          </a:p>
          <a:p>
            <a:pPr indent="266700"/>
            <a:r>
              <a:rPr lang="zh-CN" sz="3200" b="0">
                <a:solidFill>
                  <a:srgbClr val="222222"/>
                </a:solidFill>
                <a:ea typeface="宋体" panose="02010600030101010101" pitchFamily="2" charset="-122"/>
              </a:rPr>
              <a:t>     要求：选好角度，确定立意，明确文体；不要套作，不得抄袭；不得泄露个人信息，不少于800字。</a:t>
            </a:r>
            <a:endParaRPr lang="zh-CN" sz="3200" b="0">
              <a:solidFill>
                <a:srgbClr val="222222"/>
              </a:solidFill>
              <a:ea typeface="宋体" panose="02010600030101010101" pitchFamily="2" charset="-122"/>
            </a:endParaRPr>
          </a:p>
        </p:txBody>
      </p:sp>
      <p:pic>
        <p:nvPicPr>
          <p:cNvPr id="6" name="图片 5"/>
          <p:cNvPicPr>
            <a:picLocks noChangeAspect="1"/>
          </p:cNvPicPr>
          <p:nvPr/>
        </p:nvPicPr>
        <p:blipFill>
          <a:blip r:embed="rId2"/>
          <a:stretch>
            <a:fillRect/>
          </a:stretch>
        </p:blipFill>
        <p:spPr>
          <a:xfrm>
            <a:off x="450215" y="2089150"/>
            <a:ext cx="5478780" cy="4432300"/>
          </a:xfrm>
          <a:prstGeom prst="rect">
            <a:avLst/>
          </a:prstGeom>
        </p:spPr>
      </p:pic>
      <p:sp>
        <p:nvSpPr>
          <p:cNvPr id="4" name="文本框 3"/>
          <p:cNvSpPr txBox="1"/>
          <p:nvPr/>
        </p:nvSpPr>
        <p:spPr>
          <a:xfrm>
            <a:off x="1556385" y="6249670"/>
            <a:ext cx="3203575" cy="368300"/>
          </a:xfrm>
          <a:prstGeom prst="rect">
            <a:avLst/>
          </a:prstGeom>
          <a:noFill/>
          <a:ln w="9525">
            <a:noFill/>
          </a:ln>
        </p:spPr>
        <p:txBody>
          <a:bodyPr wrap="square">
            <a:spAutoFit/>
          </a:bodyPr>
          <a:lstStyle/>
          <a:p>
            <a:pPr indent="0" algn="ctr"/>
            <a:r>
              <a:rPr lang="zh-CN" b="0">
                <a:latin typeface="Calibri"/>
                <a:ea typeface="宋体" panose="02010600030101010101" pitchFamily="2" charset="-122"/>
              </a:rPr>
              <a:t>（王少华漫画作品，有改动）</a:t>
            </a:r>
            <a:endParaRPr lang="zh-CN" altLang="en-US" b="0">
              <a:latin typeface="Calibri"/>
              <a:ea typeface="宋体" panose="02010600030101010101" pitchFamily="2" charset="-122"/>
            </a:endParaRPr>
          </a:p>
        </p:txBody>
      </p:sp>
    </p:spTree>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nvSpPr>
        <p:spPr>
          <a:xfrm>
            <a:off x="608400" y="608400"/>
            <a:ext cx="10969200" cy="705600"/>
          </a:xfrm>
          <a:prstGeom prst="rect">
            <a:avLst/>
          </a:prstGeom>
        </p:spPr>
        <p:txBody>
          <a:bodyPr vert="horz" lIns="90000" tIns="46800" rIns="90000" bIns="46800" rtlCol="0" anchor="ctr" anchorCtr="0">
            <a:normAutofit fontScale="25000"/>
          </a:bodyPr>
          <a:lstStyle>
            <a:lvl1pPr algn="l" defTabSz="914400" rtl="0" eaLnBrk="1" fontAlgn="auto" latinLnBrk="0" hangingPunct="1">
              <a:lnSpc>
                <a:spcPct val="100000"/>
              </a:lnSpc>
              <a:spcBef>
                <a:spcPct val="0"/>
              </a:spcBef>
              <a:buNone/>
              <a:defRPr sz="3600" b="1" u="none" strike="noStrike" kern="1200" cap="none" spc="300" normalizeH="0" baseline="0">
                <a:solidFill>
                  <a:srgbClr val="000000">
                    <a:lumMod val="85000"/>
                    <a:lumOff val="15000"/>
                  </a:srgbClr>
                </a:solidFill>
                <a:uFillTx/>
                <a:latin typeface="Arial" panose="020b0604020202020204" pitchFamily="34" charset="0"/>
                <a:ea typeface="微软雅黑"/>
                <a:cs typeface="Arial" panose="020b0604020202020204" pitchFamily="34" charset="0"/>
              </a:defRPr>
            </a:lvl1pPr>
          </a:lstStyle>
          <a:p>
            <a:br>
              <a:rPr lang="zh-CN" altLang="en-US">
                <a:sym typeface="微软雅黑" panose="020b0503020204020204" charset="-122"/>
              </a:rPr>
            </a:br>
            <a:r>
              <a:rPr lang="zh-CN" altLang="en-US" sz="10665">
                <a:solidFill>
                  <a:srgbClr val="FF0000"/>
                </a:solidFill>
                <a:sym typeface="微软雅黑" panose="020b0503020204020204" charset="-122"/>
              </a:rPr>
              <a:t>二 审题立意</a:t>
            </a:r>
            <a:br>
              <a:rPr lang="zh-CN" altLang="en-US"/>
            </a:br>
            <a:endParaRPr lang="zh-CN" altLang="en-US"/>
          </a:p>
        </p:txBody>
      </p:sp>
      <p:sp>
        <p:nvSpPr>
          <p:cNvPr id="3" name="内容占位符 2"/>
          <p:cNvSpPr>
            <a:spLocks noGrp="1"/>
          </p:cNvSpPr>
          <p:nvPr/>
        </p:nvSpPr>
        <p:spPr>
          <a:xfrm>
            <a:off x="226695" y="1530350"/>
            <a:ext cx="11698605" cy="4719320"/>
          </a:xfrm>
          <a:prstGeom prst="rect">
            <a:avLst/>
          </a:prstGeom>
        </p:spPr>
        <p:txBody>
          <a:bodyPr vert="horz" lIns="90000" tIns="46800" rIns="90000" bIns="46800" rtlCol="0">
            <a:no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rgbClr val="000000">
                    <a:lumMod val="65000"/>
                    <a:lumOff val="35000"/>
                  </a:srgbClr>
                </a:solidFill>
                <a:uFillTx/>
                <a:latin typeface="Arial" panose="020b0604020202020204" pitchFamily="34" charset="0"/>
                <a:ea typeface="微软雅黑"/>
                <a:cs typeface="Arial" panose="020b0604020202020204" pitchFamily="34" charset="0"/>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rgbClr val="000000">
                    <a:lumMod val="65000"/>
                    <a:lumOff val="35000"/>
                  </a:srgbClr>
                </a:solidFill>
                <a:uFillTx/>
                <a:latin typeface="Arial" panose="020b0604020202020204" pitchFamily="34" charset="0"/>
                <a:ea typeface="微软雅黑"/>
                <a:cs typeface="Arial" panose="020b0604020202020204" pitchFamily="34" charset="0"/>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rgbClr val="000000">
                    <a:lumMod val="65000"/>
                    <a:lumOff val="35000"/>
                  </a:srgbClr>
                </a:solidFill>
                <a:uFillTx/>
                <a:latin typeface="Arial" panose="020b0604020202020204" pitchFamily="34" charset="0"/>
                <a:ea typeface="微软雅黑"/>
                <a:cs typeface="Arial" panose="020b0604020202020204" pitchFamily="34" charset="0"/>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rgbClr val="000000">
                    <a:lumMod val="65000"/>
                    <a:lumOff val="35000"/>
                  </a:srgbClr>
                </a:solidFill>
                <a:uFillTx/>
                <a:latin typeface="Arial" panose="020b0604020202020204" pitchFamily="34" charset="0"/>
                <a:ea typeface="微软雅黑"/>
                <a:cs typeface="Arial" panose="020b0604020202020204" pitchFamily="34" charset="0"/>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rgbClr val="000000">
                    <a:lumMod val="65000"/>
                    <a:lumOff val="35000"/>
                  </a:srgbClr>
                </a:solidFill>
                <a:uFillTx/>
                <a:latin typeface="Arial" panose="020b0604020202020204" pitchFamily="34" charset="0"/>
                <a:ea typeface="微软雅黑"/>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a:cs typeface="Arial" panose="020b0604020202020204" pitchFamily="34" charset="0"/>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a:cs typeface="Arial" panose="020b0604020202020204" pitchFamily="34" charset="0"/>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a:cs typeface="Arial" panose="020b0604020202020204" pitchFamily="34" charset="0"/>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a:cs typeface="Arial" panose="020b0604020202020204" pitchFamily="34" charset="0"/>
              </a:defRPr>
            </a:lvl9pPr>
          </a:lstStyle>
          <a:p>
            <a:r>
              <a:rPr lang="zh-CN" altLang="en-US" sz="2400"/>
              <a:t>1.审读材料</a:t>
            </a:r>
            <a:endParaRPr lang="zh-CN" altLang="en-US" sz="2400"/>
          </a:p>
          <a:p>
            <a:pPr marL="0" indent="0">
              <a:buNone/>
            </a:pPr>
            <a:r>
              <a:rPr lang="zh-CN" altLang="en-US" sz="2400">
                <a:solidFill>
                  <a:srgbClr val="FF0000"/>
                </a:solidFill>
              </a:rPr>
              <a:t>【知识回顾】漫画作文审题方法：读懂画面—由此及彼—联系现实—揭示实质</a:t>
            </a:r>
            <a:endParaRPr lang="zh-CN" altLang="en-US" sz="2400">
              <a:solidFill>
                <a:srgbClr val="FF0000"/>
              </a:solidFill>
            </a:endParaRPr>
          </a:p>
          <a:p>
            <a:pPr marL="0" indent="0">
              <a:buNone/>
            </a:pPr>
            <a:r>
              <a:rPr lang="zh-CN" altLang="en-US" sz="2400">
                <a:solidFill>
                  <a:srgbClr val="FF0000"/>
                </a:solidFill>
              </a:rPr>
              <a:t>读懂画面：</a:t>
            </a:r>
            <a:endParaRPr lang="zh-CN" altLang="en-US" sz="2400">
              <a:solidFill>
                <a:srgbClr val="FF0000"/>
              </a:solidFill>
            </a:endParaRPr>
          </a:p>
          <a:p>
            <a:pPr marL="0" indent="0">
              <a:buNone/>
            </a:pPr>
            <a:r>
              <a:rPr lang="en-US" altLang="zh-CN" sz="2400"/>
              <a:t>     </a:t>
            </a:r>
            <a:r>
              <a:rPr sz="2400"/>
              <a:t> “窗子——看到外面的世界；镜子——看到自己。”这一提示语对窗子与镜子的作用，窗子的作用是“看世界”，是一个人与他人、社会、自然等沟通的渠道。</a:t>
            </a:r>
            <a:endParaRPr sz="2400"/>
          </a:p>
          <a:p>
            <a:pPr marL="0" indent="0">
              <a:buNone/>
            </a:pPr>
            <a:r>
              <a:rPr sz="2400"/>
              <a:t>“镜子”的作用是看自己，是一个人由表及里认识自己的工具。画面对二者的作用都没有明确的肯定或否定，这就需要考生自己做出思考。</a:t>
            </a:r>
            <a:endParaRPr sz="2400"/>
          </a:p>
        </p:txBody>
      </p:sp>
    </p:spTree>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nvSpPr>
        <p:spPr>
          <a:xfrm>
            <a:off x="608400" y="608400"/>
            <a:ext cx="10969200" cy="70560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rgbClr val="000000">
                    <a:lumMod val="85000"/>
                    <a:lumOff val="15000"/>
                  </a:srgbClr>
                </a:solidFill>
                <a:uFillTx/>
                <a:latin typeface="Arial" panose="020b0604020202020204" pitchFamily="34" charset="0"/>
                <a:ea typeface="微软雅黑"/>
                <a:cs typeface="Arial" panose="020b0604020202020204" pitchFamily="34" charset="0"/>
              </a:defRPr>
            </a:lvl1pPr>
          </a:lstStyle>
          <a:p>
            <a:br>
              <a:rPr lang="zh-CN" altLang="en-US" sz="3100">
                <a:sym typeface="微软雅黑" panose="020b0503020204020204" charset="-122"/>
              </a:rPr>
            </a:br>
            <a:r>
              <a:rPr lang="zh-CN" altLang="en-US" sz="3100">
                <a:solidFill>
                  <a:srgbClr val="FF0000"/>
                </a:solidFill>
                <a:sym typeface="微软雅黑" panose="020b0503020204020204" charset="-122"/>
              </a:rPr>
              <a:t>二 审题立意</a:t>
            </a:r>
            <a:br>
              <a:rPr lang="zh-CN" altLang="en-US" sz="3100"/>
            </a:br>
            <a:endParaRPr lang="zh-CN" altLang="en-US" sz="3100"/>
          </a:p>
        </p:txBody>
      </p:sp>
      <p:sp>
        <p:nvSpPr>
          <p:cNvPr id="3" name="内容占位符 2"/>
          <p:cNvSpPr>
            <a:spLocks noGrp="1"/>
          </p:cNvSpPr>
          <p:nvPr/>
        </p:nvSpPr>
        <p:spPr>
          <a:xfrm>
            <a:off x="608330" y="1490345"/>
            <a:ext cx="10968990" cy="5076825"/>
          </a:xfrm>
          <a:prstGeom prst="rect">
            <a:avLst/>
          </a:prstGeom>
        </p:spPr>
        <p:txBody>
          <a:bodyPr vert="horz" lIns="90000" tIns="46800" rIns="90000" bIns="46800" rtlCol="0">
            <a:no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rgbClr val="000000">
                    <a:lumMod val="65000"/>
                    <a:lumOff val="35000"/>
                  </a:srgbClr>
                </a:solidFill>
                <a:uFillTx/>
                <a:latin typeface="Arial" panose="020b0604020202020204" pitchFamily="34" charset="0"/>
                <a:ea typeface="微软雅黑"/>
                <a:cs typeface="Arial" panose="020b0604020202020204" pitchFamily="34" charset="0"/>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rgbClr val="000000">
                    <a:lumMod val="65000"/>
                    <a:lumOff val="35000"/>
                  </a:srgbClr>
                </a:solidFill>
                <a:uFillTx/>
                <a:latin typeface="Arial" panose="020b0604020202020204" pitchFamily="34" charset="0"/>
                <a:ea typeface="微软雅黑"/>
                <a:cs typeface="Arial" panose="020b0604020202020204" pitchFamily="34" charset="0"/>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rgbClr val="000000">
                    <a:lumMod val="65000"/>
                    <a:lumOff val="35000"/>
                  </a:srgbClr>
                </a:solidFill>
                <a:uFillTx/>
                <a:latin typeface="Arial" panose="020b0604020202020204" pitchFamily="34" charset="0"/>
                <a:ea typeface="微软雅黑"/>
                <a:cs typeface="Arial" panose="020b0604020202020204" pitchFamily="34" charset="0"/>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rgbClr val="000000">
                    <a:lumMod val="65000"/>
                    <a:lumOff val="35000"/>
                  </a:srgbClr>
                </a:solidFill>
                <a:uFillTx/>
                <a:latin typeface="Arial" panose="020b0604020202020204" pitchFamily="34" charset="0"/>
                <a:ea typeface="微软雅黑"/>
                <a:cs typeface="Arial" panose="020b0604020202020204" pitchFamily="34" charset="0"/>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rgbClr val="000000">
                    <a:lumMod val="65000"/>
                    <a:lumOff val="35000"/>
                  </a:srgbClr>
                </a:solidFill>
                <a:uFillTx/>
                <a:latin typeface="Arial" panose="020b0604020202020204" pitchFamily="34" charset="0"/>
                <a:ea typeface="微软雅黑"/>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a:cs typeface="Arial" panose="020b0604020202020204" pitchFamily="34" charset="0"/>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a:cs typeface="Arial" panose="020b0604020202020204" pitchFamily="34" charset="0"/>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a:cs typeface="Arial" panose="020b0604020202020204" pitchFamily="34" charset="0"/>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a:cs typeface="Arial" panose="020b0604020202020204" pitchFamily="34" charset="0"/>
              </a:defRPr>
            </a:lvl9pPr>
          </a:lstStyle>
          <a:p>
            <a:pPr marL="0" indent="0">
              <a:buNone/>
            </a:pPr>
            <a:r>
              <a:rPr lang="zh-CN" altLang="en-US" sz="2000">
                <a:solidFill>
                  <a:srgbClr val="FF0000"/>
                </a:solidFill>
              </a:rPr>
              <a:t>由此及彼：</a:t>
            </a:r>
            <a:endParaRPr lang="zh-CN" altLang="en-US" sz="2000">
              <a:solidFill>
                <a:srgbClr val="FF0000"/>
              </a:solidFill>
            </a:endParaRPr>
          </a:p>
          <a:p>
            <a:pPr marL="0" indent="0">
              <a:buNone/>
            </a:pPr>
            <a:r>
              <a:rPr lang="en-US" altLang="zh-CN" sz="2000"/>
              <a:t>         </a:t>
            </a:r>
            <a:r>
              <a:rPr sz="2000"/>
              <a:t>“窗子”看到的外面世界有哪些？“外面的世界”可以包括人际环境、社会环境、自然环境等。人通过“窗子”，了解他人，观察社会，亲近自然，接触外界的事、景、物、情、理，从而超越自我，拥有开阔的视野（知识视野、心灵视野、国际视野、文化视野），走出个人狭小的天地，给人带来心灵感悟和境界提升。</a:t>
            </a:r>
            <a:endParaRPr sz="2000"/>
          </a:p>
          <a:p>
            <a:pPr marL="0" indent="0">
              <a:buNone/>
            </a:pPr>
            <a:r>
              <a:rPr lang="en-US" sz="2000"/>
              <a:t>      </a:t>
            </a:r>
            <a:r>
              <a:rPr sz="2000"/>
              <a:t>“镜子”看自己，能看到自己的哪些优劣？既通过镜子看自己的外表美丑，也进一步观照、认识、反思、省察、剖析自己，发现自己的优缺点，进而勇于提升自我，不断完善自我。</a:t>
            </a:r>
            <a:endParaRPr sz="2000"/>
          </a:p>
          <a:p>
            <a:pPr marL="0" indent="0">
              <a:buNone/>
            </a:pPr>
            <a:r>
              <a:rPr lang="zh-CN" altLang="en-US" sz="2000">
                <a:solidFill>
                  <a:srgbClr val="FF0000"/>
                </a:solidFill>
              </a:rPr>
              <a:t>联系实际思考：</a:t>
            </a:r>
            <a:endParaRPr lang="zh-CN" altLang="en-US" sz="2000">
              <a:solidFill>
                <a:srgbClr val="FF0000"/>
              </a:solidFill>
            </a:endParaRPr>
          </a:p>
          <a:p>
            <a:pPr marL="0" indent="0">
              <a:buNone/>
            </a:pPr>
            <a:r>
              <a:rPr lang="en-US" altLang="zh-CN" sz="2000"/>
              <a:t>       </a:t>
            </a:r>
            <a:r>
              <a:rPr sz="2000"/>
              <a:t>题目中限定了“追求自身发展的当代青年”的身份，就是说应谈出青年在当今时代背景下怎样通过窗子去看世界，又通过哪样的“镜子”看自己，然后在内外修炼中谋求自身发展。</a:t>
            </a:r>
            <a:endParaRPr sz="2000"/>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3" name="好听纯音乐">
            <a:hlinkClick action="ppaction://media"/>
          </p:cNvPr>
          <p:cNvPicPr>
            <a:picLocks noChangeAspect="1"/>
          </p:cNvPicPr>
          <p:nvPr>
            <a:audioFile r:link="rId5"/>
            <p:custDataLst>
              <p:tags r:id="rId4"/>
            </p:custDataLst>
            <p:extLst>
              <p:ext uri="{DAA4B4D4-6D71-4841-9C94-3DE7FCFB9230}">
                <p14:media xmlns:p14="http://schemas.microsoft.com/office/powerpoint/2010/main" r:embed="rId6"/>
              </p:ext>
            </p:extLst>
          </p:nvPr>
        </p:nvPicPr>
        <p:blipFill>
          <a:blip r:embed="rId3"/>
          <a:stretch>
            <a:fillRect/>
          </a:stretch>
        </p:blipFill>
        <p:spPr>
          <a:xfrm>
            <a:off x="12444920" y="2255882"/>
            <a:ext cx="487363" cy="487363"/>
          </a:xfrm>
          <a:prstGeom prst="rect">
            <a:avLst/>
          </a:prstGeom>
        </p:spPr>
      </p:pic>
      <p:sp>
        <p:nvSpPr>
          <p:cNvPr id="4" name="文本框 3"/>
          <p:cNvSpPr txBox="1"/>
          <p:nvPr>
            <p:custDataLst>
              <p:tags r:id="rId7"/>
            </p:custDataLst>
          </p:nvPr>
        </p:nvSpPr>
        <p:spPr>
          <a:xfrm>
            <a:off x="2825087" y="3468163"/>
            <a:ext cx="6564574" cy="604893"/>
          </a:xfrm>
          <a:prstGeom prst="rect">
            <a:avLst/>
          </a:prstGeom>
        </p:spPr>
        <p:txBody>
          <a:bodyPr vert="horz" lIns="90000" tIns="46800" rIns="90000" bIns="46800" rtlCol="0">
            <a:normAutofit/>
          </a:bodyPr>
          <a:lstStyle>
            <a:lvl1pPr indent="0" algn="ctr">
              <a:lnSpc>
                <a:spcPct val="120000"/>
              </a:lnSpc>
              <a:spcBef>
                <a:spcPts val="1000"/>
              </a:spcBef>
              <a:buFont typeface="Arial" panose="020b0604020202020204" pitchFamily="34" charset="0"/>
              <a:buNone/>
              <a:defRPr sz="2400">
                <a:solidFill>
                  <a:schemeClr val="tx2"/>
                </a:solidFill>
              </a:defRPr>
            </a:lvl1pPr>
            <a:lvl2pPr indent="0" algn="ctr">
              <a:lnSpc>
                <a:spcPct val="120000"/>
              </a:lnSpc>
              <a:spcBef>
                <a:spcPts val="500"/>
              </a:spcBef>
              <a:buFont typeface="Arial" panose="020b0604020202020204" pitchFamily="34" charset="0"/>
              <a:buNone/>
              <a:defRPr sz="2000"/>
            </a:lvl2pPr>
            <a:lvl3pPr indent="0" algn="ctr">
              <a:lnSpc>
                <a:spcPct val="120000"/>
              </a:lnSpc>
              <a:spcBef>
                <a:spcPts val="500"/>
              </a:spcBef>
              <a:buFont typeface="Arial" panose="020b0604020202020204" pitchFamily="34" charset="0"/>
              <a:buNone/>
            </a:lvl3pPr>
            <a:lvl4pPr indent="0" algn="ctr">
              <a:lnSpc>
                <a:spcPct val="120000"/>
              </a:lnSpc>
              <a:spcBef>
                <a:spcPts val="500"/>
              </a:spcBef>
              <a:buFont typeface="Arial" panose="020b0604020202020204" pitchFamily="34" charset="0"/>
              <a:buNone/>
              <a:defRPr sz="1600"/>
            </a:lvl4pPr>
            <a:lvl5pPr indent="0" algn="ctr">
              <a:lnSpc>
                <a:spcPct val="120000"/>
              </a:lnSpc>
              <a:spcBef>
                <a:spcPts val="500"/>
              </a:spcBef>
              <a:buFont typeface="Arial" panose="020b0604020202020204" pitchFamily="34" charset="0"/>
              <a:buNone/>
              <a:defRPr sz="1600"/>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r>
              <a:rPr lang="en-US" altLang="zh-CN">
                <a:solidFill>
                  <a:schemeClr val="accent6"/>
                </a:solidFill>
              </a:rPr>
              <a:t>01</a:t>
            </a:r>
            <a:endParaRPr lang="en-US" altLang="zh-CN">
              <a:solidFill>
                <a:schemeClr val="accent6"/>
              </a:solidFill>
            </a:endParaRPr>
          </a:p>
        </p:txBody>
      </p:sp>
      <p:sp>
        <p:nvSpPr>
          <p:cNvPr id="5" name="文本框 4"/>
          <p:cNvSpPr txBox="1"/>
          <p:nvPr>
            <p:custDataLst>
              <p:tags r:id="rId8"/>
            </p:custDataLst>
          </p:nvPr>
        </p:nvSpPr>
        <p:spPr>
          <a:xfrm>
            <a:off x="2825087" y="2320119"/>
            <a:ext cx="6564574" cy="1081864"/>
          </a:xfrm>
          <a:prstGeom prst="rect">
            <a:avLst/>
          </a:prstGeom>
        </p:spPr>
        <p:txBody>
          <a:bodyPr vert="horz" lIns="90000" tIns="46800" rIns="90000" bIns="46800" rtlCol="0" anchor="b">
            <a:normAutofit fontScale="80000"/>
          </a:bodyPr>
          <a:lstStyle>
            <a:lvl1pPr algn="ctr">
              <a:lnSpc>
                <a:spcPct val="120000"/>
              </a:lnSpc>
              <a:spcBef>
                <a:spcPct val="0"/>
              </a:spcBef>
              <a:buNone/>
              <a:defRPr sz="4800">
                <a:solidFill>
                  <a:schemeClr val="bg1"/>
                </a:solidFill>
                <a:latin typeface="+mj-lt"/>
                <a:ea typeface="+mj-ea"/>
                <a:cs typeface="+mj-cs"/>
              </a:defRPr>
            </a:lvl1pPr>
          </a:lstStyle>
          <a:p>
            <a:r>
              <a:rPr lang="zh-CN" altLang="en-US">
                <a:solidFill>
                  <a:schemeClr val="accent1"/>
                </a:solidFill>
              </a:rPr>
              <a:t>高考漫画作文审题立意展示</a:t>
            </a:r>
            <a:endParaRPr lang="zh-CN" altLang="en-US">
              <a:solidFill>
                <a:schemeClr val="accent1"/>
              </a:solidFill>
            </a:endParaRPr>
          </a:p>
        </p:txBody>
      </p:sp>
    </p:spTree>
    <p:custDataLst>
      <p:tags r:id="rId9"/>
    </p:custDataLst>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Prev" delay="0">
                      <p:tgtEl>
                        <p:sldTgt/>
                      </p:tgtEl>
                    </p:cond>
                    <p:cond evt="onStopAudio" delay="0">
                      <p:tgtEl>
                        <p:sldTgt/>
                      </p:tgtEl>
                    </p:cond>
                  </p:endCondLst>
                </p:cTn>
                <p:tgtEl>
                  <p:spTgt spid="13"/>
                </p:tgtEl>
              </p:cMediaNode>
            </p:audio>
          </p:childTnLst>
        </p:cTn>
      </p:par>
    </p:tn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nvSpPr>
        <p:spPr>
          <a:xfrm>
            <a:off x="608400" y="608400"/>
            <a:ext cx="10969200" cy="70560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rgbClr val="000000">
                    <a:lumMod val="85000"/>
                    <a:lumOff val="15000"/>
                  </a:srgbClr>
                </a:solidFill>
                <a:uFillTx/>
                <a:latin typeface="Arial" panose="020b0604020202020204" pitchFamily="34" charset="0"/>
                <a:ea typeface="微软雅黑"/>
                <a:cs typeface="Arial" panose="020b0604020202020204" pitchFamily="34" charset="0"/>
              </a:defRPr>
            </a:lvl1pPr>
          </a:lstStyle>
          <a:p>
            <a:br>
              <a:rPr lang="zh-CN" altLang="en-US" sz="3500">
                <a:sym typeface="微软雅黑" panose="020b0503020204020204" charset="-122"/>
              </a:rPr>
            </a:br>
            <a:r>
              <a:rPr lang="zh-CN" altLang="en-US" sz="3500">
                <a:solidFill>
                  <a:srgbClr val="FF0000"/>
                </a:solidFill>
                <a:sym typeface="微软雅黑" panose="020b0503020204020204" charset="-122"/>
              </a:rPr>
              <a:t>2.切题立意及拟题</a:t>
            </a:r>
            <a:br>
              <a:rPr lang="zh-CN" altLang="en-US" sz="3500"/>
            </a:br>
            <a:endParaRPr lang="zh-CN" altLang="en-US" sz="3500"/>
          </a:p>
        </p:txBody>
      </p:sp>
      <p:sp>
        <p:nvSpPr>
          <p:cNvPr id="3" name="内容占位符 2"/>
          <p:cNvSpPr>
            <a:spLocks noGrp="1"/>
          </p:cNvSpPr>
          <p:nvPr/>
        </p:nvSpPr>
        <p:spPr>
          <a:xfrm>
            <a:off x="608330" y="1910715"/>
            <a:ext cx="5319395" cy="4574540"/>
          </a:xfrm>
          <a:prstGeom prst="rect">
            <a:avLst/>
          </a:prstGeom>
        </p:spPr>
        <p:txBody>
          <a:bodyPr vert="horz" lIns="90000" tIns="46800" rIns="90000" bIns="46800" rtlCol="0">
            <a:no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rgbClr val="000000">
                    <a:lumMod val="65000"/>
                    <a:lumOff val="35000"/>
                  </a:srgbClr>
                </a:solidFill>
                <a:uFillTx/>
                <a:latin typeface="Arial" panose="020b0604020202020204" pitchFamily="34" charset="0"/>
                <a:ea typeface="微软雅黑"/>
                <a:cs typeface="Arial" panose="020b0604020202020204" pitchFamily="34" charset="0"/>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rgbClr val="000000">
                    <a:lumMod val="65000"/>
                    <a:lumOff val="35000"/>
                  </a:srgbClr>
                </a:solidFill>
                <a:uFillTx/>
                <a:latin typeface="Arial" panose="020b0604020202020204" pitchFamily="34" charset="0"/>
                <a:ea typeface="微软雅黑"/>
                <a:cs typeface="Arial" panose="020b0604020202020204" pitchFamily="34" charset="0"/>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rgbClr val="000000">
                    <a:lumMod val="65000"/>
                    <a:lumOff val="35000"/>
                  </a:srgbClr>
                </a:solidFill>
                <a:uFillTx/>
                <a:latin typeface="Arial" panose="020b0604020202020204" pitchFamily="34" charset="0"/>
                <a:ea typeface="微软雅黑"/>
                <a:cs typeface="Arial" panose="020b0604020202020204" pitchFamily="34" charset="0"/>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rgbClr val="000000">
                    <a:lumMod val="65000"/>
                    <a:lumOff val="35000"/>
                  </a:srgbClr>
                </a:solidFill>
                <a:uFillTx/>
                <a:latin typeface="Arial" panose="020b0604020202020204" pitchFamily="34" charset="0"/>
                <a:ea typeface="微软雅黑"/>
                <a:cs typeface="Arial" panose="020b0604020202020204" pitchFamily="34" charset="0"/>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rgbClr val="000000">
                    <a:lumMod val="65000"/>
                    <a:lumOff val="35000"/>
                  </a:srgbClr>
                </a:solidFill>
                <a:uFillTx/>
                <a:latin typeface="Arial" panose="020b0604020202020204" pitchFamily="34" charset="0"/>
                <a:ea typeface="微软雅黑"/>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a:cs typeface="Arial" panose="020b0604020202020204" pitchFamily="34" charset="0"/>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a:cs typeface="Arial" panose="020b0604020202020204" pitchFamily="34" charset="0"/>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a:cs typeface="Arial" panose="020b0604020202020204" pitchFamily="34" charset="0"/>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a:cs typeface="Arial" panose="020b0604020202020204" pitchFamily="34" charset="0"/>
              </a:defRPr>
            </a:lvl9pPr>
          </a:lstStyle>
          <a:p>
            <a:pPr marL="0" indent="0" algn="ctr">
              <a:buNone/>
            </a:pPr>
            <a:r>
              <a:rPr lang="zh-CN" altLang="en-US" sz="2800"/>
              <a:t>以窗观世界，以镜照己身 </a:t>
            </a:r>
            <a:endParaRPr lang="zh-CN" altLang="en-US" sz="2800"/>
          </a:p>
          <a:p>
            <a:pPr marL="0" indent="0" algn="ctr">
              <a:buNone/>
            </a:pPr>
            <a:r>
              <a:rPr lang="zh-CN" altLang="en-US" sz="2800"/>
              <a:t>认识世界，审核自己</a:t>
            </a:r>
            <a:endParaRPr lang="zh-CN" altLang="en-US" sz="2800"/>
          </a:p>
          <a:p>
            <a:pPr marL="0" indent="0" algn="ctr">
              <a:buNone/>
            </a:pPr>
            <a:r>
              <a:rPr lang="zh-CN" altLang="en-US" sz="2800"/>
              <a:t>观览世界，读懂“自己”</a:t>
            </a:r>
            <a:endParaRPr lang="zh-CN" altLang="en-US" sz="2800"/>
          </a:p>
          <a:p>
            <a:pPr marL="0" indent="0" algn="ctr">
              <a:buNone/>
            </a:pPr>
            <a:r>
              <a:rPr lang="zh-CN" altLang="en-US" sz="2800"/>
              <a:t>了解自我，走向世界</a:t>
            </a:r>
            <a:endParaRPr lang="zh-CN" altLang="en-US" sz="2800"/>
          </a:p>
          <a:p>
            <a:pPr marL="0" indent="0" algn="ctr">
              <a:buNone/>
            </a:pPr>
            <a:r>
              <a:rPr lang="zh-CN" altLang="en-US" sz="2800"/>
              <a:t>打开窗子，擦亮镜子</a:t>
            </a:r>
            <a:endParaRPr lang="zh-CN" altLang="en-US" sz="2800"/>
          </a:p>
          <a:p>
            <a:pPr marL="0" indent="0" algn="ctr">
              <a:buNone/>
            </a:pPr>
            <a:endParaRPr lang="zh-CN" altLang="en-US" sz="2800"/>
          </a:p>
        </p:txBody>
      </p:sp>
      <p:sp>
        <p:nvSpPr>
          <p:cNvPr id="4" name="内容占位符 2"/>
          <p:cNvSpPr>
            <a:spLocks noGrp="1"/>
          </p:cNvSpPr>
          <p:nvPr/>
        </p:nvSpPr>
        <p:spPr>
          <a:xfrm>
            <a:off x="6426200" y="1910715"/>
            <a:ext cx="5319395" cy="4297680"/>
          </a:xfrm>
          <a:prstGeom prst="rect">
            <a:avLst/>
          </a:prstGeom>
        </p:spPr>
        <p:txBody>
          <a:bodyPr vert="horz" lIns="90000" tIns="46800" rIns="90000" bIns="46800" rtlCol="0">
            <a:no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rgbClr val="000000">
                    <a:lumMod val="65000"/>
                    <a:lumOff val="35000"/>
                  </a:srgbClr>
                </a:solidFill>
                <a:uFillTx/>
                <a:latin typeface="Arial" panose="020b0604020202020204" pitchFamily="34" charset="0"/>
                <a:ea typeface="微软雅黑"/>
                <a:cs typeface="Arial" panose="020b0604020202020204" pitchFamily="34" charset="0"/>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rgbClr val="000000">
                    <a:lumMod val="65000"/>
                    <a:lumOff val="35000"/>
                  </a:srgbClr>
                </a:solidFill>
                <a:uFillTx/>
                <a:latin typeface="Arial" panose="020b0604020202020204" pitchFamily="34" charset="0"/>
                <a:ea typeface="微软雅黑"/>
                <a:cs typeface="Arial" panose="020b0604020202020204" pitchFamily="34" charset="0"/>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rgbClr val="000000">
                    <a:lumMod val="65000"/>
                    <a:lumOff val="35000"/>
                  </a:srgbClr>
                </a:solidFill>
                <a:uFillTx/>
                <a:latin typeface="Arial" panose="020b0604020202020204" pitchFamily="34" charset="0"/>
                <a:ea typeface="微软雅黑"/>
                <a:cs typeface="Arial" panose="020b0604020202020204" pitchFamily="34" charset="0"/>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rgbClr val="000000">
                    <a:lumMod val="65000"/>
                    <a:lumOff val="35000"/>
                  </a:srgbClr>
                </a:solidFill>
                <a:uFillTx/>
                <a:latin typeface="Arial" panose="020b0604020202020204" pitchFamily="34" charset="0"/>
                <a:ea typeface="微软雅黑"/>
                <a:cs typeface="Arial" panose="020b0604020202020204" pitchFamily="34" charset="0"/>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rgbClr val="000000">
                    <a:lumMod val="65000"/>
                    <a:lumOff val="35000"/>
                  </a:srgbClr>
                </a:solidFill>
                <a:uFillTx/>
                <a:latin typeface="Arial" panose="020b0604020202020204" pitchFamily="34" charset="0"/>
                <a:ea typeface="微软雅黑"/>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a:cs typeface="Arial" panose="020b0604020202020204" pitchFamily="34" charset="0"/>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a:cs typeface="Arial" panose="020b0604020202020204" pitchFamily="34" charset="0"/>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a:cs typeface="Arial" panose="020b0604020202020204" pitchFamily="34" charset="0"/>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a:cs typeface="Arial" panose="020b0604020202020204" pitchFamily="34" charset="0"/>
              </a:defRPr>
            </a:lvl9pPr>
          </a:lstStyle>
          <a:p>
            <a:pPr marL="0" indent="0" algn="ctr">
              <a:buNone/>
            </a:pPr>
            <a:r>
              <a:rPr lang="zh-CN" altLang="en-US" sz="2800"/>
              <a:t>开窗与照镜，学习和反省</a:t>
            </a:r>
            <a:endParaRPr lang="zh-CN" altLang="en-US" sz="2800"/>
          </a:p>
          <a:p>
            <a:pPr marL="0" indent="0" algn="ctr">
              <a:buNone/>
            </a:pPr>
            <a:r>
              <a:rPr lang="zh-CN" altLang="en-US" sz="2800"/>
              <a:t>向外开“窗”，向内照“镜”</a:t>
            </a:r>
            <a:endParaRPr lang="zh-CN" altLang="en-US" sz="2800"/>
          </a:p>
          <a:p>
            <a:pPr marL="0" indent="0" algn="ctr">
              <a:buNone/>
            </a:pPr>
            <a:r>
              <a:rPr lang="zh-CN" altLang="en-US" sz="2800"/>
              <a:t>以窗联通世界，以镜观照自己</a:t>
            </a:r>
            <a:endParaRPr lang="zh-CN" altLang="en-US" sz="2800"/>
          </a:p>
          <a:p>
            <a:pPr marL="0" indent="0" algn="ctr">
              <a:buNone/>
            </a:pPr>
            <a:r>
              <a:rPr lang="zh-CN" altLang="en-US" sz="2800"/>
              <a:t>在窗和镜中找到平衡</a:t>
            </a:r>
            <a:endParaRPr lang="zh-CN" altLang="en-US" sz="2800"/>
          </a:p>
          <a:p>
            <a:pPr marL="0" indent="0" algn="ctr">
              <a:buNone/>
            </a:pPr>
            <a:r>
              <a:rPr lang="zh-CN" altLang="en-US" sz="2800"/>
              <a:t>比开窗更重要的是照镜</a:t>
            </a:r>
            <a:endParaRPr lang="zh-CN" altLang="en-US" sz="2800"/>
          </a:p>
        </p:txBody>
      </p:sp>
    </p:spTree>
  </p:cSld>
  <p:clrMapOvr>
    <a:masterClrMapping/>
  </p:clrMapOvr>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nvSpPr>
        <p:spPr>
          <a:xfrm>
            <a:off x="608400" y="608400"/>
            <a:ext cx="10969200" cy="70560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rgbClr val="000000">
                    <a:lumMod val="85000"/>
                    <a:lumOff val="15000"/>
                  </a:srgbClr>
                </a:solidFill>
                <a:uFillTx/>
                <a:latin typeface="Arial" panose="020b0604020202020204" pitchFamily="34" charset="0"/>
                <a:ea typeface="微软雅黑"/>
                <a:cs typeface="Arial" panose="020b0604020202020204" pitchFamily="34" charset="0"/>
              </a:defRPr>
            </a:lvl1pPr>
          </a:lstStyle>
          <a:p>
            <a:br>
              <a:rPr lang="zh-CN" altLang="en-US" sz="3100">
                <a:sym typeface="微软雅黑" panose="020b0503020204020204" charset="-122"/>
              </a:rPr>
            </a:br>
            <a:r>
              <a:rPr lang="zh-CN" altLang="en-US" sz="3100">
                <a:solidFill>
                  <a:srgbClr val="FF0000"/>
                </a:solidFill>
                <a:sym typeface="微软雅黑" panose="020b0503020204020204" charset="-122"/>
              </a:rPr>
              <a:t>四 精选素材</a:t>
            </a:r>
            <a:br>
              <a:rPr lang="zh-CN" altLang="en-US" sz="3100">
                <a:solidFill>
                  <a:srgbClr val="FF0000"/>
                </a:solidFill>
              </a:rPr>
            </a:br>
            <a:endParaRPr lang="zh-CN" altLang="en-US" sz="3100">
              <a:solidFill>
                <a:srgbClr val="FF0000"/>
              </a:solidFill>
            </a:endParaRPr>
          </a:p>
        </p:txBody>
      </p:sp>
      <p:sp>
        <p:nvSpPr>
          <p:cNvPr id="3" name="内容占位符 2"/>
          <p:cNvSpPr>
            <a:spLocks noGrp="1"/>
          </p:cNvSpPr>
          <p:nvPr/>
        </p:nvSpPr>
        <p:spPr>
          <a:xfrm>
            <a:off x="608400" y="1490400"/>
            <a:ext cx="10969200" cy="4759200"/>
          </a:xfrm>
          <a:prstGeom prst="rect">
            <a:avLst/>
          </a:prstGeom>
        </p:spPr>
        <p:txBody>
          <a:bodyPr vert="horz" lIns="90000" tIns="46800" rIns="90000" bIns="46800" rtlCol="0">
            <a:norm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rgbClr val="000000">
                    <a:lumMod val="65000"/>
                    <a:lumOff val="35000"/>
                  </a:srgbClr>
                </a:solidFill>
                <a:uFillTx/>
                <a:latin typeface="Arial" panose="020b0604020202020204" pitchFamily="34" charset="0"/>
                <a:ea typeface="微软雅黑"/>
                <a:cs typeface="Arial" panose="020b0604020202020204" pitchFamily="34" charset="0"/>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rgbClr val="000000">
                    <a:lumMod val="65000"/>
                    <a:lumOff val="35000"/>
                  </a:srgbClr>
                </a:solidFill>
                <a:uFillTx/>
                <a:latin typeface="Arial" panose="020b0604020202020204" pitchFamily="34" charset="0"/>
                <a:ea typeface="微软雅黑"/>
                <a:cs typeface="Arial" panose="020b0604020202020204" pitchFamily="34" charset="0"/>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rgbClr val="000000">
                    <a:lumMod val="65000"/>
                    <a:lumOff val="35000"/>
                  </a:srgbClr>
                </a:solidFill>
                <a:uFillTx/>
                <a:latin typeface="Arial" panose="020b0604020202020204" pitchFamily="34" charset="0"/>
                <a:ea typeface="微软雅黑"/>
                <a:cs typeface="Arial" panose="020b0604020202020204" pitchFamily="34" charset="0"/>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rgbClr val="000000">
                    <a:lumMod val="65000"/>
                    <a:lumOff val="35000"/>
                  </a:srgbClr>
                </a:solidFill>
                <a:uFillTx/>
                <a:latin typeface="Arial" panose="020b0604020202020204" pitchFamily="34" charset="0"/>
                <a:ea typeface="微软雅黑"/>
                <a:cs typeface="Arial" panose="020b0604020202020204" pitchFamily="34" charset="0"/>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rgbClr val="000000">
                    <a:lumMod val="65000"/>
                    <a:lumOff val="35000"/>
                  </a:srgbClr>
                </a:solidFill>
                <a:uFillTx/>
                <a:latin typeface="Arial" panose="020b0604020202020204" pitchFamily="34" charset="0"/>
                <a:ea typeface="微软雅黑"/>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a:cs typeface="Arial" panose="020b0604020202020204" pitchFamily="34" charset="0"/>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a:cs typeface="Arial" panose="020b0604020202020204" pitchFamily="34" charset="0"/>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a:cs typeface="Arial" panose="020b0604020202020204" pitchFamily="34" charset="0"/>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a:cs typeface="Arial" panose="020b0604020202020204" pitchFamily="34" charset="0"/>
              </a:defRPr>
            </a:lvl9pPr>
          </a:lstStyle>
          <a:p>
            <a:pPr marL="0" indent="0" algn="ctr">
              <a:buNone/>
            </a:pPr>
            <a:r>
              <a:rPr lang="zh-CN" altLang="en-US" sz="2400"/>
              <a:t>【经典名言】</a:t>
            </a:r>
            <a:endParaRPr lang="zh-CN" altLang="en-US" sz="2400"/>
          </a:p>
          <a:p>
            <a:pPr marL="0" indent="0">
              <a:buNone/>
            </a:pPr>
            <a:r>
              <a:rPr lang="zh-CN" altLang="en-US" sz="2400"/>
              <a:t>知人者智，自知者明。——老子</a:t>
            </a:r>
            <a:endParaRPr lang="zh-CN" altLang="en-US" sz="2400"/>
          </a:p>
          <a:p>
            <a:pPr marL="0" indent="0">
              <a:buNone/>
            </a:pPr>
            <a:r>
              <a:rPr lang="zh-CN" altLang="en-US" sz="2400"/>
              <a:t>    吾日三省吾身：为人谋而不忠乎？与朋友交而不信乎？传不习乎？</a:t>
            </a:r>
            <a:endParaRPr lang="zh-CN" altLang="en-US" sz="2400"/>
          </a:p>
          <a:p>
            <a:pPr marL="0" indent="0" algn="r">
              <a:buNone/>
            </a:pPr>
            <a:r>
              <a:rPr lang="zh-CN" altLang="en-US" sz="2400"/>
              <a:t>——曾子</a:t>
            </a:r>
            <a:endParaRPr lang="zh-CN" altLang="en-US" sz="2400"/>
          </a:p>
          <a:p>
            <a:pPr marL="0" indent="0">
              <a:buNone/>
            </a:pPr>
            <a:r>
              <a:rPr lang="zh-CN" altLang="en-US" sz="2400"/>
              <a:t>    以铜为镜，可以正衣冠；以古为镜，可以知兴替；以人为镜，可以知得失。我常保此三镜，以防己过。——唐太宗</a:t>
            </a:r>
            <a:endParaRPr lang="zh-CN" altLang="en-US" sz="2400"/>
          </a:p>
          <a:p>
            <a:pPr marL="0" indent="0">
              <a:buNone/>
            </a:pPr>
            <a:r>
              <a:rPr lang="zh-CN" altLang="en-US" sz="2400"/>
              <a:t>    墙角的小花，你孤芳自赏时，世界就变小了。——冰心</a:t>
            </a:r>
            <a:endParaRPr lang="zh-CN" altLang="en-US" sz="2400"/>
          </a:p>
        </p:txBody>
      </p:sp>
    </p:spTree>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nvSpPr>
        <p:spPr>
          <a:xfrm>
            <a:off x="608400" y="608400"/>
            <a:ext cx="10969200" cy="70560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br>
              <a:rPr lang="zh-CN" altLang="en-US" sz="3100">
                <a:sym typeface="+mn-ea"/>
              </a:rPr>
            </a:br>
            <a:r>
              <a:rPr lang="zh-CN" altLang="en-US" sz="3100">
                <a:solidFill>
                  <a:srgbClr val="FF0000"/>
                </a:solidFill>
                <a:sym typeface="+mn-ea"/>
              </a:rPr>
              <a:t>三 优秀例文</a:t>
            </a:r>
            <a:br>
              <a:rPr lang="zh-CN" altLang="en-US" sz="3100"/>
            </a:br>
            <a:endParaRPr lang="zh-CN" altLang="en-US" sz="3100"/>
          </a:p>
        </p:txBody>
      </p:sp>
      <p:sp>
        <p:nvSpPr>
          <p:cNvPr id="3" name="内容占位符 2"/>
          <p:cNvSpPr>
            <a:spLocks noGrp="1"/>
          </p:cNvSpPr>
          <p:nvPr/>
        </p:nvSpPr>
        <p:spPr>
          <a:xfrm>
            <a:off x="608330" y="1220470"/>
            <a:ext cx="10968990" cy="5480050"/>
          </a:xfrm>
          <a:prstGeom prst="rect">
            <a:avLst/>
          </a:prstGeom>
        </p:spPr>
        <p:txBody>
          <a:bodyPr vert="horz" lIns="90000" tIns="46800" rIns="90000" bIns="46800" rtlCol="0">
            <a:no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2400"/>
              <a:t>开窗照镜两相宜</a:t>
            </a:r>
            <a:endParaRPr lang="zh-CN" altLang="en-US" sz="2400"/>
          </a:p>
          <a:p>
            <a:pPr marL="0" indent="0" algn="l">
              <a:buNone/>
            </a:pPr>
            <a:r>
              <a:rPr lang="en-US" altLang="zh-CN" sz="2400"/>
              <a:t>         </a:t>
            </a:r>
            <a:r>
              <a:rPr lang="zh-CN" altLang="en-US" sz="2400"/>
              <a:t>开窗可以透气，也可以睹物观景看人。而对着镜子，可以照模样的妍媸chī，也照内心的盈虚。</a:t>
            </a:r>
            <a:endParaRPr lang="zh-CN" altLang="en-US" sz="2400"/>
          </a:p>
          <a:p>
            <a:pPr marL="0" indent="0" algn="l">
              <a:buNone/>
            </a:pPr>
            <a:r>
              <a:rPr lang="zh-CN" altLang="en-US" sz="2400"/>
              <a:t>    </a:t>
            </a:r>
            <a:r>
              <a:rPr lang="en-US" altLang="zh-CN" sz="2400"/>
              <a:t>     </a:t>
            </a:r>
            <a:r>
              <a:rPr lang="zh-CN" altLang="en-US" sz="2400"/>
              <a:t>唯物主义辩证法告诉我们，事物之间可能看似对立，却并非割裂的，而往往矛盾统一。</a:t>
            </a:r>
            <a:r>
              <a:rPr lang="zh-CN" altLang="en-US" sz="2400">
                <a:solidFill>
                  <a:srgbClr val="FF0000"/>
                </a:solidFill>
              </a:rPr>
              <a:t>少了窗子，人触摸的世界就局促，人就活成了信息茧房里的蚕；少了镜子，人会慢慢失去自我，又成了四处乱窜的苍蝇。</a:t>
            </a:r>
            <a:endParaRPr lang="zh-CN" altLang="en-US" sz="2400">
              <a:solidFill>
                <a:srgbClr val="FF0000"/>
              </a:solidFill>
            </a:endParaRPr>
          </a:p>
          <a:p>
            <a:pPr marL="0" indent="0" algn="l">
              <a:buNone/>
            </a:pPr>
            <a:r>
              <a:rPr lang="zh-CN" altLang="en-US" sz="2400"/>
              <a:t>    </a:t>
            </a:r>
            <a:r>
              <a:rPr lang="en-US" altLang="zh-CN" sz="2400"/>
              <a:t>     </a:t>
            </a:r>
            <a:r>
              <a:rPr lang="zh-CN" altLang="en-US" sz="2400"/>
              <a:t>有窗又有镜，人的外和内，才能联通，不至阻滞，人生才是充实的，也才可能是完整的。所以，打开窗子看世界，擦亮镜子照自己，都很重要。</a:t>
            </a:r>
            <a:endParaRPr lang="zh-CN" altLang="en-US" sz="2400"/>
          </a:p>
          <a:p>
            <a:pPr marL="0" indent="0" algn="l">
              <a:buNone/>
            </a:pPr>
            <a:r>
              <a:rPr lang="zh-CN" altLang="en-US" sz="2400"/>
              <a:t>    </a:t>
            </a:r>
            <a:r>
              <a:rPr lang="en-US" altLang="zh-CN" sz="2400"/>
              <a:t>   </a:t>
            </a:r>
            <a:endParaRPr lang="zh-CN" altLang="en-US" sz="2400"/>
          </a:p>
        </p:txBody>
      </p:sp>
    </p:spTree>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nvSpPr>
        <p:spPr>
          <a:xfrm>
            <a:off x="669925" y="537210"/>
            <a:ext cx="10907395" cy="5712460"/>
          </a:xfrm>
          <a:prstGeom prst="rect">
            <a:avLst/>
          </a:prstGeom>
        </p:spPr>
        <p:txBody>
          <a:bodyPr vert="horz" lIns="90000" tIns="46800" rIns="90000" bIns="46800" rtlCol="0">
            <a:no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rgbClr val="000000">
                    <a:lumMod val="65000"/>
                    <a:lumOff val="35000"/>
                  </a:srgbClr>
                </a:solidFill>
                <a:uFillTx/>
                <a:latin typeface="Arial" panose="020b0604020202020204" pitchFamily="34" charset="0"/>
                <a:ea typeface="微软雅黑"/>
                <a:cs typeface="Arial" panose="020b0604020202020204" pitchFamily="34" charset="0"/>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rgbClr val="000000">
                    <a:lumMod val="65000"/>
                    <a:lumOff val="35000"/>
                  </a:srgbClr>
                </a:solidFill>
                <a:uFillTx/>
                <a:latin typeface="Arial" panose="020b0604020202020204" pitchFamily="34" charset="0"/>
                <a:ea typeface="微软雅黑"/>
                <a:cs typeface="Arial" panose="020b0604020202020204" pitchFamily="34" charset="0"/>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rgbClr val="000000">
                    <a:lumMod val="65000"/>
                    <a:lumOff val="35000"/>
                  </a:srgbClr>
                </a:solidFill>
                <a:uFillTx/>
                <a:latin typeface="Arial" panose="020b0604020202020204" pitchFamily="34" charset="0"/>
                <a:ea typeface="微软雅黑"/>
                <a:cs typeface="Arial" panose="020b0604020202020204" pitchFamily="34" charset="0"/>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rgbClr val="000000">
                    <a:lumMod val="65000"/>
                    <a:lumOff val="35000"/>
                  </a:srgbClr>
                </a:solidFill>
                <a:uFillTx/>
                <a:latin typeface="Arial" panose="020b0604020202020204" pitchFamily="34" charset="0"/>
                <a:ea typeface="微软雅黑"/>
                <a:cs typeface="Arial" panose="020b0604020202020204" pitchFamily="34" charset="0"/>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rgbClr val="000000">
                    <a:lumMod val="65000"/>
                    <a:lumOff val="35000"/>
                  </a:srgbClr>
                </a:solidFill>
                <a:uFillTx/>
                <a:latin typeface="Arial" panose="020b0604020202020204" pitchFamily="34" charset="0"/>
                <a:ea typeface="微软雅黑"/>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a:cs typeface="Arial" panose="020b0604020202020204" pitchFamily="34" charset="0"/>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a:cs typeface="Arial" panose="020b0604020202020204" pitchFamily="34" charset="0"/>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a:cs typeface="Arial" panose="020b0604020202020204" pitchFamily="34" charset="0"/>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a:cs typeface="Arial" panose="020b0604020202020204" pitchFamily="34" charset="0"/>
              </a:defRPr>
            </a:lvl9pPr>
          </a:lstStyle>
          <a:p>
            <a:pPr marL="0" indent="0">
              <a:buNone/>
            </a:pPr>
            <a:r>
              <a:rPr lang="en-US" altLang="zh-CN" sz="1700">
                <a:solidFill>
                  <a:srgbClr val="000000"/>
                </a:solidFill>
                <a:latin typeface="黑体" panose="02010609060101010101" charset="-122"/>
                <a:ea typeface="黑体" panose="02010609060101010101" charset="-122"/>
                <a:cs typeface="黑体" panose="02010609060101010101" charset="-122"/>
              </a:rPr>
              <a:t>      </a:t>
            </a:r>
            <a:r>
              <a:rPr lang="en-US" altLang="zh-CN" sz="1700">
                <a:solidFill>
                  <a:srgbClr val="FF0000"/>
                </a:solidFill>
                <a:latin typeface="黑体" panose="02010609060101010101" charset="-122"/>
                <a:ea typeface="黑体" panose="02010609060101010101" charset="-122"/>
                <a:cs typeface="黑体" panose="02010609060101010101" charset="-122"/>
              </a:rPr>
              <a:t>  </a:t>
            </a:r>
            <a:r>
              <a:rPr lang="zh-CN" altLang="en-US" sz="1700">
                <a:solidFill>
                  <a:srgbClr val="FF0000"/>
                </a:solidFill>
                <a:latin typeface="黑体" panose="02010609060101010101" charset="-122"/>
                <a:ea typeface="黑体" panose="02010609060101010101" charset="-122"/>
                <a:cs typeface="黑体" panose="02010609060101010101" charset="-122"/>
              </a:rPr>
              <a:t>何为开窗？是打开格局，放宽视野，时刻关注外部的变化。打开窗子，才能看得更全、走得更远。</a:t>
            </a:r>
            <a:r>
              <a:rPr lang="zh-CN" altLang="en-US" sz="1700">
                <a:solidFill>
                  <a:srgbClr val="000000"/>
                </a:solidFill>
                <a:latin typeface="黑体" panose="02010609060101010101" charset="-122"/>
                <a:ea typeface="黑体" panose="02010609060101010101" charset="-122"/>
                <a:cs typeface="黑体" panose="02010609060101010101" charset="-122"/>
              </a:rPr>
              <a:t>当今时代，多的是低头赶路的人，却鲜有人将自己置身于时代中，洞悉世界的变化。我们可以看到，新中国坚持对外开放，以从容、自信、包容的心态拥抱世界，才有如今一路高歌前进的康庄大道。中国如此，广大中国青年才俊亦是如此。陈贝儿并非囿于香港一方天地的繁荣，而是踏上“无穷之路”，走进中国山区，用镜头记录下中国扶贫的伟大工程；莫言不拘泥于传统文学的束缚，充分吸收外国作家马尔克斯魔幻现实主义的文学精髓，才有了《蛙》等风靡世界的著作。埋头苦干固然重要，但他们没有成为”两耳不闻窗外事”的狭隘者，而是“在头顶开一扇窗，任清风吹来”。反观当下，多少人困于自己的小圈子，目光所及，皆为自我，这种被信息茧房蚕食的悲凉实在令人叹惋。</a:t>
            </a:r>
            <a:endParaRPr lang="zh-CN" altLang="en-US" sz="1700">
              <a:solidFill>
                <a:srgbClr val="000000"/>
              </a:solidFill>
              <a:latin typeface="黑体" panose="02010609060101010101" charset="-122"/>
              <a:ea typeface="黑体" panose="02010609060101010101" charset="-122"/>
              <a:cs typeface="黑体" panose="02010609060101010101" charset="-122"/>
            </a:endParaRPr>
          </a:p>
          <a:p>
            <a:pPr marL="0" indent="0">
              <a:buNone/>
            </a:pPr>
            <a:r>
              <a:rPr lang="zh-CN" altLang="en-US" sz="1700">
                <a:latin typeface="黑体" panose="02010609060101010101" charset="-122"/>
                <a:ea typeface="黑体" panose="02010609060101010101" charset="-122"/>
                <a:cs typeface="黑体" panose="02010609060101010101" charset="-122"/>
              </a:rPr>
              <a:t>    </a:t>
            </a:r>
            <a:r>
              <a:rPr lang="en-US" altLang="zh-CN" sz="1700">
                <a:latin typeface="黑体" panose="02010609060101010101" charset="-122"/>
                <a:ea typeface="黑体" panose="02010609060101010101" charset="-122"/>
                <a:cs typeface="黑体" panose="02010609060101010101" charset="-122"/>
              </a:rPr>
              <a:t>  </a:t>
            </a:r>
            <a:r>
              <a:rPr lang="zh-CN" altLang="en-US" sz="1700">
                <a:solidFill>
                  <a:srgbClr val="FF0000"/>
                </a:solidFill>
                <a:latin typeface="黑体" panose="02010609060101010101" charset="-122"/>
                <a:ea typeface="黑体" panose="02010609060101010101" charset="-122"/>
                <a:cs typeface="黑体" panose="02010609060101010101" charset="-122"/>
              </a:rPr>
              <a:t>再往大一点说，治理社会和国家，也要悟透有关窗子和镜子的道理。</a:t>
            </a:r>
            <a:endParaRPr lang="zh-CN" altLang="en-US" sz="1700">
              <a:solidFill>
                <a:srgbClr val="FF0000"/>
              </a:solidFill>
              <a:latin typeface="黑体" panose="02010609060101010101" charset="-122"/>
              <a:ea typeface="黑体" panose="02010609060101010101" charset="-122"/>
              <a:cs typeface="黑体" panose="02010609060101010101" charset="-122"/>
            </a:endParaRPr>
          </a:p>
          <a:p>
            <a:pPr marL="0" indent="0">
              <a:buNone/>
            </a:pPr>
            <a:r>
              <a:rPr lang="zh-CN" altLang="en-US" sz="1700">
                <a:latin typeface="黑体" panose="02010609060101010101" charset="-122"/>
                <a:ea typeface="黑体" panose="02010609060101010101" charset="-122"/>
                <a:cs typeface="黑体" panose="02010609060101010101" charset="-122"/>
              </a:rPr>
              <a:t>    </a:t>
            </a:r>
            <a:r>
              <a:rPr lang="en-US" altLang="zh-CN" sz="1700">
                <a:latin typeface="黑体" panose="02010609060101010101" charset="-122"/>
                <a:ea typeface="黑体" panose="02010609060101010101" charset="-122"/>
                <a:cs typeface="黑体" panose="02010609060101010101" charset="-122"/>
              </a:rPr>
              <a:t> </a:t>
            </a:r>
            <a:r>
              <a:rPr lang="en-US" altLang="zh-CN" sz="1700">
                <a:solidFill>
                  <a:srgbClr val="000000"/>
                </a:solidFill>
                <a:latin typeface="黑体" panose="02010609060101010101" charset="-122"/>
                <a:ea typeface="黑体" panose="02010609060101010101" charset="-122"/>
                <a:cs typeface="黑体" panose="02010609060101010101" charset="-122"/>
              </a:rPr>
              <a:t> 从古至今，人们对外部世界的美妙始终充满好奇心。古有郑和下西洋，让东西文明产生奇妙碰撞；有林则徐“开眼看世界”，给腐朽清廷敲响警钟；今有改革开放之风吹拂华夏大地，有华为“火麒麟”承认差距但仍迎难而上……</a:t>
            </a:r>
            <a:r>
              <a:rPr lang="zh-CN" altLang="en-US" sz="1700">
                <a:solidFill>
                  <a:srgbClr val="000000"/>
                </a:solidFill>
                <a:latin typeface="黑体" panose="02010609060101010101" charset="-122"/>
                <a:ea typeface="黑体" panose="02010609060101010101" charset="-122"/>
                <a:cs typeface="黑体" panose="02010609060101010101" charset="-122"/>
              </a:rPr>
              <a:t>当今的中国，不会也不能再怀着“天朝上国”的观念，闭关自守。全球化的进程，其势汹汹，不可阻遏。坚持对外开放，就如打开一扇大窗，打开了我们开眼看世界的通道。通过“窗子”，我们惊诧于强国的科技实力，瞠目于芯片时代的精深玄妙。与此同时，我们不是顶礼膜拜，而是退居国内，也照照镜子，反躬自省，我们不再空喊“厉害了我的国”，我们拷问也质询“我是谁”“我能做什么”“我该怎么做”。然后我们引进来，也走出去，我们不讳言学习，又不失去自我。</a:t>
            </a:r>
            <a:endParaRPr lang="zh-CN" altLang="en-US" sz="1700">
              <a:solidFill>
                <a:srgbClr val="000000"/>
              </a:solidFill>
              <a:latin typeface="黑体" panose="02010609060101010101" charset="-122"/>
              <a:ea typeface="黑体" panose="02010609060101010101" charset="-122"/>
              <a:cs typeface="黑体" panose="02010609060101010101" charset="-122"/>
            </a:endParaRPr>
          </a:p>
        </p:txBody>
      </p:sp>
    </p:spTree>
  </p:cSld>
  <p:clrMapOvr>
    <a:masterClrMapping/>
  </p:clrMapOvr>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nvSpPr>
        <p:spPr>
          <a:xfrm>
            <a:off x="669925" y="537210"/>
            <a:ext cx="10907395" cy="5712460"/>
          </a:xfrm>
          <a:prstGeom prst="rect">
            <a:avLst/>
          </a:prstGeom>
        </p:spPr>
        <p:txBody>
          <a:bodyPr vert="horz" lIns="90000" tIns="46800" rIns="90000" bIns="46800" rtlCol="0">
            <a:normAutofit lnSpcReduction="10000"/>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rgbClr val="000000">
                    <a:lumMod val="65000"/>
                    <a:lumOff val="35000"/>
                  </a:srgbClr>
                </a:solidFill>
                <a:uFillTx/>
                <a:latin typeface="Arial" panose="020b0604020202020204" pitchFamily="34" charset="0"/>
                <a:ea typeface="微软雅黑"/>
                <a:cs typeface="Arial" panose="020b0604020202020204" pitchFamily="34" charset="0"/>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rgbClr val="000000">
                    <a:lumMod val="65000"/>
                    <a:lumOff val="35000"/>
                  </a:srgbClr>
                </a:solidFill>
                <a:uFillTx/>
                <a:latin typeface="Arial" panose="020b0604020202020204" pitchFamily="34" charset="0"/>
                <a:ea typeface="微软雅黑"/>
                <a:cs typeface="Arial" panose="020b0604020202020204" pitchFamily="34" charset="0"/>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rgbClr val="000000">
                    <a:lumMod val="65000"/>
                    <a:lumOff val="35000"/>
                  </a:srgbClr>
                </a:solidFill>
                <a:uFillTx/>
                <a:latin typeface="Arial" panose="020b0604020202020204" pitchFamily="34" charset="0"/>
                <a:ea typeface="微软雅黑"/>
                <a:cs typeface="Arial" panose="020b0604020202020204" pitchFamily="34" charset="0"/>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rgbClr val="000000">
                    <a:lumMod val="65000"/>
                    <a:lumOff val="35000"/>
                  </a:srgbClr>
                </a:solidFill>
                <a:uFillTx/>
                <a:latin typeface="Arial" panose="020b0604020202020204" pitchFamily="34" charset="0"/>
                <a:ea typeface="微软雅黑"/>
                <a:cs typeface="Arial" panose="020b0604020202020204" pitchFamily="34" charset="0"/>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rgbClr val="000000">
                    <a:lumMod val="65000"/>
                    <a:lumOff val="35000"/>
                  </a:srgbClr>
                </a:solidFill>
                <a:uFillTx/>
                <a:latin typeface="Arial" panose="020b0604020202020204" pitchFamily="34" charset="0"/>
                <a:ea typeface="微软雅黑"/>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a:cs typeface="Arial" panose="020b0604020202020204" pitchFamily="34" charset="0"/>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a:cs typeface="Arial" panose="020b0604020202020204" pitchFamily="34" charset="0"/>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a:cs typeface="Arial" panose="020b0604020202020204" pitchFamily="34" charset="0"/>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a:cs typeface="Arial" panose="020b0604020202020204" pitchFamily="34" charset="0"/>
              </a:defRPr>
            </a:lvl9pPr>
          </a:lstStyle>
          <a:p>
            <a:pPr marL="0" indent="0">
              <a:buNone/>
            </a:pPr>
            <a:r>
              <a:rPr lang="en-US" altLang="zh-CN"/>
              <a:t>       </a:t>
            </a:r>
            <a:r>
              <a:rPr lang="en-US" altLang="zh-CN" sz="2400"/>
              <a:t>  </a:t>
            </a:r>
            <a:r>
              <a:rPr lang="en-US" altLang="zh-CN" sz="2400">
                <a:solidFill>
                  <a:srgbClr val="FF0000"/>
                </a:solidFill>
              </a:rPr>
              <a:t> </a:t>
            </a:r>
            <a:r>
              <a:rPr lang="zh-CN" altLang="en-US" sz="2400">
                <a:solidFill>
                  <a:srgbClr val="FF0000"/>
                </a:solidFill>
              </a:rPr>
              <a:t>当然，经常打开窗子，不是</a:t>
            </a:r>
            <a:r>
              <a:rPr lang="zh-CN" altLang="en-US" sz="2400"/>
              <a:t>要你每天思绪翻飞，魂不守舍，</a:t>
            </a:r>
            <a:r>
              <a:rPr lang="zh-CN" altLang="en-US" sz="2400">
                <a:solidFill>
                  <a:srgbClr val="FF0000"/>
                </a:solidFill>
              </a:rPr>
              <a:t>不是</a:t>
            </a:r>
            <a:r>
              <a:rPr lang="zh-CN" altLang="en-US" sz="2400"/>
              <a:t>只羡慕“外面的世界很精彩”，</a:t>
            </a:r>
            <a:r>
              <a:rPr lang="zh-CN" altLang="en-US" sz="2400">
                <a:solidFill>
                  <a:srgbClr val="FF0000"/>
                </a:solidFill>
              </a:rPr>
              <a:t>而</a:t>
            </a:r>
            <a:r>
              <a:rPr lang="zh-CN" altLang="en-US" sz="2400"/>
              <a:t>不知道“外面的世界很无奈”，</a:t>
            </a:r>
            <a:r>
              <a:rPr lang="zh-CN" altLang="en-US" sz="2400">
                <a:solidFill>
                  <a:srgbClr val="FF0000"/>
                </a:solidFill>
              </a:rPr>
              <a:t>不是</a:t>
            </a:r>
            <a:r>
              <a:rPr lang="zh-CN" altLang="en-US" sz="2400"/>
              <a:t>要你一个劲讴歌窗外的鲜花，</a:t>
            </a:r>
            <a:r>
              <a:rPr lang="zh-CN" altLang="en-US" sz="2400">
                <a:solidFill>
                  <a:srgbClr val="FF0000"/>
                </a:solidFill>
              </a:rPr>
              <a:t>而</a:t>
            </a:r>
            <a:r>
              <a:rPr lang="zh-CN" altLang="en-US" sz="2400"/>
              <a:t>忽略了牛粪狗屎。</a:t>
            </a:r>
            <a:r>
              <a:rPr lang="zh-CN" altLang="en-US" sz="2400">
                <a:solidFill>
                  <a:srgbClr val="FF0000"/>
                </a:solidFill>
              </a:rPr>
              <a:t>而不忘照照镜子，也不是</a:t>
            </a:r>
            <a:r>
              <a:rPr lang="zh-CN" altLang="en-US" sz="2400"/>
              <a:t>躲在角落里，避开阳光，自我感觉帅毙了美呆了，然后恍然觉得我就是全世界。</a:t>
            </a:r>
            <a:endParaRPr lang="zh-CN" altLang="en-US" sz="2400"/>
          </a:p>
          <a:p>
            <a:pPr marL="0" indent="0">
              <a:buNone/>
            </a:pPr>
            <a:r>
              <a:rPr lang="zh-CN" altLang="en-US" sz="2400"/>
              <a:t>   </a:t>
            </a:r>
            <a:r>
              <a:rPr lang="en-US" altLang="zh-CN" sz="2400"/>
              <a:t>   </a:t>
            </a:r>
            <a:r>
              <a:rPr lang="zh-CN" altLang="en-US" sz="2400"/>
              <a:t> 找到窗子和镜子之间的最佳平衡点，是一种智者的眼光，是一种强者的法则。</a:t>
            </a:r>
            <a:endParaRPr lang="zh-CN" altLang="en-US" sz="2400"/>
          </a:p>
          <a:p>
            <a:pPr marL="0" indent="0">
              <a:buNone/>
            </a:pPr>
            <a:r>
              <a:rPr lang="zh-CN" altLang="en-US" sz="2400"/>
              <a:t>      </a:t>
            </a:r>
            <a:r>
              <a:rPr lang="en-US" altLang="zh-CN" sz="2400"/>
              <a:t> </a:t>
            </a:r>
            <a:r>
              <a:rPr lang="zh-CN" altLang="en-US" sz="2400"/>
              <a:t>愿年轻的你，有一扇开阔通亮的窗子，也有一面纤尘不染的镜子，愿你开窗远眺有山重水复，照镜观心能柳暗花明。</a:t>
            </a:r>
            <a:endParaRPr lang="zh-CN" altLang="en-US" sz="2400"/>
          </a:p>
          <a:p>
            <a:pPr marL="0" indent="0">
              <a:buNone/>
            </a:pPr>
            <a:r>
              <a:rPr lang="zh-CN" altLang="en-US" sz="2400"/>
              <a:t>      </a:t>
            </a:r>
            <a:r>
              <a:rPr lang="en-US" altLang="zh-CN" sz="2400"/>
              <a:t> </a:t>
            </a:r>
            <a:r>
              <a:rPr lang="zh-CN" altLang="en-US" sz="2400">
                <a:solidFill>
                  <a:srgbClr val="FF0000"/>
                </a:solidFill>
              </a:rPr>
              <a:t>愿你一生，能向外走，也向内收，愿你去得了远方，也回得到原乡。</a:t>
            </a:r>
            <a:endParaRPr lang="zh-CN" altLang="en-US" sz="2400">
              <a:solidFill>
                <a:srgbClr val="FF0000"/>
              </a:solidFill>
            </a:endParaRPr>
          </a:p>
        </p:txBody>
      </p:sp>
    </p:spTree>
  </p:cSld>
  <p:clrMapOvr>
    <a:masterClrMapping/>
  </p:clrMapOvr>
  <p:transition/>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393065" y="407035"/>
            <a:ext cx="10640695" cy="5262245"/>
          </a:xfrm>
          <a:prstGeom prst="rect">
            <a:avLst/>
          </a:prstGeom>
          <a:noFill/>
          <a:ln w="9525">
            <a:noFill/>
          </a:ln>
        </p:spPr>
        <p:txBody>
          <a:bodyPr wrap="square">
            <a:spAutoFit/>
          </a:bodyPr>
          <a:lstStyle/>
          <a:p>
            <a:pPr indent="0" algn="l"/>
            <a:r>
              <a:rPr lang="en-US" altLang="zh-CN" sz="2400" b="1">
                <a:solidFill>
                  <a:srgbClr val="FF0000"/>
                </a:solidFill>
                <a:latin typeface="黑体" panose="02010609060101010101" charset="-122"/>
                <a:ea typeface="黑体" panose="02010609060101010101" charset="-122"/>
                <a:cs typeface="黑体" panose="02010609060101010101" charset="-122"/>
              </a:rPr>
              <a:t>                            </a:t>
            </a:r>
            <a:r>
              <a:rPr lang="zh-CN" sz="2400" b="1">
                <a:solidFill>
                  <a:srgbClr val="FF0000"/>
                </a:solidFill>
                <a:latin typeface="黑体" panose="02010609060101010101" charset="-122"/>
                <a:ea typeface="黑体" panose="02010609060101010101" charset="-122"/>
                <a:cs typeface="黑体" panose="02010609060101010101" charset="-122"/>
              </a:rPr>
              <a:t>观察万物，观照内心</a:t>
            </a:r>
            <a:r>
              <a:rPr lang="en-US" sz="2400" b="0">
                <a:latin typeface="黑体" panose="02010609060101010101" charset="-122"/>
                <a:ea typeface="黑体" panose="02010609060101010101" charset="-122"/>
                <a:cs typeface="黑体" panose="02010609060101010101" charset="-122"/>
              </a:rPr>
              <a:t> 
</a:t>
            </a:r>
            <a:endParaRPr lang="zh-CN" sz="2400" b="0">
              <a:latin typeface="黑体" panose="02010609060101010101" charset="-122"/>
              <a:ea typeface="黑体" panose="02010609060101010101" charset="-122"/>
              <a:cs typeface="黑体" panose="02010609060101010101" charset="-122"/>
            </a:endParaRPr>
          </a:p>
          <a:p>
            <a:pPr indent="0" algn="l"/>
            <a:r>
              <a:rPr lang="en-US" altLang="zh-CN" sz="2400" b="0">
                <a:latin typeface="黑体" panose="02010609060101010101" charset="-122"/>
                <a:ea typeface="黑体" panose="02010609060101010101" charset="-122"/>
                <a:cs typeface="黑体" panose="02010609060101010101" charset="-122"/>
              </a:rPr>
              <a:t>   </a:t>
            </a:r>
            <a:r>
              <a:rPr lang="zh-CN" sz="2400" b="0">
                <a:latin typeface="黑体" panose="02010609060101010101" charset="-122"/>
                <a:ea typeface="黑体" panose="02010609060101010101" charset="-122"/>
                <a:cs typeface="黑体" panose="02010609060101010101" charset="-122"/>
              </a:rPr>
              <a:t>“透过窗子能看见明亮的世界，使用镜子能看见真实的自己。”林清玄的一席话使我们深受启发。面对快速变化的世界、不断成长的自己，</a:t>
            </a:r>
            <a:r>
              <a:rPr lang="zh-CN" sz="2400" b="0">
                <a:solidFill>
                  <a:srgbClr val="FF0000"/>
                </a:solidFill>
                <a:latin typeface="黑体" panose="02010609060101010101" charset="-122"/>
                <a:ea typeface="黑体" panose="02010609060101010101" charset="-122"/>
                <a:cs typeface="黑体" panose="02010609060101010101" charset="-122"/>
              </a:rPr>
              <a:t>我辈青年既需推开窗子观察万物，又要常用镜子体悟内心。</a:t>
            </a:r>
            <a:endParaRPr lang="zh-CN" sz="2400" b="0">
              <a:solidFill>
                <a:srgbClr val="FF0000"/>
              </a:solidFill>
              <a:latin typeface="黑体" panose="02010609060101010101" charset="-122"/>
              <a:ea typeface="黑体" panose="02010609060101010101" charset="-122"/>
              <a:cs typeface="黑体" panose="02010609060101010101" charset="-122"/>
            </a:endParaRPr>
          </a:p>
          <a:p>
            <a:pPr indent="0" algn="l"/>
            <a:r>
              <a:rPr lang="en-US" altLang="zh-CN" sz="2400" b="0">
                <a:latin typeface="黑体" panose="02010609060101010101" charset="-122"/>
                <a:ea typeface="黑体" panose="02010609060101010101" charset="-122"/>
                <a:cs typeface="黑体" panose="02010609060101010101" charset="-122"/>
              </a:rPr>
              <a:t>  </a:t>
            </a:r>
            <a:r>
              <a:rPr lang="en-US" altLang="zh-CN" sz="2400" b="0">
                <a:solidFill>
                  <a:srgbClr val="FF0000"/>
                </a:solidFill>
                <a:latin typeface="黑体" panose="02010609060101010101" charset="-122"/>
                <a:ea typeface="黑体" panose="02010609060101010101" charset="-122"/>
                <a:cs typeface="黑体" panose="02010609060101010101" charset="-122"/>
              </a:rPr>
              <a:t> </a:t>
            </a:r>
            <a:r>
              <a:rPr lang="zh-CN" sz="2400" b="0">
                <a:solidFill>
                  <a:srgbClr val="FF0000"/>
                </a:solidFill>
                <a:latin typeface="黑体" panose="02010609060101010101" charset="-122"/>
                <a:ea typeface="黑体" panose="02010609060101010101" charset="-122"/>
                <a:cs typeface="黑体" panose="02010609060101010101" charset="-122"/>
              </a:rPr>
              <a:t>推开窗子，让我们看见更广阔的世界。</a:t>
            </a:r>
            <a:endParaRPr lang="zh-CN" sz="2400" b="0">
              <a:solidFill>
                <a:srgbClr val="FF0000"/>
              </a:solidFill>
              <a:latin typeface="黑体" panose="02010609060101010101" charset="-122"/>
              <a:ea typeface="黑体" panose="02010609060101010101" charset="-122"/>
              <a:cs typeface="黑体" panose="02010609060101010101" charset="-122"/>
            </a:endParaRPr>
          </a:p>
          <a:p>
            <a:pPr indent="0" algn="l"/>
            <a:r>
              <a:rPr lang="en-US" altLang="zh-CN" sz="2400" b="0">
                <a:latin typeface="黑体" panose="02010609060101010101" charset="-122"/>
                <a:ea typeface="黑体" panose="02010609060101010101" charset="-122"/>
                <a:cs typeface="黑体" panose="02010609060101010101" charset="-122"/>
              </a:rPr>
              <a:t>   </a:t>
            </a:r>
            <a:r>
              <a:rPr lang="zh-CN" sz="2400" b="0">
                <a:latin typeface="黑体" panose="02010609060101010101" charset="-122"/>
                <a:ea typeface="黑体" panose="02010609060101010101" charset="-122"/>
                <a:cs typeface="黑体" panose="02010609060101010101" charset="-122"/>
              </a:rPr>
              <a:t>主持人马东曾说：“我在头顶开一扇天窗，任清风吹来。”这或许就是推开窗子的人能感知的心境。</a:t>
            </a:r>
            <a:r>
              <a:rPr lang="zh-CN" sz="2400" b="1">
                <a:solidFill>
                  <a:srgbClr val="FF0000"/>
                </a:solidFill>
                <a:latin typeface="黑体" panose="02010609060101010101" charset="-122"/>
                <a:ea typeface="黑体" panose="02010609060101010101" charset="-122"/>
                <a:cs typeface="黑体" panose="02010609060101010101" charset="-122"/>
              </a:rPr>
              <a:t>这扇窗并非在现实中，而是在头脑里，它并不只是书本上的知识，也是实践中的一个个脚印。</a:t>
            </a:r>
            <a:r>
              <a:rPr lang="zh-CN" sz="2400" b="0">
                <a:latin typeface="黑体" panose="02010609060101010101" charset="-122"/>
                <a:ea typeface="黑体" panose="02010609060101010101" charset="-122"/>
                <a:cs typeface="黑体" panose="02010609060101010101" charset="-122"/>
              </a:rPr>
              <a:t>就像吴天一不仅关注实验室科研，还在青藏高原扎根数十年，使中国高原病学扎根发芽；就像何帆不仅一年读上百本书，还在中国多个城市奔走调研，誓用三十年记录中国经济变迁。他们都未局限于自己的一方天地，才获得了更大的学术成就。反观当下许多网民被算法围困，在甘于被代码定义时逐渐放弃了对世界的开拓，甘做井底之蛙，这难道不让人觉得遗憾吗？</a:t>
            </a:r>
            <a:endParaRPr lang="zh-CN" altLang="en-US" sz="2400">
              <a:latin typeface="黑体" panose="02010609060101010101" charset="-122"/>
              <a:ea typeface="黑体" panose="02010609060101010101" charset="-122"/>
              <a:cs typeface="黑体" panose="02010609060101010101" charset="-122"/>
            </a:endParaRPr>
          </a:p>
        </p:txBody>
      </p:sp>
    </p:spTree>
  </p:cSld>
  <p:clrMapOvr>
    <a:masterClrMapping/>
  </p:clrMapOvr>
  <p:transition/>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307340" y="452120"/>
            <a:ext cx="11362055" cy="6092825"/>
          </a:xfrm>
          <a:prstGeom prst="rect">
            <a:avLst/>
          </a:prstGeom>
          <a:noFill/>
          <a:ln w="9525">
            <a:noFill/>
          </a:ln>
        </p:spPr>
        <p:txBody>
          <a:bodyPr wrap="square">
            <a:spAutoFit/>
          </a:bodyPr>
          <a:lstStyle/>
          <a:p>
            <a:pPr indent="266700">
              <a:lnSpc>
                <a:spcPct val="150000"/>
              </a:lnSpc>
            </a:pPr>
            <a:r>
              <a:rPr lang="en-US" altLang="zh-CN" sz="2000" b="0">
                <a:solidFill>
                  <a:srgbClr val="FF0000"/>
                </a:solidFill>
                <a:latin typeface="黑体" panose="02010609060101010101" charset="-122"/>
                <a:ea typeface="黑体" panose="02010609060101010101" charset="-122"/>
                <a:cs typeface="黑体" panose="02010609060101010101" charset="-122"/>
              </a:rPr>
              <a:t>  </a:t>
            </a:r>
            <a:r>
              <a:rPr lang="zh-CN" sz="2000" b="0">
                <a:solidFill>
                  <a:srgbClr val="FF0000"/>
                </a:solidFill>
                <a:latin typeface="黑体" panose="02010609060101010101" charset="-122"/>
                <a:ea typeface="黑体" panose="02010609060101010101" charset="-122"/>
                <a:cs typeface="黑体" panose="02010609060101010101" charset="-122"/>
              </a:rPr>
              <a:t>拿起镜子，让我们重览来时的路，对自己有更深刻的洞察。</a:t>
            </a:r>
            <a:endParaRPr lang="zh-CN" sz="2000" b="0">
              <a:latin typeface="黑体" panose="02010609060101010101" charset="-122"/>
              <a:ea typeface="黑体" panose="02010609060101010101" charset="-122"/>
              <a:cs typeface="黑体" panose="02010609060101010101" charset="-122"/>
            </a:endParaRPr>
          </a:p>
          <a:p>
            <a:pPr indent="266700">
              <a:lnSpc>
                <a:spcPct val="150000"/>
              </a:lnSpc>
            </a:pPr>
            <a:r>
              <a:rPr lang="en-US" altLang="zh-CN" sz="2000" b="0">
                <a:latin typeface="黑体" panose="02010609060101010101" charset="-122"/>
                <a:ea typeface="黑体" panose="02010609060101010101" charset="-122"/>
                <a:cs typeface="黑体" panose="02010609060101010101" charset="-122"/>
              </a:rPr>
              <a:t>    </a:t>
            </a:r>
            <a:r>
              <a:rPr lang="zh-CN" sz="2000" b="0">
                <a:latin typeface="黑体" panose="02010609060101010101" charset="-122"/>
                <a:ea typeface="黑体" panose="02010609060101010101" charset="-122"/>
                <a:cs typeface="黑体" panose="02010609060101010101" charset="-122"/>
              </a:rPr>
              <a:t>揆诸当下，有多少人放弃自己原先的追求换来果腹的面包？有多少人在追逐潮流中活成了别人的模样？有多少人被标签定义而忘记自己原本的姿态？而时常回首生活、观照自己，正是让我们反思内心，反思生命。带着“什么是工人”的问题，陈年喜用镜子回首几十年的石油工人经历，最终发出“活着就是冲天一喊”的呼声；带着“什么是正确”的疑惑，罗翔对自己在新闻事件中的评价再次反思，纠正片面之处的同时，为网友又进行了一次精神洗礼。由此观之，时常反思自己有助于我们走出平庸，在镜子中窥见更好的自己。</a:t>
            </a:r>
            <a:endParaRPr lang="zh-CN" sz="2000" b="0">
              <a:latin typeface="黑体" panose="02010609060101010101" charset="-122"/>
              <a:ea typeface="黑体" panose="02010609060101010101" charset="-122"/>
              <a:cs typeface="黑体" panose="02010609060101010101" charset="-122"/>
            </a:endParaRPr>
          </a:p>
          <a:p>
            <a:pPr indent="266700">
              <a:lnSpc>
                <a:spcPct val="150000"/>
              </a:lnSpc>
            </a:pPr>
            <a:r>
              <a:rPr lang="en-US" altLang="zh-CN" sz="2000" b="0">
                <a:latin typeface="黑体" panose="02010609060101010101" charset="-122"/>
                <a:ea typeface="黑体" panose="02010609060101010101" charset="-122"/>
                <a:cs typeface="黑体" panose="02010609060101010101" charset="-122"/>
              </a:rPr>
              <a:t>   </a:t>
            </a:r>
            <a:r>
              <a:rPr lang="en-US" altLang="zh-CN" sz="2000" b="0">
                <a:solidFill>
                  <a:srgbClr val="FF0000"/>
                </a:solidFill>
                <a:latin typeface="黑体" panose="02010609060101010101" charset="-122"/>
                <a:ea typeface="黑体" panose="02010609060101010101" charset="-122"/>
                <a:cs typeface="黑体" panose="02010609060101010101" charset="-122"/>
              </a:rPr>
              <a:t> </a:t>
            </a:r>
            <a:r>
              <a:rPr lang="zh-CN" sz="2000" b="0">
                <a:solidFill>
                  <a:srgbClr val="FF0000"/>
                </a:solidFill>
                <a:latin typeface="黑体" panose="02010609060101010101" charset="-122"/>
                <a:ea typeface="黑体" panose="02010609060101010101" charset="-122"/>
                <a:cs typeface="黑体" panose="02010609060101010101" charset="-122"/>
              </a:rPr>
              <a:t>作为青年学子，我更应将窗子和镜子结合起来实现自身发展。</a:t>
            </a:r>
            <a:r>
              <a:rPr lang="zh-CN" sz="2000" b="0">
                <a:latin typeface="黑体" panose="02010609060101010101" charset="-122"/>
                <a:ea typeface="黑体" panose="02010609060101010101" charset="-122"/>
                <a:cs typeface="黑体" panose="02010609060101010101" charset="-122"/>
              </a:rPr>
              <a:t>身处繁重的学业压力之下，我们不能只局限于课本练习册的一亩三分地，而是“脚下走路时也要抬头看天”。既可回首历史，与哲学家坐而畅谈；也可面向未来着手钻研，做元宇宙的“资深看客”。同时我应经常反思自己的学习生活，合理对待身边老师、同学的评价，既能从容应变又可坚守本心，这样才能在人生道路上砥砺前行。</a:t>
            </a:r>
            <a:endParaRPr lang="zh-CN" sz="2000" b="0">
              <a:latin typeface="黑体" panose="02010609060101010101" charset="-122"/>
              <a:ea typeface="黑体" panose="02010609060101010101" charset="-122"/>
              <a:cs typeface="黑体" panose="02010609060101010101" charset="-122"/>
            </a:endParaRPr>
          </a:p>
          <a:p>
            <a:pPr indent="266700">
              <a:lnSpc>
                <a:spcPct val="150000"/>
              </a:lnSpc>
            </a:pPr>
            <a:r>
              <a:rPr lang="en-US" altLang="zh-CN" sz="2000" b="0">
                <a:latin typeface="黑体" panose="02010609060101010101" charset="-122"/>
                <a:ea typeface="黑体" panose="02010609060101010101" charset="-122"/>
                <a:cs typeface="黑体" panose="02010609060101010101" charset="-122"/>
              </a:rPr>
              <a:t>    </a:t>
            </a:r>
            <a:r>
              <a:rPr lang="zh-CN" sz="2000" b="0">
                <a:solidFill>
                  <a:srgbClr val="FF0000"/>
                </a:solidFill>
                <a:latin typeface="黑体" panose="02010609060101010101" charset="-122"/>
                <a:ea typeface="黑体" panose="02010609060101010101" charset="-122"/>
                <a:cs typeface="黑体" panose="02010609060101010101" charset="-122"/>
              </a:rPr>
              <a:t>胸中有块垒，脚下有沟壑。心中有明镜，眼前有山河。愿更多青年人都能用好这通往世界的窗子，通向内心的镜子，求知争先，坚定向前。</a:t>
            </a:r>
            <a:endParaRPr lang="zh-CN" altLang="en-US" sz="2000" b="0">
              <a:solidFill>
                <a:srgbClr val="FF0000"/>
              </a:solidFill>
              <a:latin typeface="黑体" panose="02010609060101010101" charset="-122"/>
              <a:ea typeface="黑体" panose="02010609060101010101" charset="-122"/>
              <a:cs typeface="黑体" panose="02010609060101010101" charset="-122"/>
            </a:endParaRPr>
          </a:p>
        </p:txBody>
      </p:sp>
    </p:spTree>
  </p:cSld>
  <p:clrMapOvr>
    <a:masterClrMapping/>
  </p:clrMapOvr>
  <p:transition/>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2" name="文本框 101"/>
          <p:cNvSpPr txBox="1"/>
          <p:nvPr/>
        </p:nvSpPr>
        <p:spPr>
          <a:xfrm>
            <a:off x="184150" y="167640"/>
            <a:ext cx="8451850" cy="398780"/>
          </a:xfrm>
          <a:prstGeom prst="rect">
            <a:avLst/>
          </a:prstGeom>
          <a:noFill/>
          <a:ln w="9525">
            <a:noFill/>
          </a:ln>
        </p:spPr>
        <p:txBody>
          <a:bodyPr wrap="square">
            <a:spAutoFit/>
          </a:bodyPr>
          <a:lstStyle/>
          <a:p>
            <a:pPr indent="306070"/>
            <a:r>
              <a:rPr lang="zh-CN" sz="2000" b="1">
                <a:solidFill>
                  <a:srgbClr val="222222"/>
                </a:solidFill>
                <a:ea typeface="宋体" panose="02010600030101010101" pitchFamily="2" charset="-122"/>
              </a:rPr>
              <a:t>阅读漫画材料，根据要求写一篇不少于</a:t>
            </a:r>
            <a:r>
              <a:rPr lang="zh-CN" sz="2000" b="1">
                <a:solidFill>
                  <a:srgbClr val="222222"/>
                </a:solidFill>
                <a:ea typeface="宋体" panose="02010600030101010101" pitchFamily="2" charset="-122"/>
                <a:cs typeface="Times New Roman" panose="02020603050405020304" pitchFamily="18" charset="0"/>
              </a:rPr>
              <a:t>800字的文章。</a:t>
            </a:r>
            <a:endParaRPr lang="zh-CN" altLang="en-US" sz="2000"/>
          </a:p>
        </p:txBody>
      </p:sp>
      <p:pic>
        <p:nvPicPr>
          <p:cNvPr id="2" name="图片 1"/>
          <p:cNvPicPr/>
          <p:nvPr/>
        </p:nvPicPr>
        <p:blipFill>
          <a:blip r:embed="rId2"/>
          <a:stretch>
            <a:fillRect/>
          </a:stretch>
        </p:blipFill>
        <p:spPr>
          <a:xfrm>
            <a:off x="4025265" y="715645"/>
            <a:ext cx="5162550" cy="5048250"/>
          </a:xfrm>
          <a:prstGeom prst="rect">
            <a:avLst/>
          </a:prstGeom>
          <a:noFill/>
          <a:ln w="9525">
            <a:noFill/>
          </a:ln>
        </p:spPr>
      </p:pic>
      <p:sp>
        <p:nvSpPr>
          <p:cNvPr id="103" name="文本框 102"/>
          <p:cNvSpPr txBox="1"/>
          <p:nvPr/>
        </p:nvSpPr>
        <p:spPr>
          <a:xfrm>
            <a:off x="277495" y="5426075"/>
            <a:ext cx="11571605" cy="1568450"/>
          </a:xfrm>
          <a:prstGeom prst="rect">
            <a:avLst/>
          </a:prstGeom>
          <a:noFill/>
          <a:ln w="9525">
            <a:noFill/>
          </a:ln>
        </p:spPr>
        <p:txBody>
          <a:bodyPr wrap="square">
            <a:spAutoFit/>
          </a:bodyPr>
          <a:lstStyle/>
          <a:p>
            <a:pPr indent="0" algn="l"/>
            <a:r>
              <a:rPr lang="en-US" sz="2400" b="0">
                <a:solidFill>
                  <a:srgbClr val="222222"/>
                </a:solidFill>
                <a:latin typeface="黑体" panose="02010609060101010101" charset="-122"/>
                <a:ea typeface="黑体" panose="02010609060101010101" charset="-122"/>
                <a:cs typeface="黑体" panose="02010609060101010101" charset="-122"/>
              </a:rPr>
              <a:t> </a:t>
            </a:r>
            <a:r>
              <a:rPr lang="zh-CN" sz="2400" b="0">
                <a:solidFill>
                  <a:srgbClr val="222222"/>
                </a:solidFill>
                <a:latin typeface="黑体" panose="02010609060101010101" charset="-122"/>
                <a:ea typeface="黑体" panose="02010609060101010101" charset="-122"/>
                <a:cs typeface="黑体" panose="02010609060101010101" charset="-122"/>
              </a:rPr>
              <a:t>【要求】结合材料的内容和寓意，选好角度，确定立意，明确文体，自拟标题；不要套作，不得抄袭。</a:t>
            </a:r>
            <a:r>
              <a:rPr lang="en-US" sz="2400" b="1">
                <a:latin typeface="黑体" panose="02010609060101010101" charset="-122"/>
                <a:ea typeface="黑体" panose="02010609060101010101" charset="-122"/>
                <a:cs typeface="黑体" panose="02010609060101010101" charset="-122"/>
              </a:rPr>
              <a:t>​
</a:t>
            </a:r>
            <a:endParaRPr lang="zh-CN" altLang="en-US" sz="2400">
              <a:latin typeface="黑体" panose="02010609060101010101" charset="-122"/>
              <a:ea typeface="黑体" panose="02010609060101010101" charset="-122"/>
              <a:cs typeface="黑体" panose="02010609060101010101" charset="-122"/>
            </a:endParaRPr>
          </a:p>
        </p:txBody>
      </p:sp>
    </p:spTree>
  </p:cSld>
  <p:clrMapOvr>
    <a:masterClrMapping/>
  </p:clrMapOvr>
  <p:transition/>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 name="文本框 103"/>
          <p:cNvSpPr txBox="1"/>
          <p:nvPr/>
        </p:nvSpPr>
        <p:spPr>
          <a:xfrm>
            <a:off x="72390" y="186690"/>
            <a:ext cx="11972290" cy="6554470"/>
          </a:xfrm>
          <a:prstGeom prst="rect">
            <a:avLst/>
          </a:prstGeom>
          <a:noFill/>
          <a:ln w="9525">
            <a:noFill/>
          </a:ln>
        </p:spPr>
        <p:txBody>
          <a:bodyPr wrap="square">
            <a:spAutoFit/>
          </a:bodyPr>
          <a:lstStyle/>
          <a:p>
            <a:pPr indent="266700"/>
            <a:r>
              <a:rPr lang="zh-CN" sz="2000" b="0">
                <a:solidFill>
                  <a:srgbClr val="222222"/>
                </a:solidFill>
                <a:latin typeface="黑体" panose="02010609060101010101" charset="-122"/>
                <a:ea typeface="黑体" panose="02010609060101010101" charset="-122"/>
                <a:cs typeface="黑体" panose="02010609060101010101" charset="-122"/>
              </a:rPr>
              <a:t>【审题立意】仔细观察和思考画面特征与构图要素之间的关系，仔细品味画中的语言文字，从特征中找画面“主题”，在关系中找“内在关联”，从而准确把握画面的显性主题或内在寓意。</a:t>
            </a:r>
            <a:r>
              <a:rPr lang="en-US" sz="2000" b="0">
                <a:solidFill>
                  <a:srgbClr val="222222"/>
                </a:solidFill>
                <a:latin typeface="黑体" panose="02010609060101010101" charset="-122"/>
                <a:ea typeface="黑体" panose="02010609060101010101" charset="-122"/>
                <a:cs typeface="黑体" panose="02010609060101010101" charset="-122"/>
              </a:rPr>
              <a:t> </a:t>
            </a:r>
            <a:r>
              <a:rPr lang="zh-CN" sz="2000" b="0">
                <a:solidFill>
                  <a:srgbClr val="7030A0"/>
                </a:solidFill>
                <a:latin typeface="黑体" panose="02010609060101010101" charset="-122"/>
                <a:ea typeface="黑体" panose="02010609060101010101" charset="-122"/>
                <a:cs typeface="黑体" panose="02010609060101010101" charset="-122"/>
              </a:rPr>
              <a:t>画面的主体是一座大山的两个侧面，一面有人奋力向山顶攀登，一面有人从山顶往下自由滑行。</a:t>
            </a:r>
            <a:r>
              <a:rPr lang="zh-CN" sz="2000" b="0">
                <a:solidFill>
                  <a:srgbClr val="222222"/>
                </a:solidFill>
                <a:latin typeface="黑体" panose="02010609060101010101" charset="-122"/>
                <a:ea typeface="黑体" panose="02010609060101010101" charset="-122"/>
                <a:cs typeface="黑体" panose="02010609060101010101" charset="-122"/>
              </a:rPr>
              <a:t>画面配有文字：人生有两段路要走，一段是必须走的路，一段是想走的路。必须走的路先走好，才有机会走想走的路。只有先登上顶峰，才能自由滑行。</a:t>
            </a:r>
            <a:r>
              <a:rPr lang="en-US" sz="2000" b="0">
                <a:solidFill>
                  <a:srgbClr val="222222"/>
                </a:solidFill>
                <a:latin typeface="黑体" panose="02010609060101010101" charset="-122"/>
                <a:ea typeface="黑体" panose="02010609060101010101" charset="-122"/>
                <a:cs typeface="黑体" panose="02010609060101010101" charset="-122"/>
              </a:rPr>
              <a:t> </a:t>
            </a:r>
            <a:r>
              <a:rPr lang="zh-CN" sz="2000" b="0">
                <a:solidFill>
                  <a:srgbClr val="7030A0"/>
                </a:solidFill>
                <a:latin typeface="黑体" panose="02010609060101010101" charset="-122"/>
                <a:ea typeface="黑体" panose="02010609060101010101" charset="-122"/>
                <a:cs typeface="黑体" panose="02010609060101010101" charset="-122"/>
              </a:rPr>
              <a:t>材料的关键词是“路”。</a:t>
            </a:r>
            <a:r>
              <a:rPr lang="zh-CN" sz="2000" b="0">
                <a:solidFill>
                  <a:srgbClr val="222222"/>
                </a:solidFill>
                <a:latin typeface="黑体" panose="02010609060101010101" charset="-122"/>
                <a:ea typeface="黑体" panose="02010609060101010101" charset="-122"/>
                <a:cs typeface="黑体" panose="02010609060101010101" charset="-122"/>
              </a:rPr>
              <a:t>围绕人生的两条“路”怎么走，材料给出了两种不同的看法。</a:t>
            </a:r>
            <a:r>
              <a:rPr lang="zh-CN" sz="2000" b="0">
                <a:solidFill>
                  <a:srgbClr val="7030A0"/>
                </a:solidFill>
                <a:latin typeface="黑体" panose="02010609060101010101" charset="-122"/>
                <a:ea typeface="黑体" panose="02010609060101010101" charset="-122"/>
                <a:cs typeface="黑体" panose="02010609060101010101" charset="-122"/>
              </a:rPr>
              <a:t>“必须要走的路”应该是“现实之路”，“想要走的路”应该是“理想之路”。必须走的路，是看得见的，在现实里；想走的路，是看不见的，在心灵里。</a:t>
            </a:r>
            <a:r>
              <a:rPr lang="zh-CN" sz="2000" b="0">
                <a:solidFill>
                  <a:srgbClr val="222222"/>
                </a:solidFill>
                <a:latin typeface="黑体" panose="02010609060101010101" charset="-122"/>
                <a:ea typeface="黑体" panose="02010609060101010101" charset="-122"/>
                <a:cs typeface="黑体" panose="02010609060101010101" charset="-122"/>
              </a:rPr>
              <a:t>对大多数人来说，它们往往是平行的，也许偶尔相交一次或几次。有的人，走到生命尽头时，依然还朝着想走的那条路张望。只有少数的人，把两条路并成了一条路，要么是必走的，要么是想走的。当然也只有极少数的人走在了想走的路上，过上了想过的生活，做成了想做的事，成为了想成为的人，实现了自己想实现的人生价值。唯独这条路上的风景最美、身心最自由，但恰恰最艰辛，不会轻易得到。
</a:t>
            </a:r>
            <a:endParaRPr lang="zh-CN" sz="2000" b="0">
              <a:solidFill>
                <a:srgbClr val="222222"/>
              </a:solidFill>
              <a:latin typeface="黑体" panose="02010609060101010101" charset="-122"/>
              <a:ea typeface="黑体" panose="02010609060101010101" charset="-122"/>
              <a:cs typeface="黑体" panose="02010609060101010101" charset="-122"/>
            </a:endParaRPr>
          </a:p>
          <a:p>
            <a:pPr indent="266700"/>
            <a:r>
              <a:rPr lang="zh-CN" sz="2000" b="0">
                <a:solidFill>
                  <a:srgbClr val="222222"/>
                </a:solidFill>
                <a:latin typeface="黑体" panose="02010609060101010101" charset="-122"/>
                <a:ea typeface="黑体" panose="02010609060101010101" charset="-122"/>
                <a:cs typeface="黑体" panose="02010609060101010101" charset="-122"/>
              </a:rPr>
              <a:t>所以，</a:t>
            </a:r>
            <a:r>
              <a:rPr lang="zh-CN" sz="2000" b="0">
                <a:solidFill>
                  <a:srgbClr val="7030A0"/>
                </a:solidFill>
                <a:latin typeface="黑体" panose="02010609060101010101" charset="-122"/>
                <a:ea typeface="黑体" panose="02010609060101010101" charset="-122"/>
                <a:cs typeface="黑体" panose="02010609060101010101" charset="-122"/>
              </a:rPr>
              <a:t>这道作文题其实是让考生思考“理想”与“现实”的关系，只不过是用“路”这个载zài体来谈的。</a:t>
            </a:r>
            <a:r>
              <a:rPr lang="zh-CN" sz="2000" b="0">
                <a:solidFill>
                  <a:srgbClr val="222222"/>
                </a:solidFill>
                <a:latin typeface="黑体" panose="02010609060101010101" charset="-122"/>
                <a:ea typeface="黑体" panose="02010609060101010101" charset="-122"/>
                <a:cs typeface="黑体" panose="02010609060101010101" charset="-122"/>
              </a:rPr>
              <a:t>观点举例：走好必须走的路，才有机会走想要走的路。相关联想：哪些路是我们必须走的呢？——学习之路、实践之路、梦想虽不同，但都要依托现实……在走这些路的时候必须具备哪些品质呢？——不怕困难，拼搏进取等；论据联想：毛泽东、樊锦诗、袁隆平、钟芳蓉、感动中国人物等等。写作中一定要有“</a:t>
            </a:r>
            <a:r>
              <a:rPr lang="zh-CN" sz="2000" b="0">
                <a:solidFill>
                  <a:srgbClr val="7030A0"/>
                </a:solidFill>
                <a:latin typeface="黑体" panose="02010609060101010101" charset="-122"/>
                <a:ea typeface="黑体" panose="02010609060101010101" charset="-122"/>
                <a:cs typeface="黑体" panose="02010609060101010101" charset="-122"/>
              </a:rPr>
              <a:t>我”
</a:t>
            </a:r>
            <a:endParaRPr lang="zh-CN" sz="2000" b="0">
              <a:solidFill>
                <a:srgbClr val="7030A0"/>
              </a:solidFill>
              <a:latin typeface="黑体" panose="02010609060101010101" charset="-122"/>
              <a:ea typeface="黑体" panose="02010609060101010101" charset="-122"/>
              <a:cs typeface="黑体" panose="02010609060101010101" charset="-122"/>
            </a:endParaRPr>
          </a:p>
          <a:p>
            <a:pPr indent="266700"/>
            <a:r>
              <a:rPr lang="zh-CN" sz="2000" b="0">
                <a:solidFill>
                  <a:srgbClr val="222222"/>
                </a:solidFill>
                <a:latin typeface="黑体" panose="02010609060101010101" charset="-122"/>
                <a:ea typeface="黑体" panose="02010609060101010101" charset="-122"/>
                <a:cs typeface="黑体" panose="02010609060101010101" charset="-122"/>
              </a:rPr>
              <a:t>标准论据=</a:t>
            </a:r>
            <a:r>
              <a:rPr lang="zh-CN" sz="2000" b="0">
                <a:solidFill>
                  <a:srgbClr val="222222"/>
                </a:solidFill>
                <a:highlight>
                  <a:srgbClr val="FFFF00"/>
                </a:highlight>
                <a:latin typeface="黑体" panose="02010609060101010101" charset="-122"/>
                <a:ea typeface="黑体" panose="02010609060101010101" charset="-122"/>
                <a:cs typeface="黑体" panose="02010609060101010101" charset="-122"/>
              </a:rPr>
              <a:t>名言+阐释+正如……+由此可见+吾辈青年当……。</a:t>
            </a:r>
            <a:endParaRPr lang="zh-CN" altLang="en-US" sz="2000" b="0">
              <a:solidFill>
                <a:srgbClr val="222222"/>
              </a:solidFill>
              <a:highlight>
                <a:srgbClr val="FFFF00"/>
              </a:highlight>
              <a:latin typeface="黑体" panose="02010609060101010101" charset="-122"/>
              <a:ea typeface="黑体" panose="02010609060101010101" charset="-122"/>
              <a:cs typeface="黑体" panose="02010609060101010101" charset="-122"/>
            </a:endParaRPr>
          </a:p>
        </p:txBody>
      </p:sp>
    </p:spTree>
  </p:cSld>
  <p:clrMapOvr>
    <a:masterClrMapping/>
  </p:clrMapOvr>
  <p:transition/>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 name="文本框 103"/>
          <p:cNvSpPr txBox="1"/>
          <p:nvPr/>
        </p:nvSpPr>
        <p:spPr>
          <a:xfrm>
            <a:off x="382270" y="328930"/>
            <a:ext cx="11352530" cy="5939155"/>
          </a:xfrm>
          <a:prstGeom prst="rect">
            <a:avLst/>
          </a:prstGeom>
          <a:noFill/>
          <a:ln w="9525">
            <a:noFill/>
          </a:ln>
        </p:spPr>
        <p:txBody>
          <a:bodyPr wrap="square">
            <a:spAutoFit/>
          </a:bodyPr>
          <a:lstStyle/>
          <a:p>
            <a:pPr indent="266700" algn="l">
              <a:lnSpc>
                <a:spcPct val="100000"/>
              </a:lnSpc>
            </a:pPr>
            <a:r>
              <a:rPr lang="zh-CN" sz="2000" b="0">
                <a:solidFill>
                  <a:srgbClr val="222222"/>
                </a:solidFill>
                <a:highlight>
                  <a:srgbClr val="FFFF00"/>
                </a:highlight>
                <a:latin typeface="黑体" panose="02010609060101010101" charset="-122"/>
                <a:ea typeface="黑体" panose="02010609060101010101" charset="-122"/>
                <a:cs typeface="黑体" panose="02010609060101010101" charset="-122"/>
              </a:rPr>
              <a:t>【优秀范文】</a:t>
            </a:r>
            <a:endParaRPr lang="zh-CN" sz="2000" b="1">
              <a:solidFill>
                <a:srgbClr val="222222"/>
              </a:solidFill>
              <a:latin typeface="黑体" panose="02010609060101010101" charset="-122"/>
              <a:ea typeface="黑体" panose="02010609060101010101" charset="-122"/>
              <a:cs typeface="黑体" panose="02010609060101010101" charset="-122"/>
            </a:endParaRPr>
          </a:p>
          <a:p>
            <a:pPr indent="266700" algn="l">
              <a:lnSpc>
                <a:spcPct val="100000"/>
              </a:lnSpc>
            </a:pPr>
            <a:r>
              <a:rPr lang="en-US" altLang="zh-CN" sz="2000" b="1">
                <a:solidFill>
                  <a:srgbClr val="222222"/>
                </a:solidFill>
                <a:latin typeface="黑体" panose="02010609060101010101" charset="-122"/>
                <a:ea typeface="黑体" panose="02010609060101010101" charset="-122"/>
                <a:cs typeface="黑体" panose="02010609060101010101" charset="-122"/>
              </a:rPr>
              <a:t>                                </a:t>
            </a:r>
            <a:r>
              <a:rPr lang="en-US" altLang="zh-CN" sz="2000" b="1">
                <a:solidFill>
                  <a:srgbClr val="FF0000"/>
                </a:solidFill>
                <a:latin typeface="黑体" panose="02010609060101010101" charset="-122"/>
                <a:ea typeface="黑体" panose="02010609060101010101" charset="-122"/>
                <a:cs typeface="黑体" panose="02010609060101010101" charset="-122"/>
              </a:rPr>
              <a:t>  </a:t>
            </a:r>
            <a:r>
              <a:rPr lang="zh-CN" sz="2000" b="1">
                <a:solidFill>
                  <a:srgbClr val="FF0000"/>
                </a:solidFill>
                <a:latin typeface="黑体" panose="02010609060101010101" charset="-122"/>
                <a:ea typeface="黑体" panose="02010609060101010101" charset="-122"/>
                <a:cs typeface="黑体" panose="02010609060101010101" charset="-122"/>
              </a:rPr>
              <a:t>没有挥汗如雨，哪得自由滑行？</a:t>
            </a:r>
            <a:endParaRPr lang="zh-CN" sz="2000" b="0">
              <a:solidFill>
                <a:srgbClr val="FF0000"/>
              </a:solidFill>
              <a:latin typeface="黑体" panose="02010609060101010101" charset="-122"/>
              <a:ea typeface="黑体" panose="02010609060101010101" charset="-122"/>
              <a:cs typeface="黑体" panose="02010609060101010101" charset="-122"/>
            </a:endParaRPr>
          </a:p>
          <a:p>
            <a:pPr indent="266700" algn="l">
              <a:lnSpc>
                <a:spcPct val="100000"/>
              </a:lnSpc>
            </a:pPr>
            <a:r>
              <a:rPr lang="en-US" altLang="zh-CN" sz="2000" b="0">
                <a:solidFill>
                  <a:srgbClr val="222222"/>
                </a:solidFill>
                <a:latin typeface="黑体" panose="02010609060101010101" charset="-122"/>
                <a:ea typeface="黑体" panose="02010609060101010101" charset="-122"/>
                <a:cs typeface="黑体" panose="02010609060101010101" charset="-122"/>
              </a:rPr>
              <a:t>    </a:t>
            </a:r>
            <a:r>
              <a:rPr lang="zh-CN" sz="2000" b="0">
                <a:solidFill>
                  <a:srgbClr val="222222"/>
                </a:solidFill>
                <a:latin typeface="黑体" panose="02010609060101010101" charset="-122"/>
                <a:ea typeface="黑体" panose="02010609060101010101" charset="-122"/>
                <a:cs typeface="黑体" panose="02010609060101010101" charset="-122"/>
              </a:rPr>
              <a:t>穿林打叶声里吟啸徐行，自可见“山头斜照却相迎”之美景；日薄西山之际直挂云帆，也能有“落霞与孤鹜齐飞”之盛况。</a:t>
            </a:r>
            <a:r>
              <a:rPr lang="zh-CN" sz="2000" b="0">
                <a:solidFill>
                  <a:srgbClr val="7030A0"/>
                </a:solidFill>
                <a:latin typeface="黑体" panose="02010609060101010101" charset="-122"/>
                <a:ea typeface="黑体" panose="02010609060101010101" charset="-122"/>
                <a:cs typeface="黑体" panose="02010609060101010101" charset="-122"/>
              </a:rPr>
              <a:t>正如材料中的挥汗如雨，脚踏实地走好了眼前的现实之路，登上理想之巅，换来了自由滑行。</a:t>
            </a:r>
            <a:endParaRPr lang="zh-CN" sz="2000" b="0">
              <a:solidFill>
                <a:srgbClr val="7030A0"/>
              </a:solidFill>
              <a:latin typeface="黑体" panose="02010609060101010101" charset="-122"/>
              <a:ea typeface="黑体" panose="02010609060101010101" charset="-122"/>
              <a:cs typeface="黑体" panose="02010609060101010101" charset="-122"/>
            </a:endParaRPr>
          </a:p>
          <a:p>
            <a:pPr indent="266700" algn="l">
              <a:lnSpc>
                <a:spcPct val="100000"/>
              </a:lnSpc>
            </a:pPr>
            <a:r>
              <a:rPr lang="en-US" altLang="zh-CN" sz="2000" b="0">
                <a:solidFill>
                  <a:srgbClr val="222222"/>
                </a:solidFill>
                <a:latin typeface="黑体" panose="02010609060101010101" charset="-122"/>
                <a:ea typeface="黑体" panose="02010609060101010101" charset="-122"/>
                <a:cs typeface="黑体" panose="02010609060101010101" charset="-122"/>
              </a:rPr>
              <a:t>     </a:t>
            </a:r>
            <a:r>
              <a:rPr lang="zh-CN" sz="2000" b="0">
                <a:solidFill>
                  <a:srgbClr val="222222"/>
                </a:solidFill>
                <a:latin typeface="黑体" panose="02010609060101010101" charset="-122"/>
                <a:ea typeface="黑体" panose="02010609060101010101" charset="-122"/>
                <a:cs typeface="黑体" panose="02010609060101010101" charset="-122"/>
              </a:rPr>
              <a:t>君且看</a:t>
            </a:r>
            <a:r>
              <a:rPr lang="zh-CN" sz="2000" b="0">
                <a:solidFill>
                  <a:srgbClr val="7030A0"/>
                </a:solidFill>
                <a:latin typeface="黑体" panose="02010609060101010101" charset="-122"/>
                <a:ea typeface="黑体" panose="02010609060101010101" charset="-122"/>
                <a:cs typeface="黑体" panose="02010609060101010101" charset="-122"/>
              </a:rPr>
              <a:t>中国的航天之旅</a:t>
            </a:r>
            <a:r>
              <a:rPr lang="zh-CN" sz="2000" b="0">
                <a:solidFill>
                  <a:srgbClr val="222222"/>
                </a:solidFill>
                <a:latin typeface="黑体" panose="02010609060101010101" charset="-122"/>
                <a:ea typeface="黑体" panose="02010609060101010101" charset="-122"/>
                <a:cs typeface="黑体" panose="02010609060101010101" charset="-122"/>
              </a:rPr>
              <a:t>，就是从现实之路到理想之路的生动注脚。嫦娥探月、天问问天、神舟逐梦、北斗环宇……敢上苍穹揽月，不畏艰险启航，豪情问天，壮志报国。在航天大国迈向航天强国的道路上，中国航天人勇攀高峰、自立自强，用一个个坚实的脚印，让五星红旗一次次闪耀太空，把梦想化作现实，踔chuō厉奋发，笃行不怠，将自己的浪漫与情怀洒向苍穹！</a:t>
            </a:r>
            <a:endParaRPr lang="zh-CN" sz="2000" b="0">
              <a:solidFill>
                <a:srgbClr val="222222"/>
              </a:solidFill>
              <a:latin typeface="黑体" panose="02010609060101010101" charset="-122"/>
              <a:ea typeface="黑体" panose="02010609060101010101" charset="-122"/>
              <a:cs typeface="黑体" panose="02010609060101010101" charset="-122"/>
            </a:endParaRPr>
          </a:p>
          <a:p>
            <a:pPr indent="266700" algn="l">
              <a:lnSpc>
                <a:spcPct val="100000"/>
              </a:lnSpc>
            </a:pPr>
            <a:r>
              <a:rPr lang="en-US" altLang="zh-CN" sz="2000" b="0">
                <a:solidFill>
                  <a:srgbClr val="222222"/>
                </a:solidFill>
                <a:latin typeface="黑体" panose="02010609060101010101" charset="-122"/>
                <a:ea typeface="黑体" panose="02010609060101010101" charset="-122"/>
                <a:cs typeface="黑体" panose="02010609060101010101" charset="-122"/>
              </a:rPr>
              <a:t>    </a:t>
            </a:r>
            <a:r>
              <a:rPr lang="en-US" altLang="zh-CN" sz="2000" b="0">
                <a:solidFill>
                  <a:srgbClr val="7030A0"/>
                </a:solidFill>
                <a:latin typeface="黑体" panose="02010609060101010101" charset="-122"/>
                <a:ea typeface="黑体" panose="02010609060101010101" charset="-122"/>
                <a:cs typeface="黑体" panose="02010609060101010101" charset="-122"/>
              </a:rPr>
              <a:t> </a:t>
            </a:r>
            <a:r>
              <a:rPr lang="zh-CN" sz="2000" b="0">
                <a:solidFill>
                  <a:srgbClr val="7030A0"/>
                </a:solidFill>
                <a:latin typeface="黑体" panose="02010609060101010101" charset="-122"/>
                <a:ea typeface="黑体" panose="02010609060101010101" charset="-122"/>
                <a:cs typeface="黑体" panose="02010609060101010101" charset="-122"/>
              </a:rPr>
              <a:t>这正如人生，最长不过百年，最高不过山巅。而在现实之路上洒下的汗水，终会化作甘霖，滋润你的理想人生。</a:t>
            </a:r>
            <a:endParaRPr lang="zh-CN" sz="2000" b="0">
              <a:solidFill>
                <a:srgbClr val="7030A0"/>
              </a:solidFill>
              <a:latin typeface="黑体" panose="02010609060101010101" charset="-122"/>
              <a:ea typeface="黑体" panose="02010609060101010101" charset="-122"/>
              <a:cs typeface="黑体" panose="02010609060101010101" charset="-122"/>
            </a:endParaRPr>
          </a:p>
          <a:p>
            <a:pPr indent="266700">
              <a:lnSpc>
                <a:spcPct val="100000"/>
              </a:lnSpc>
            </a:pPr>
            <a:r>
              <a:rPr lang="en-US" altLang="zh-CN" sz="2000">
                <a:latin typeface="黑体" panose="02010609060101010101" charset="-122"/>
                <a:ea typeface="黑体" panose="02010609060101010101" charset="-122"/>
                <a:cs typeface="黑体" panose="02010609060101010101" charset="-122"/>
              </a:rPr>
              <a:t>   </a:t>
            </a:r>
            <a:r>
              <a:rPr lang="zh-CN" altLang="en-US" sz="2000">
                <a:latin typeface="黑体" panose="02010609060101010101" charset="-122"/>
                <a:ea typeface="黑体" panose="02010609060101010101" charset="-122"/>
                <a:cs typeface="黑体" panose="02010609060101010101" charset="-122"/>
              </a:rPr>
              <a:t>分享扶贫故事，宣传中国形象。香港媒体人</a:t>
            </a:r>
            <a:r>
              <a:rPr lang="zh-CN" altLang="en-US" sz="2000">
                <a:solidFill>
                  <a:srgbClr val="7030A0"/>
                </a:solidFill>
                <a:latin typeface="黑体" panose="02010609060101010101" charset="-122"/>
                <a:ea typeface="黑体" panose="02010609060101010101" charset="-122"/>
                <a:cs typeface="黑体" panose="02010609060101010101" charset="-122"/>
              </a:rPr>
              <a:t>陈贝儿</a:t>
            </a:r>
            <a:r>
              <a:rPr lang="zh-CN" altLang="en-US" sz="2000">
                <a:latin typeface="黑体" panose="02010609060101010101" charset="-122"/>
                <a:ea typeface="黑体" panose="02010609060101010101" charset="-122"/>
                <a:cs typeface="黑体" panose="02010609060101010101" charset="-122"/>
              </a:rPr>
              <a:t>本可以在理想之路上活的安逸而自由，但她为了心中的信仰，却从霓虹灯的丛林中转身，让双脚沾满泥土。从雨林到沙漠，借溜索穿过偏见，用天梯超越了怀疑，一条无穷之路，记录这时代最美的风景。而她自己，也活成了自己想要的模样，活成了这时代最美的风景。</a:t>
            </a:r>
            <a:endParaRPr lang="zh-CN" altLang="en-US" sz="2000">
              <a:latin typeface="黑体" panose="02010609060101010101" charset="-122"/>
              <a:ea typeface="黑体" panose="02010609060101010101" charset="-122"/>
              <a:cs typeface="黑体" panose="02010609060101010101" charset="-122"/>
            </a:endParaRPr>
          </a:p>
          <a:p>
            <a:pPr indent="266700">
              <a:lnSpc>
                <a:spcPct val="100000"/>
              </a:lnSpc>
            </a:pPr>
            <a:r>
              <a:rPr lang="en-US" altLang="zh-CN" sz="2000">
                <a:latin typeface="黑体" panose="02010609060101010101" charset="-122"/>
                <a:ea typeface="黑体" panose="02010609060101010101" charset="-122"/>
                <a:cs typeface="黑体" panose="02010609060101010101" charset="-122"/>
              </a:rPr>
              <a:t>   </a:t>
            </a:r>
            <a:r>
              <a:rPr lang="zh-CN" altLang="en-US" sz="2000">
                <a:latin typeface="黑体" panose="02010609060101010101" charset="-122"/>
                <a:ea typeface="黑体" panose="02010609060101010101" charset="-122"/>
                <a:cs typeface="黑体" panose="02010609060101010101" charset="-122"/>
              </a:rPr>
              <a:t>眼睛模糊，你的汗水，我的泪水……</a:t>
            </a:r>
            <a:endParaRPr lang="zh-CN" altLang="en-US" sz="2000">
              <a:latin typeface="黑体" panose="02010609060101010101" charset="-122"/>
              <a:ea typeface="黑体" panose="02010609060101010101" charset="-122"/>
              <a:cs typeface="黑体" panose="02010609060101010101" charset="-122"/>
            </a:endParaRPr>
          </a:p>
          <a:p>
            <a:pPr indent="266700">
              <a:lnSpc>
                <a:spcPct val="100000"/>
              </a:lnSpc>
            </a:pPr>
            <a:r>
              <a:rPr lang="en-US" altLang="zh-CN" sz="2000">
                <a:latin typeface="黑体" panose="02010609060101010101" charset="-122"/>
                <a:ea typeface="黑体" panose="02010609060101010101" charset="-122"/>
                <a:cs typeface="黑体" panose="02010609060101010101" charset="-122"/>
              </a:rPr>
              <a:t>   </a:t>
            </a:r>
            <a:r>
              <a:rPr lang="zh-CN" altLang="en-US" sz="2000">
                <a:latin typeface="黑体" panose="02010609060101010101" charset="-122"/>
                <a:ea typeface="黑体" panose="02010609060101010101" charset="-122"/>
                <a:cs typeface="黑体" panose="02010609060101010101" charset="-122"/>
              </a:rPr>
              <a:t>你只看到了失聪女孩</a:t>
            </a:r>
            <a:r>
              <a:rPr lang="zh-CN" altLang="en-US" sz="2000">
                <a:solidFill>
                  <a:srgbClr val="7030A0"/>
                </a:solidFill>
                <a:latin typeface="黑体" panose="02010609060101010101" charset="-122"/>
                <a:ea typeface="黑体" panose="02010609060101010101" charset="-122"/>
                <a:cs typeface="黑体" panose="02010609060101010101" charset="-122"/>
              </a:rPr>
              <a:t>江梦南</a:t>
            </a:r>
            <a:r>
              <a:rPr lang="zh-CN" altLang="en-US" sz="2000">
                <a:latin typeface="黑体" panose="02010609060101010101" charset="-122"/>
                <a:ea typeface="黑体" panose="02010609060101010101" charset="-122"/>
                <a:cs typeface="黑体" panose="02010609060101010101" charset="-122"/>
              </a:rPr>
              <a:t>的人生无常和现实坎坷，却不知只要坚定方向，迟开的鲜花也会怒放；你只看到了</a:t>
            </a:r>
            <a:r>
              <a:rPr lang="zh-CN" altLang="en-US" sz="2000">
                <a:solidFill>
                  <a:srgbClr val="7030A0"/>
                </a:solidFill>
                <a:latin typeface="黑体" panose="02010609060101010101" charset="-122"/>
                <a:ea typeface="黑体" panose="02010609060101010101" charset="-122"/>
                <a:cs typeface="黑体" panose="02010609060101010101" charset="-122"/>
              </a:rPr>
              <a:t>谷爱凌</a:t>
            </a:r>
            <a:r>
              <a:rPr lang="zh-CN" altLang="en-US" sz="2000">
                <a:latin typeface="黑体" panose="02010609060101010101" charset="-122"/>
                <a:ea typeface="黑体" panose="02010609060101010101" charset="-122"/>
                <a:cs typeface="黑体" panose="02010609060101010101" charset="-122"/>
              </a:rPr>
              <a:t>领奖时的风华绝代，却不见她在训练时的挥汗如雨；你只看到了</a:t>
            </a:r>
            <a:r>
              <a:rPr lang="zh-CN" altLang="en-US" sz="2000">
                <a:solidFill>
                  <a:srgbClr val="7030A0"/>
                </a:solidFill>
                <a:latin typeface="黑体" panose="02010609060101010101" charset="-122"/>
                <a:ea typeface="黑体" panose="02010609060101010101" charset="-122"/>
                <a:cs typeface="黑体" panose="02010609060101010101" charset="-122"/>
              </a:rPr>
              <a:t>彭士禄</a:t>
            </a:r>
            <a:r>
              <a:rPr lang="zh-CN" altLang="en-US" sz="2000">
                <a:latin typeface="黑体" panose="02010609060101010101" charset="-122"/>
                <a:ea typeface="黑体" panose="02010609060101010101" charset="-122"/>
                <a:cs typeface="黑体" panose="02010609060101010101" charset="-122"/>
              </a:rPr>
              <a:t>在核潜艇领域的自由航行，却不知他在历尽磨难时的不改初心……</a:t>
            </a:r>
            <a:endParaRPr lang="zh-CN" altLang="en-US" sz="2000">
              <a:latin typeface="黑体" panose="02010609060101010101" charset="-122"/>
              <a:ea typeface="黑体" panose="02010609060101010101" charset="-122"/>
              <a:cs typeface="黑体" panose="02010609060101010101" charset="-122"/>
            </a:endParaRP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nvSpPr>
        <p:spPr>
          <a:xfrm>
            <a:off x="669882" y="443234"/>
            <a:ext cx="10852237" cy="441964"/>
          </a:xfrm>
          <a:prstGeom prst="rect">
            <a:avLst/>
          </a:prstGeom>
        </p:spPr>
        <p:txBody>
          <a:bodyPr vert="horz" wrap="square" lIns="90170" tIns="46990" rIns="90170" bIns="46990" rtlCol="0" anchor="ctr"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a:solidFill>
                  <a:schemeClr val="tx1"/>
                </a:solidFill>
                <a:uFillTx/>
                <a:latin typeface="Arial" panose="020b0604020202020204" pitchFamily="34" charset="0"/>
                <a:ea typeface="幼圆" panose="02010509060101010101" pitchFamily="49" charset="-122"/>
                <a:cs typeface="+mj-cs"/>
                <a:sym typeface="+mn-ea"/>
              </a:defRPr>
            </a:lvl1pPr>
          </a:lstStyle>
          <a:p>
            <a:r>
              <a:rPr>
                <a:solidFill>
                  <a:schemeClr val="tx1">
                    <a:lumMod val="85000"/>
                    <a:lumOff val="15000"/>
                  </a:schemeClr>
                </a:solidFill>
                <a:sym typeface="Arial" panose="020b0604020202020204" pitchFamily="34" charset="0"/>
              </a:rPr>
              <a:t>高考漫画式新材料作文写作五步法</a:t>
            </a:r>
            <a:endParaRPr lang="zh-CN" altLang="en-US"/>
          </a:p>
        </p:txBody>
      </p:sp>
      <p:sp>
        <p:nvSpPr>
          <p:cNvPr id="4" name="TextBox 3"/>
          <p:cNvSpPr txBox="1"/>
          <p:nvPr/>
        </p:nvSpPr>
        <p:spPr>
          <a:xfrm>
            <a:off x="1189369" y="1786316"/>
            <a:ext cx="2856991" cy="368935"/>
          </a:xfrm>
          <a:prstGeom prst="rect">
            <a:avLst/>
          </a:prstGeom>
          <a:noFill/>
        </p:spPr>
        <p:txBody>
          <a:bodyPr wrap="square" lIns="0" tIns="0" rIns="0" bIns="0" rtlCol="0">
            <a:spAutoFit/>
          </a:bodyPr>
          <a:lstStyle/>
          <a:p>
            <a:r>
              <a:rPr lang="en-US" altLang="zh-CN" sz="2400" b="1">
                <a:solidFill>
                  <a:schemeClr val="tx1">
                    <a:lumMod val="85000"/>
                    <a:lumOff val="15000"/>
                  </a:schemeClr>
                </a:solidFill>
                <a:latin typeface="微软雅黑" panose="020b0503020204020204" charset="-122"/>
                <a:ea typeface="微软雅黑"/>
              </a:rPr>
              <a:t>1.</a:t>
            </a:r>
            <a:r>
              <a:rPr lang="zh-CN" altLang="en-US" sz="2400" b="1">
                <a:solidFill>
                  <a:schemeClr val="tx1">
                    <a:lumMod val="85000"/>
                    <a:lumOff val="15000"/>
                  </a:schemeClr>
                </a:solidFill>
                <a:latin typeface="微软雅黑" panose="020b0503020204020204" charset="-122"/>
                <a:ea typeface="微软雅黑"/>
              </a:rPr>
              <a:t>看</a:t>
            </a:r>
            <a:r>
              <a:rPr lang="en-US" altLang="zh-CN" sz="2400" b="1">
                <a:solidFill>
                  <a:schemeClr val="tx1">
                    <a:lumMod val="85000"/>
                    <a:lumOff val="15000"/>
                  </a:schemeClr>
                </a:solidFill>
                <a:latin typeface="微软雅黑" panose="020b0503020204020204" charset="-122"/>
                <a:ea typeface="微软雅黑"/>
              </a:rPr>
              <a:t>——</a:t>
            </a:r>
            <a:r>
              <a:rPr lang="zh-CN" altLang="en-US" sz="2400" b="1">
                <a:solidFill>
                  <a:schemeClr val="tx1">
                    <a:lumMod val="85000"/>
                    <a:lumOff val="15000"/>
                  </a:schemeClr>
                </a:solidFill>
                <a:latin typeface="微软雅黑" panose="020b0503020204020204" charset="-122"/>
                <a:ea typeface="微软雅黑"/>
              </a:rPr>
              <a:t>看标题</a:t>
            </a:r>
            <a:endParaRPr lang="zh-CN" altLang="en-US" sz="2400" b="1">
              <a:solidFill>
                <a:schemeClr val="tx1">
                  <a:lumMod val="85000"/>
                  <a:lumOff val="15000"/>
                </a:schemeClr>
              </a:solidFill>
              <a:latin typeface="微软雅黑" panose="020b0503020204020204" charset="-122"/>
              <a:ea typeface="微软雅黑"/>
            </a:endParaRPr>
          </a:p>
        </p:txBody>
      </p:sp>
      <p:sp>
        <p:nvSpPr>
          <p:cNvPr id="8" name="TextBox 7"/>
          <p:cNvSpPr txBox="1"/>
          <p:nvPr/>
        </p:nvSpPr>
        <p:spPr>
          <a:xfrm>
            <a:off x="3043605" y="719947"/>
            <a:ext cx="8142424" cy="645795"/>
          </a:xfrm>
          <a:prstGeom prst="rect">
            <a:avLst/>
          </a:prstGeom>
          <a:noFill/>
        </p:spPr>
        <p:txBody>
          <a:bodyPr wrap="square" lIns="0" tIns="0" rIns="0" bIns="0" rtlCol="0">
            <a:spAutoFit/>
          </a:bodyPr>
          <a:lstStyle/>
          <a:p>
            <a:pPr>
              <a:lnSpc>
                <a:spcPct val="150000"/>
              </a:lnSpc>
            </a:pPr>
            <a:r>
              <a:rPr lang="zh-CN" altLang="en-US" sz="2800" b="1">
                <a:solidFill>
                  <a:srgbClr val="002060"/>
                </a:solidFill>
                <a:latin typeface="微软雅黑" panose="020b0503020204020204" charset="-122"/>
                <a:ea typeface="微软雅黑"/>
              </a:rPr>
              <a:t>   </a:t>
            </a:r>
            <a:r>
              <a:rPr lang="zh-CN" altLang="en-US" sz="2800" b="1">
                <a:solidFill>
                  <a:srgbClr val="C00000"/>
                </a:solidFill>
                <a:latin typeface="微软雅黑" panose="020b0503020204020204" charset="-122"/>
                <a:ea typeface="微软雅黑"/>
              </a:rPr>
              <a:t>审 题 要 点</a:t>
            </a:r>
            <a:endParaRPr lang="zh-CN" altLang="en-US" sz="2400" b="1">
              <a:solidFill>
                <a:srgbClr val="C00000"/>
              </a:solidFill>
              <a:latin typeface="微软雅黑" panose="020b0503020204020204" charset="-122"/>
              <a:ea typeface="微软雅黑"/>
            </a:endParaRPr>
          </a:p>
        </p:txBody>
      </p:sp>
      <p:sp>
        <p:nvSpPr>
          <p:cNvPr id="127" name="矩形 126"/>
          <p:cNvSpPr/>
          <p:nvPr/>
        </p:nvSpPr>
        <p:spPr>
          <a:xfrm>
            <a:off x="1048385" y="2341245"/>
            <a:ext cx="10473055" cy="1337945"/>
          </a:xfrm>
          <a:prstGeom prst="rect">
            <a:avLst/>
          </a:prstGeom>
        </p:spPr>
        <p:txBody>
          <a:bodyPr wrap="square">
            <a:spAutoFit/>
          </a:bodyPr>
          <a:lstStyle/>
          <a:p>
            <a:pPr>
              <a:lnSpc>
                <a:spcPct val="150000"/>
              </a:lnSpc>
            </a:pPr>
            <a:r>
              <a:rPr lang="zh-CN" altLang="en-US" b="1">
                <a:solidFill>
                  <a:schemeClr val="tx1">
                    <a:lumMod val="75000"/>
                    <a:lumOff val="25000"/>
                  </a:schemeClr>
                </a:solidFill>
                <a:latin typeface="微软雅黑" panose="020b0503020204020204" charset="-122"/>
                <a:ea typeface="微软雅黑"/>
              </a:rPr>
              <a:t>在审视漫画时，如果所提供的漫画有标题，</a:t>
            </a:r>
            <a:r>
              <a:rPr lang="zh-CN" altLang="en-US" b="1">
                <a:solidFill>
                  <a:schemeClr val="accent6">
                    <a:lumMod val="75000"/>
                  </a:schemeClr>
                </a:solidFill>
                <a:latin typeface="微软雅黑" panose="020b0503020204020204" charset="-122"/>
                <a:ea typeface="微软雅黑"/>
              </a:rPr>
              <a:t>首先就要看标题是什么</a:t>
            </a:r>
            <a:r>
              <a:rPr lang="zh-CN" altLang="en-US" b="1">
                <a:solidFill>
                  <a:schemeClr val="tx1">
                    <a:lumMod val="75000"/>
                    <a:lumOff val="25000"/>
                  </a:schemeClr>
                </a:solidFill>
                <a:latin typeface="微软雅黑" panose="020b0503020204020204" charset="-122"/>
                <a:ea typeface="微软雅黑"/>
              </a:rPr>
              <a:t>，然后</a:t>
            </a:r>
            <a:r>
              <a:rPr lang="zh-CN" altLang="en-US" b="1">
                <a:solidFill>
                  <a:schemeClr val="accent6">
                    <a:lumMod val="75000"/>
                  </a:schemeClr>
                </a:solidFill>
                <a:latin typeface="微软雅黑" panose="020b0503020204020204" charset="-122"/>
                <a:ea typeface="微软雅黑"/>
              </a:rPr>
              <a:t>再把标题同漫画的内容结合起来</a:t>
            </a:r>
            <a:r>
              <a:rPr lang="zh-CN" altLang="en-US" b="1">
                <a:solidFill>
                  <a:schemeClr val="tx1">
                    <a:lumMod val="75000"/>
                    <a:lumOff val="25000"/>
                  </a:schemeClr>
                </a:solidFill>
                <a:latin typeface="微软雅黑" panose="020b0503020204020204" charset="-122"/>
                <a:ea typeface="微软雅黑"/>
              </a:rPr>
              <a:t>分析，这样就容易弄清漫画的寓意所在，进而得出观点。</a:t>
            </a:r>
            <a:endParaRPr lang="en-US" altLang="zh-CN" b="1">
              <a:solidFill>
                <a:schemeClr val="tx1">
                  <a:lumMod val="75000"/>
                  <a:lumOff val="25000"/>
                </a:schemeClr>
              </a:solidFill>
              <a:latin typeface="微软雅黑" panose="020b0503020204020204" charset="-122"/>
              <a:ea typeface="微软雅黑"/>
            </a:endParaRPr>
          </a:p>
          <a:p>
            <a:pPr>
              <a:lnSpc>
                <a:spcPct val="150000"/>
              </a:lnSpc>
            </a:pPr>
            <a:endParaRPr lang="en-US" altLang="zh-CN" b="1">
              <a:solidFill>
                <a:schemeClr val="bg2">
                  <a:lumMod val="25000"/>
                </a:schemeClr>
              </a:solidFill>
              <a:latin typeface="微软雅黑" panose="020b0503020204020204" charset="-122"/>
              <a:ea typeface="微软雅黑"/>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1"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1000"/>
                            </p:stCondLst>
                            <p:childTnLst>
                              <p:par>
                                <p:cTn id="10" presetID="2" presetClass="entr" presetSubtype="4"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127"/>
                                        </p:tgtEl>
                                        <p:attrNameLst>
                                          <p:attrName>style.visibility</p:attrName>
                                        </p:attrNameLst>
                                      </p:cBhvr>
                                      <p:to>
                                        <p:strVal val="visible"/>
                                      </p:to>
                                    </p:set>
                                    <p:anim calcmode="lin" valueType="num">
                                      <p:cBhvr additive="base">
                                        <p:cTn id="17" dur="500" fill="hold"/>
                                        <p:tgtEl>
                                          <p:spTgt spid="127"/>
                                        </p:tgtEl>
                                        <p:attrNameLst>
                                          <p:attrName>ppt_x</p:attrName>
                                        </p:attrNameLst>
                                      </p:cBhvr>
                                      <p:tavLst>
                                        <p:tav tm="0">
                                          <p:val>
                                            <p:strVal val="#ppt_x"/>
                                          </p:val>
                                        </p:tav>
                                        <p:tav tm="100000">
                                          <p:val>
                                            <p:strVal val="#ppt_x"/>
                                          </p:val>
                                        </p:tav>
                                      </p:tavLst>
                                    </p:anim>
                                    <p:anim calcmode="lin" valueType="num">
                                      <p:cBhvr additive="base">
                                        <p:cTn id="18" dur="500" fill="hold"/>
                                        <p:tgtEl>
                                          <p:spTgt spid="1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8" grpId="0"/>
      <p:bldP spid="127" grpId="0"/>
    </p:bld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 name="文本框 103"/>
          <p:cNvSpPr txBox="1"/>
          <p:nvPr/>
        </p:nvSpPr>
        <p:spPr>
          <a:xfrm>
            <a:off x="704850" y="892175"/>
            <a:ext cx="10424795" cy="5631180"/>
          </a:xfrm>
          <a:prstGeom prst="rect">
            <a:avLst/>
          </a:prstGeom>
          <a:noFill/>
          <a:ln w="9525">
            <a:noFill/>
          </a:ln>
        </p:spPr>
        <p:txBody>
          <a:bodyPr wrap="square">
            <a:spAutoFit/>
          </a:bodyPr>
          <a:lstStyle/>
          <a:p>
            <a:pPr indent="266700">
              <a:lnSpc>
                <a:spcPct val="150000"/>
              </a:lnSpc>
            </a:pPr>
            <a:r>
              <a:rPr lang="en-US" altLang="zh-CN" sz="2000" b="0">
                <a:solidFill>
                  <a:srgbClr val="222222"/>
                </a:solidFill>
                <a:latin typeface="黑体" panose="02010609060101010101" charset="-122"/>
                <a:ea typeface="黑体" panose="02010609060101010101" charset="-122"/>
                <a:cs typeface="黑体" panose="02010609060101010101" charset="-122"/>
              </a:rPr>
              <a:t>   </a:t>
            </a:r>
            <a:r>
              <a:rPr lang="zh-CN" sz="2000" b="0">
                <a:solidFill>
                  <a:srgbClr val="7030A0"/>
                </a:solidFill>
                <a:latin typeface="黑体" panose="02010609060101010101" charset="-122"/>
                <a:ea typeface="黑体" panose="02010609060101010101" charset="-122"/>
                <a:cs typeface="黑体" panose="02010609060101010101" charset="-122"/>
              </a:rPr>
              <a:t>反观那些在“必须走的路”上因为沉迷“想走的路”而折戟半途的人，</a:t>
            </a:r>
            <a:r>
              <a:rPr lang="zh-CN" sz="2000" b="0">
                <a:solidFill>
                  <a:srgbClr val="222222"/>
                </a:solidFill>
                <a:latin typeface="黑体" panose="02010609060101010101" charset="-122"/>
                <a:ea typeface="黑体" panose="02010609060101010101" charset="-122"/>
                <a:cs typeface="黑体" panose="02010609060101010101" charset="-122"/>
              </a:rPr>
              <a:t>他们不想脚踏实地，而是被荣宠、欲望、诱惑熏得昏昏欲睡，以致迷失了自我。早年成名却迷失在现实之路上的</a:t>
            </a:r>
            <a:r>
              <a:rPr lang="zh-CN" sz="2000" b="0">
                <a:solidFill>
                  <a:srgbClr val="7030A0"/>
                </a:solidFill>
                <a:latin typeface="黑体" panose="02010609060101010101" charset="-122"/>
                <a:ea typeface="黑体" panose="02010609060101010101" charset="-122"/>
                <a:cs typeface="黑体" panose="02010609060101010101" charset="-122"/>
              </a:rPr>
              <a:t>仲永</a:t>
            </a:r>
            <a:r>
              <a:rPr lang="zh-CN" sz="2000" b="0">
                <a:solidFill>
                  <a:srgbClr val="222222"/>
                </a:solidFill>
                <a:latin typeface="黑体" panose="02010609060101010101" charset="-122"/>
                <a:ea typeface="黑体" panose="02010609060101010101" charset="-122"/>
                <a:cs typeface="黑体" panose="02010609060101010101" charset="-122"/>
              </a:rPr>
              <a:t>已成陈迹，骄傲自满、沉醉于暂时胜利中的吴王</a:t>
            </a:r>
            <a:r>
              <a:rPr lang="zh-CN" sz="2000" b="0">
                <a:solidFill>
                  <a:srgbClr val="7030A0"/>
                </a:solidFill>
                <a:latin typeface="黑体" panose="02010609060101010101" charset="-122"/>
                <a:ea typeface="黑体" panose="02010609060101010101" charset="-122"/>
                <a:cs typeface="黑体" panose="02010609060101010101" charset="-122"/>
              </a:rPr>
              <a:t>夫差</a:t>
            </a:r>
            <a:r>
              <a:rPr lang="zh-CN" sz="2000" b="0">
                <a:solidFill>
                  <a:srgbClr val="222222"/>
                </a:solidFill>
                <a:latin typeface="黑体" panose="02010609060101010101" charset="-122"/>
                <a:ea typeface="黑体" panose="02010609060101010101" charset="-122"/>
                <a:cs typeface="黑体" panose="02010609060101010101" charset="-122"/>
              </a:rPr>
              <a:t>也成烟云。他们都被暂时的得意冲昏了头脑，却不知要想看到真正的风景并在其中“自由滑行”，需要先脚踏实地，挥汗如雨！</a:t>
            </a:r>
            <a:endParaRPr lang="zh-CN" sz="2000" b="0">
              <a:solidFill>
                <a:srgbClr val="222222"/>
              </a:solidFill>
              <a:latin typeface="黑体" panose="02010609060101010101" charset="-122"/>
              <a:ea typeface="黑体" panose="02010609060101010101" charset="-122"/>
              <a:cs typeface="黑体" panose="02010609060101010101" charset="-122"/>
            </a:endParaRPr>
          </a:p>
          <a:p>
            <a:pPr indent="266700">
              <a:lnSpc>
                <a:spcPct val="150000"/>
              </a:lnSpc>
            </a:pPr>
            <a:r>
              <a:rPr lang="en-US" altLang="zh-CN" sz="2000" b="0">
                <a:solidFill>
                  <a:srgbClr val="222222"/>
                </a:solidFill>
                <a:latin typeface="黑体" panose="02010609060101010101" charset="-122"/>
                <a:ea typeface="黑体" panose="02010609060101010101" charset="-122"/>
                <a:cs typeface="黑体" panose="02010609060101010101" charset="-122"/>
              </a:rPr>
              <a:t>  </a:t>
            </a:r>
            <a:r>
              <a:rPr lang="zh-CN" sz="2000" b="0">
                <a:solidFill>
                  <a:srgbClr val="222222"/>
                </a:solidFill>
                <a:latin typeface="黑体" panose="02010609060101010101" charset="-122"/>
                <a:ea typeface="黑体" panose="02010609060101010101" charset="-122"/>
                <a:cs typeface="黑体" panose="02010609060101010101" charset="-122"/>
              </a:rPr>
              <a:t>子曰：“少之时，血气未定，戒之在色。”这里的“色”，指的是荣宠、欲望等一切能让人沉迷其中的诱惑。面对这样的诱惑，</a:t>
            </a:r>
            <a:r>
              <a:rPr lang="zh-CN" sz="2000" b="0">
                <a:solidFill>
                  <a:srgbClr val="7030A0"/>
                </a:solidFill>
                <a:latin typeface="黑体" panose="02010609060101010101" charset="-122"/>
                <a:ea typeface="黑体" panose="02010609060101010101" charset="-122"/>
                <a:cs typeface="黑体" panose="02010609060101010101" charset="-122"/>
              </a:rPr>
              <a:t>我们要摒弃“佛系青年”的心理，远离“娱乐至死”的社会风气，要做如材料中一样</a:t>
            </a:r>
            <a:r>
              <a:rPr lang="zh-CN" sz="2000" b="0">
                <a:solidFill>
                  <a:srgbClr val="222222"/>
                </a:solidFill>
                <a:latin typeface="黑体" panose="02010609060101010101" charset="-122"/>
                <a:ea typeface="黑体" panose="02010609060101010101" charset="-122"/>
                <a:cs typeface="黑体" panose="02010609060101010101" charset="-122"/>
              </a:rPr>
              <a:t>顽强向山顶攀登的“兽系青年”，以自律战胜自己，以定力坚守初心，以能力行稳致远。</a:t>
            </a:r>
            <a:endParaRPr lang="zh-CN" sz="2000" b="0">
              <a:solidFill>
                <a:srgbClr val="222222"/>
              </a:solidFill>
              <a:latin typeface="黑体" panose="02010609060101010101" charset="-122"/>
              <a:ea typeface="黑体" panose="02010609060101010101" charset="-122"/>
              <a:cs typeface="黑体" panose="02010609060101010101" charset="-122"/>
            </a:endParaRPr>
          </a:p>
          <a:p>
            <a:pPr indent="266700">
              <a:lnSpc>
                <a:spcPct val="150000"/>
              </a:lnSpc>
            </a:pPr>
            <a:r>
              <a:rPr lang="en-US" altLang="zh-CN" sz="2000" b="0">
                <a:solidFill>
                  <a:srgbClr val="222222"/>
                </a:solidFill>
                <a:latin typeface="黑体" panose="02010609060101010101" charset="-122"/>
                <a:ea typeface="黑体" panose="02010609060101010101" charset="-122"/>
                <a:cs typeface="黑体" panose="02010609060101010101" charset="-122"/>
              </a:rPr>
              <a:t>    </a:t>
            </a:r>
            <a:r>
              <a:rPr lang="zh-CN" sz="2000" b="0">
                <a:solidFill>
                  <a:srgbClr val="222222"/>
                </a:solidFill>
                <a:latin typeface="黑体" panose="02010609060101010101" charset="-122"/>
                <a:ea typeface="黑体" panose="02010609060101010101" charset="-122"/>
                <a:cs typeface="黑体" panose="02010609060101010101" charset="-122"/>
              </a:rPr>
              <a:t>进取心已定，你的汗水，激励我脚踏实地，攀登顶峰</a:t>
            </a:r>
            <a:r>
              <a:rPr lang="en-US" sz="2000" b="0">
                <a:solidFill>
                  <a:srgbClr val="222222"/>
                </a:solidFill>
                <a:latin typeface="黑体" panose="02010609060101010101" charset="-122"/>
                <a:ea typeface="黑体" panose="02010609060101010101" charset="-122"/>
                <a:cs typeface="黑体" panose="02010609060101010101" charset="-122"/>
              </a:rPr>
              <a:t>……</a:t>
            </a:r>
            <a:endParaRPr lang="zh-CN" sz="2000" b="0">
              <a:solidFill>
                <a:srgbClr val="222222"/>
              </a:solidFill>
              <a:latin typeface="黑体" panose="02010609060101010101" charset="-122"/>
              <a:ea typeface="黑体" panose="02010609060101010101" charset="-122"/>
              <a:cs typeface="黑体" panose="02010609060101010101" charset="-122"/>
            </a:endParaRPr>
          </a:p>
          <a:p>
            <a:pPr indent="266700">
              <a:lnSpc>
                <a:spcPct val="150000"/>
              </a:lnSpc>
            </a:pPr>
            <a:r>
              <a:rPr lang="en-US" altLang="zh-CN" sz="2000" b="0">
                <a:solidFill>
                  <a:srgbClr val="222222"/>
                </a:solidFill>
                <a:latin typeface="黑体" panose="02010609060101010101" charset="-122"/>
                <a:ea typeface="黑体" panose="02010609060101010101" charset="-122"/>
                <a:cs typeface="黑体" panose="02010609060101010101" charset="-122"/>
              </a:rPr>
              <a:t>    </a:t>
            </a:r>
            <a:r>
              <a:rPr lang="zh-CN" sz="2000" b="0">
                <a:solidFill>
                  <a:srgbClr val="222222"/>
                </a:solidFill>
                <a:latin typeface="黑体" panose="02010609060101010101" charset="-122"/>
                <a:ea typeface="黑体" panose="02010609060101010101" charset="-122"/>
                <a:cs typeface="黑体" panose="02010609060101010101" charset="-122"/>
              </a:rPr>
              <a:t>诚如苏轼所言：莫听穿林打叶声，何妨吟啸且徐行！——欲自由滑行，必先挥汗如雨，登上顶峰！</a:t>
            </a:r>
            <a:endParaRPr lang="zh-CN" altLang="en-US" sz="2000">
              <a:latin typeface="黑体" panose="02010609060101010101" charset="-122"/>
              <a:ea typeface="黑体" panose="02010609060101010101" charset="-122"/>
              <a:cs typeface="黑体" panose="02010609060101010101" charset="-122"/>
            </a:endParaRPr>
          </a:p>
        </p:txBody>
      </p:sp>
    </p:spTree>
  </p:cSld>
  <p:clrMapOvr>
    <a:masterClrMapping/>
  </p:clrMapOvr>
  <p:transition/>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3" name="好听纯音乐">
            <a:hlinkClick action="ppaction://media"/>
          </p:cNvPr>
          <p:cNvPicPr>
            <a:picLocks noChangeAspect="1"/>
          </p:cNvPicPr>
          <p:nvPr>
            <a:audioFile r:link="rId5"/>
            <p:custDataLst>
              <p:tags r:id="rId4"/>
            </p:custDataLst>
            <p:extLst>
              <p:ext uri="{DAA4B4D4-6D71-4841-9C94-3DE7FCFB9230}">
                <p14:media xmlns:p14="http://schemas.microsoft.com/office/powerpoint/2010/main" r:embed="rId6"/>
              </p:ext>
            </p:extLst>
          </p:nvPr>
        </p:nvPicPr>
        <p:blipFill>
          <a:blip r:embed="rId3"/>
          <a:stretch>
            <a:fillRect/>
          </a:stretch>
        </p:blipFill>
        <p:spPr>
          <a:xfrm>
            <a:off x="12444920" y="2255882"/>
            <a:ext cx="487363" cy="487363"/>
          </a:xfrm>
          <a:prstGeom prst="rect">
            <a:avLst/>
          </a:prstGeom>
        </p:spPr>
      </p:pic>
      <p:sp>
        <p:nvSpPr>
          <p:cNvPr id="2" name="标题 1"/>
          <p:cNvSpPr>
            <a:spLocks noGrp="1"/>
          </p:cNvSpPr>
          <p:nvPr>
            <p:ph type="title"/>
            <p:custDataLst>
              <p:tags r:id="rId7"/>
            </p:custDataLst>
          </p:nvPr>
        </p:nvSpPr>
        <p:spPr>
          <a:xfrm>
            <a:off x="2710726" y="2389675"/>
            <a:ext cx="6770548" cy="1080822"/>
          </a:xfrm>
        </p:spPr>
        <p:txBody>
          <a:bodyPr>
            <a:normAutofit/>
          </a:bodyPr>
          <a:lstStyle/>
          <a:p>
            <a:r>
              <a:rPr lang="zh-CN" altLang="en-US"/>
              <a:t>感谢您的观看</a:t>
            </a:r>
            <a:endParaRPr lang="zh-CN" altLang="en-US"/>
          </a:p>
        </p:txBody>
      </p:sp>
      <p:sp>
        <p:nvSpPr>
          <p:cNvPr id="8" name="内容占位符 7"/>
          <p:cNvSpPr>
            <a:spLocks noGrp="1"/>
          </p:cNvSpPr>
          <p:nvPr>
            <p:ph sz="quarter" idx="13"/>
            <p:custDataLst>
              <p:tags r:id="rId8"/>
            </p:custDataLst>
          </p:nvPr>
        </p:nvSpPr>
        <p:spPr>
          <a:xfrm>
            <a:off x="2601785" y="3630662"/>
            <a:ext cx="6801740" cy="617538"/>
          </a:xfrm>
        </p:spPr>
        <p:txBody>
          <a:bodyPr>
            <a:normAutofit/>
          </a:bodyPr>
          <a:lstStyle/>
          <a:p>
            <a:r>
              <a:rPr lang="zh-CN" altLang="en-US" sz="2800">
                <a:solidFill>
                  <a:srgbClr val="FF0000"/>
                </a:solidFill>
              </a:rPr>
              <a:t>下节再见</a:t>
            </a:r>
            <a:endParaRPr lang="zh-CN" altLang="en-US" sz="2800">
              <a:solidFill>
                <a:srgbClr val="FF0000"/>
              </a:solidFill>
            </a:endParaRPr>
          </a:p>
        </p:txBody>
      </p:sp>
      <p:pic>
        <p:nvPicPr>
          <p:cNvPr id="14" name="New picture"/>
          <p:cNvPicPr/>
          <p:nvPr/>
        </p:nvPicPr>
        <p:blipFill>
          <a:blip r:embed="rId9"/>
          <a:stretch>
            <a:fillRect/>
          </a:stretch>
        </p:blipFill>
        <p:spPr>
          <a:xfrm>
            <a:off x="10845800" y="12293600"/>
            <a:ext cx="355600" cy="266700"/>
          </a:xfrm>
          <a:prstGeom prst="cube">
            <a:avLst/>
          </a:prstGeom>
        </p:spPr>
      </p:pic>
    </p:spTree>
    <p:custDataLst>
      <p:tags r:id="rId10"/>
    </p:custDataLst>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Prev" delay="0">
                      <p:tgtEl>
                        <p:sldTgt/>
                      </p:tgtEl>
                    </p:cond>
                    <p:cond evt="onStopAudio" delay="0">
                      <p:tgtEl>
                        <p:sldTgt/>
                      </p:tgtEl>
                    </p:cond>
                  </p:endCondLst>
                </p:cTn>
                <p:tgtEl>
                  <p:spTgt spid="13"/>
                </p:tgtEl>
              </p:cMediaNode>
            </p:audio>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29" name="文本框 1"/>
          <p:cNvSpPr txBox="1">
            <a:spLocks noChangeArrowheads="1"/>
          </p:cNvSpPr>
          <p:nvPr/>
        </p:nvSpPr>
        <p:spPr bwMode="auto">
          <a:xfrm>
            <a:off x="2352277" y="2459462"/>
            <a:ext cx="7351939" cy="304165"/>
          </a:xfrm>
          <a:prstGeom prst="rect">
            <a:avLst/>
          </a:prstGeom>
          <a:noFill/>
          <a:ln w="9525">
            <a:noFill/>
            <a:miter lim="800000"/>
          </a:ln>
        </p:spPr>
        <p:txBody>
          <a:bodyPr lIns="0" tIns="0" rIns="0" bIns="0">
            <a:spAutoFit/>
          </a:bodyPr>
          <a:lstStyle/>
          <a:p>
            <a:pPr marL="0" marR="0" lvl="0" indent="0" algn="l" defTabSz="914400" rtl="0" eaLnBrk="1" fontAlgn="base" latinLnBrk="0" hangingPunct="1">
              <a:lnSpc>
                <a:spcPct val="110000"/>
              </a:lnSpc>
              <a:spcBef>
                <a:spcPct val="0"/>
              </a:spcBef>
              <a:spcAft>
                <a:spcPct val="0"/>
              </a:spcAft>
              <a:buClrTx/>
              <a:buSzTx/>
              <a:buFontTx/>
              <a:buNone/>
              <a:defRPr/>
            </a:pPr>
            <a:r>
              <a:rPr kumimoji="0" lang="zh-CN" altLang="en-US" b="1" i="0" u="none" strike="noStrike" kern="1200" cap="none" spc="0" normalizeH="0" baseline="0" noProof="0">
                <a:ln>
                  <a:noFill/>
                </a:ln>
                <a:solidFill>
                  <a:srgbClr val="0000FF"/>
                </a:solidFill>
                <a:effectLst/>
                <a:uLnTx/>
                <a:uFillTx/>
                <a:latin typeface="宋体" panose="02010600030101010101" pitchFamily="2" charset="-122"/>
                <a:ea typeface="微软雅黑"/>
                <a:cs typeface="微软雅黑" panose="020b0503020204020204" charset="-122"/>
              </a:rPr>
              <a:t>    </a:t>
            </a:r>
            <a:endParaRPr kumimoji="0" lang="zh-CN" altLang="en-US" b="1" i="0" u="none" strike="noStrike" kern="1200" cap="none" spc="0" normalizeH="0" baseline="0" noProof="0">
              <a:ln>
                <a:noFill/>
              </a:ln>
              <a:solidFill>
                <a:srgbClr val="0000FF"/>
              </a:solidFill>
              <a:effectLst/>
              <a:uLnTx/>
              <a:uFillTx/>
              <a:latin typeface="宋体" panose="02010600030101010101" pitchFamily="2" charset="-122"/>
              <a:ea typeface="微软雅黑"/>
              <a:cs typeface="微软雅黑" panose="020b0503020204020204" charset="-122"/>
            </a:endParaRPr>
          </a:p>
        </p:txBody>
      </p:sp>
      <p:pic>
        <p:nvPicPr>
          <p:cNvPr id="5" name="Picture 2"/>
          <p:cNvPicPr>
            <a:picLocks noChangeAspect="1" noChangeArrowheads="1"/>
          </p:cNvPicPr>
          <p:nvPr/>
        </p:nvPicPr>
        <p:blipFill>
          <a:blip r:embed="rId2"/>
          <a:stretch>
            <a:fillRect/>
          </a:stretch>
        </p:blipFill>
        <p:spPr bwMode="auto">
          <a:xfrm>
            <a:off x="3000229" y="1269319"/>
            <a:ext cx="5255610" cy="2353247"/>
          </a:xfrm>
          <a:prstGeom prst="rect">
            <a:avLst/>
          </a:prstGeom>
          <a:noFill/>
          <a:ln w="9525">
            <a:noFill/>
            <a:miter lim="800000"/>
          </a:ln>
          <a:effectLst/>
        </p:spPr>
      </p:pic>
      <p:sp>
        <p:nvSpPr>
          <p:cNvPr id="6" name="矩形 5"/>
          <p:cNvSpPr/>
          <p:nvPr/>
        </p:nvSpPr>
        <p:spPr>
          <a:xfrm>
            <a:off x="2167637" y="3714858"/>
            <a:ext cx="7928150" cy="922020"/>
          </a:xfrm>
          <a:prstGeom prst="rect">
            <a:avLst/>
          </a:prstGeom>
        </p:spPr>
        <p:txBody>
          <a:bodyPr wrap="square">
            <a:spAutoFit/>
          </a:bodyPr>
          <a:lstStyle/>
          <a:p>
            <a:pPr>
              <a:lnSpc>
                <a:spcPct val="150000"/>
              </a:lnSpc>
            </a:pPr>
            <a:r>
              <a:rPr lang="zh-CN" altLang="en-US" b="1">
                <a:solidFill>
                  <a:srgbClr val="C00000"/>
                </a:solidFill>
                <a:latin typeface="微软雅黑" panose="020b0503020204020204" charset="-122"/>
                <a:ea typeface="微软雅黑"/>
              </a:rPr>
              <a:t>立意分析：</a:t>
            </a:r>
            <a:endParaRPr lang="en-US" altLang="zh-CN" b="1">
              <a:solidFill>
                <a:srgbClr val="C00000"/>
              </a:solidFill>
              <a:latin typeface="微软雅黑" panose="020b0503020204020204" charset="-122"/>
              <a:ea typeface="微软雅黑"/>
            </a:endParaRPr>
          </a:p>
          <a:p>
            <a:pPr>
              <a:lnSpc>
                <a:spcPct val="150000"/>
              </a:lnSpc>
            </a:pPr>
            <a:r>
              <a:rPr lang="zh-CN" altLang="en-US" b="1">
                <a:solidFill>
                  <a:schemeClr val="tx1">
                    <a:lumMod val="75000"/>
                    <a:lumOff val="25000"/>
                  </a:schemeClr>
                </a:solidFill>
                <a:latin typeface="微软雅黑" panose="020b0503020204020204" charset="-122"/>
                <a:ea typeface="微软雅黑"/>
              </a:rPr>
              <a:t>这道漫画作文题由</a:t>
            </a:r>
            <a:r>
              <a:rPr lang="zh-CN" altLang="en-US" b="1">
                <a:solidFill>
                  <a:srgbClr val="0060A8"/>
                </a:solidFill>
                <a:latin typeface="微软雅黑" panose="020b0503020204020204" charset="-122"/>
                <a:ea typeface="微软雅黑"/>
              </a:rPr>
              <a:t>漫画</a:t>
            </a:r>
            <a:r>
              <a:rPr lang="zh-CN" altLang="en-US" b="1">
                <a:solidFill>
                  <a:schemeClr val="bg2">
                    <a:lumMod val="25000"/>
                  </a:schemeClr>
                </a:solidFill>
                <a:latin typeface="微软雅黑" panose="020b0503020204020204" charset="-122"/>
                <a:ea typeface="微软雅黑"/>
              </a:rPr>
              <a:t>、</a:t>
            </a:r>
            <a:r>
              <a:rPr lang="zh-CN" altLang="en-US" b="1">
                <a:solidFill>
                  <a:srgbClr val="0060A8"/>
                </a:solidFill>
                <a:latin typeface="微软雅黑" panose="020b0503020204020204" charset="-122"/>
                <a:ea typeface="微软雅黑"/>
              </a:rPr>
              <a:t>文字</a:t>
            </a:r>
            <a:r>
              <a:rPr lang="zh-CN" altLang="en-US" b="1">
                <a:solidFill>
                  <a:schemeClr val="tx1">
                    <a:lumMod val="75000"/>
                    <a:lumOff val="25000"/>
                  </a:schemeClr>
                </a:solidFill>
                <a:latin typeface="微软雅黑" panose="020b0503020204020204" charset="-122"/>
                <a:ea typeface="微软雅黑"/>
              </a:rPr>
              <a:t>和</a:t>
            </a:r>
            <a:r>
              <a:rPr lang="zh-CN" altLang="en-US" b="1">
                <a:solidFill>
                  <a:srgbClr val="0060A8"/>
                </a:solidFill>
                <a:latin typeface="微软雅黑" panose="020b0503020204020204" charset="-122"/>
                <a:ea typeface="微软雅黑"/>
              </a:rPr>
              <a:t>标题</a:t>
            </a:r>
            <a:r>
              <a:rPr lang="zh-CN" altLang="en-US" b="1">
                <a:solidFill>
                  <a:schemeClr val="tx1">
                    <a:lumMod val="75000"/>
                    <a:lumOff val="25000"/>
                  </a:schemeClr>
                </a:solidFill>
                <a:latin typeface="微软雅黑" panose="020b0503020204020204" charset="-122"/>
                <a:ea typeface="微软雅黑"/>
              </a:rPr>
              <a:t>组成。</a:t>
            </a:r>
            <a:endParaRPr lang="en-US" altLang="zh-CN" b="1">
              <a:solidFill>
                <a:schemeClr val="tx1">
                  <a:lumMod val="75000"/>
                  <a:lumOff val="25000"/>
                </a:schemeClr>
              </a:solidFill>
              <a:latin typeface="微软雅黑" panose="020b0503020204020204" charset="-122"/>
              <a:ea typeface="微软雅黑"/>
            </a:endParaRPr>
          </a:p>
        </p:txBody>
      </p:sp>
      <p:pic>
        <p:nvPicPr>
          <p:cNvPr id="3" name="图片 2"/>
          <p:cNvPicPr>
            <a:picLocks noChangeAspect="1"/>
          </p:cNvPicPr>
          <p:nvPr/>
        </p:nvPicPr>
        <p:blipFill>
          <a:blip r:embed="rId3"/>
          <a:stretch>
            <a:fillRect/>
          </a:stretch>
        </p:blipFill>
        <p:spPr>
          <a:xfrm>
            <a:off x="4800096" y="1197324"/>
            <a:ext cx="2879787" cy="528065"/>
          </a:xfrm>
          <a:prstGeom prst="rect">
            <a:avLst/>
          </a:prstGeom>
        </p:spPr>
      </p:pic>
      <p:pic>
        <p:nvPicPr>
          <p:cNvPr id="4" name="图片 3"/>
          <p:cNvPicPr>
            <a:picLocks noChangeAspect="1"/>
          </p:cNvPicPr>
          <p:nvPr/>
        </p:nvPicPr>
        <p:blipFill>
          <a:blip r:embed="rId4"/>
          <a:stretch>
            <a:fillRect/>
          </a:stretch>
        </p:blipFill>
        <p:spPr>
          <a:xfrm>
            <a:off x="4080149" y="2205250"/>
            <a:ext cx="4276601" cy="405316"/>
          </a:xfrm>
          <a:prstGeom prst="rect">
            <a:avLst/>
          </a:prstGeom>
        </p:spPr>
      </p:pic>
      <p:pic>
        <p:nvPicPr>
          <p:cNvPr id="7" name="图片 6"/>
          <p:cNvPicPr>
            <a:picLocks noChangeAspect="1"/>
          </p:cNvPicPr>
          <p:nvPr/>
        </p:nvPicPr>
        <p:blipFill>
          <a:blip r:embed="rId5"/>
          <a:stretch>
            <a:fillRect/>
          </a:stretch>
        </p:blipFill>
        <p:spPr>
          <a:xfrm>
            <a:off x="5592037" y="1989266"/>
            <a:ext cx="3732834" cy="405316"/>
          </a:xfrm>
          <a:prstGeom prst="rect">
            <a:avLst/>
          </a:prstGeom>
        </p:spPr>
      </p:pic>
      <p:pic>
        <p:nvPicPr>
          <p:cNvPr id="8" name="图片 7"/>
          <p:cNvPicPr>
            <a:picLocks noChangeAspect="1"/>
          </p:cNvPicPr>
          <p:nvPr/>
        </p:nvPicPr>
        <p:blipFill>
          <a:blip r:embed="rId6"/>
          <a:stretch>
            <a:fillRect/>
          </a:stretch>
        </p:blipFill>
        <p:spPr>
          <a:xfrm>
            <a:off x="6815947" y="2061260"/>
            <a:ext cx="4076187" cy="422656"/>
          </a:xfrm>
          <a:prstGeom prst="rect">
            <a:avLst/>
          </a:prstGeom>
        </p:spPr>
      </p:pic>
      <p:sp>
        <p:nvSpPr>
          <p:cNvPr id="9" name="文本框 8"/>
          <p:cNvSpPr txBox="1"/>
          <p:nvPr/>
        </p:nvSpPr>
        <p:spPr>
          <a:xfrm>
            <a:off x="2352549" y="1269319"/>
            <a:ext cx="590550" cy="2303829"/>
          </a:xfrm>
          <a:prstGeom prst="rect">
            <a:avLst/>
          </a:prstGeom>
          <a:solidFill>
            <a:schemeClr val="bg1"/>
          </a:solidFill>
          <a:ln>
            <a:solidFill>
              <a:schemeClr val="bg1"/>
            </a:solidFill>
          </a:ln>
        </p:spPr>
        <p:style>
          <a:lnRef idx="2">
            <a:schemeClr val="dk1"/>
          </a:lnRef>
          <a:fillRef idx="4294967295">
            <a:schemeClr val="lt1"/>
          </a:fillRef>
          <a:effectRef idx="0">
            <a:schemeClr val="dk1"/>
          </a:effectRef>
          <a:fontRef idx="minor">
            <a:schemeClr val="dk1"/>
          </a:fontRef>
        </p:style>
        <p:txBody>
          <a:bodyPr vert="eaVert" wrap="square" lIns="0" tIns="0" rIns="0" bIns="0" rtlCol="0">
            <a:spAutoFit/>
          </a:bodyPr>
          <a:lstStyle/>
          <a:p>
            <a:pPr>
              <a:lnSpc>
                <a:spcPct val="120000"/>
              </a:lnSpc>
            </a:pPr>
            <a:r>
              <a:rPr lang="zh-CN" altLang="en-US" sz="3200" b="1">
                <a:solidFill>
                  <a:schemeClr val="bg2">
                    <a:lumMod val="25000"/>
                  </a:schemeClr>
                </a:solidFill>
                <a:latin typeface="微软雅黑" panose="020b0503020204020204" charset="-122"/>
                <a:ea typeface="微软雅黑"/>
              </a:rPr>
              <a:t>摔  了 一 跤</a:t>
            </a:r>
            <a:endParaRPr lang="zh-CN" altLang="en-US" sz="3200" b="1">
              <a:solidFill>
                <a:schemeClr val="bg2">
                  <a:lumMod val="25000"/>
                </a:schemeClr>
              </a:solidFill>
              <a:latin typeface="微软雅黑" panose="020b0503020204020204" charset="-122"/>
              <a:ea typeface="微软雅黑"/>
            </a:endParaRPr>
          </a:p>
        </p:txBody>
      </p:sp>
      <p:sp>
        <p:nvSpPr>
          <p:cNvPr id="12" name="PA_任意多边形 456"/>
          <p:cNvSpPr>
            <a:spLocks noEditPoints="1"/>
          </p:cNvSpPr>
          <p:nvPr>
            <p:custDataLst>
              <p:tags r:id="rId7"/>
            </p:custDataLst>
          </p:nvPr>
        </p:nvSpPr>
        <p:spPr bwMode="auto">
          <a:xfrm>
            <a:off x="1739089" y="3786283"/>
            <a:ext cx="428549" cy="428549"/>
          </a:xfrm>
          <a:custGeom>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chemeClr val="tx1">
              <a:lumMod val="75000"/>
              <a:lumOff val="25000"/>
            </a:schemeClr>
          </a:solidFill>
          <a:ln>
            <a:noFill/>
          </a:ln>
        </p:spPr>
        <p:txBody>
          <a:bodyPr vert="horz" wrap="square" lIns="91423" tIns="45711" rIns="91423" bIns="45711" numCol="1" anchor="t" anchorCtr="0" compatLnSpc="1"/>
          <a:lstStyle/>
          <a:p>
            <a:endParaRPr lang="zh-CN" altLang="en-US"/>
          </a:p>
        </p:txBody>
      </p:sp>
      <p:sp>
        <p:nvSpPr>
          <p:cNvPr id="11" name="矩形 10"/>
          <p:cNvSpPr/>
          <p:nvPr/>
        </p:nvSpPr>
        <p:spPr>
          <a:xfrm>
            <a:off x="2096213" y="4643380"/>
            <a:ext cx="7928150" cy="922020"/>
          </a:xfrm>
          <a:prstGeom prst="rect">
            <a:avLst/>
          </a:prstGeom>
        </p:spPr>
        <p:txBody>
          <a:bodyPr wrap="square">
            <a:spAutoFit/>
          </a:bodyPr>
          <a:lstStyle/>
          <a:p>
            <a:pPr>
              <a:lnSpc>
                <a:spcPct val="150000"/>
              </a:lnSpc>
            </a:pPr>
            <a:r>
              <a:rPr lang="zh-CN" altLang="en-US" b="1">
                <a:solidFill>
                  <a:schemeClr val="tx1">
                    <a:lumMod val="75000"/>
                    <a:lumOff val="25000"/>
                  </a:schemeClr>
                </a:solidFill>
                <a:latin typeface="微软雅黑" panose="020b0503020204020204" charset="-122"/>
                <a:ea typeface="微软雅黑"/>
              </a:rPr>
              <a:t>（</a:t>
            </a:r>
            <a:r>
              <a:rPr lang="en-US" altLang="zh-CN" b="1">
                <a:solidFill>
                  <a:schemeClr val="tx1">
                    <a:lumMod val="75000"/>
                    <a:lumOff val="25000"/>
                  </a:schemeClr>
                </a:solidFill>
                <a:latin typeface="微软雅黑" panose="020b0503020204020204" charset="-122"/>
                <a:ea typeface="微软雅黑"/>
              </a:rPr>
              <a:t>1</a:t>
            </a:r>
            <a:r>
              <a:rPr lang="zh-CN" altLang="en-US" b="1">
                <a:solidFill>
                  <a:schemeClr val="tx1">
                    <a:lumMod val="75000"/>
                    <a:lumOff val="25000"/>
                  </a:schemeClr>
                </a:solidFill>
                <a:latin typeface="微软雅黑" panose="020b0503020204020204" charset="-122"/>
                <a:ea typeface="微软雅黑"/>
              </a:rPr>
              <a:t>）首先看标题是什么：</a:t>
            </a:r>
            <a:endParaRPr lang="en-US" altLang="zh-CN" b="1" u="sng">
              <a:solidFill>
                <a:srgbClr val="0060A8"/>
              </a:solidFill>
              <a:latin typeface="微软雅黑" panose="020b0503020204020204" charset="-122"/>
              <a:ea typeface="微软雅黑"/>
            </a:endParaRPr>
          </a:p>
          <a:p>
            <a:pPr>
              <a:lnSpc>
                <a:spcPct val="150000"/>
              </a:lnSpc>
            </a:pPr>
            <a:r>
              <a:rPr lang="zh-CN" altLang="en-US" b="1">
                <a:solidFill>
                  <a:schemeClr val="tx1">
                    <a:lumMod val="75000"/>
                    <a:lumOff val="25000"/>
                  </a:schemeClr>
                </a:solidFill>
                <a:latin typeface="微软雅黑" panose="020b0503020204020204" charset="-122"/>
                <a:ea typeface="微软雅黑"/>
              </a:rPr>
              <a:t>（</a:t>
            </a:r>
            <a:r>
              <a:rPr lang="en-US" altLang="zh-CN" b="1">
                <a:solidFill>
                  <a:schemeClr val="tx1">
                    <a:lumMod val="75000"/>
                    <a:lumOff val="25000"/>
                  </a:schemeClr>
                </a:solidFill>
                <a:latin typeface="微软雅黑" panose="020b0503020204020204" charset="-122"/>
                <a:ea typeface="微软雅黑"/>
              </a:rPr>
              <a:t>2</a:t>
            </a:r>
            <a:r>
              <a:rPr lang="zh-CN" altLang="en-US" b="1">
                <a:solidFill>
                  <a:schemeClr val="tx1">
                    <a:lumMod val="75000"/>
                    <a:lumOff val="25000"/>
                  </a:schemeClr>
                </a:solidFill>
                <a:latin typeface="微软雅黑" panose="020b0503020204020204" charset="-122"/>
                <a:ea typeface="微软雅黑"/>
              </a:rPr>
              <a:t>）再把标题同漫画的内容结合起来分析：</a:t>
            </a:r>
            <a:endParaRPr lang="zh-CN" altLang="en-US" b="1">
              <a:solidFill>
                <a:schemeClr val="bg2">
                  <a:lumMod val="25000"/>
                </a:schemeClr>
              </a:solidFill>
              <a:latin typeface="微软雅黑" panose="020b0503020204020204" charset="-122"/>
              <a:ea typeface="微软雅黑"/>
            </a:endParaRPr>
          </a:p>
        </p:txBody>
      </p:sp>
      <p:sp>
        <p:nvSpPr>
          <p:cNvPr id="13" name="TextBox 12"/>
          <p:cNvSpPr txBox="1"/>
          <p:nvPr/>
        </p:nvSpPr>
        <p:spPr>
          <a:xfrm>
            <a:off x="4944085" y="4797058"/>
            <a:ext cx="2856991" cy="276860"/>
          </a:xfrm>
          <a:prstGeom prst="rect">
            <a:avLst/>
          </a:prstGeom>
          <a:noFill/>
        </p:spPr>
        <p:txBody>
          <a:bodyPr wrap="square" lIns="0" tIns="0" rIns="0" bIns="0" rtlCol="0">
            <a:spAutoFit/>
          </a:bodyPr>
          <a:lstStyle/>
          <a:p>
            <a:r>
              <a:rPr lang="zh-CN" altLang="en-US" b="1" u="sng">
                <a:solidFill>
                  <a:srgbClr val="0060A8"/>
                </a:solidFill>
                <a:latin typeface="微软雅黑" panose="020b0503020204020204" charset="-122"/>
                <a:ea typeface="微软雅黑"/>
              </a:rPr>
              <a:t>摔了一跤</a:t>
            </a:r>
            <a:endParaRPr lang="zh-CN" altLang="en-US" b="1" u="sng">
              <a:solidFill>
                <a:srgbClr val="0060A8"/>
              </a:solidFill>
              <a:latin typeface="微软雅黑" panose="020b0503020204020204" charset="-122"/>
              <a:ea typeface="微软雅黑"/>
            </a:endParaRPr>
          </a:p>
        </p:txBody>
      </p:sp>
      <p:sp>
        <p:nvSpPr>
          <p:cNvPr id="14" name="矩形 13"/>
          <p:cNvSpPr/>
          <p:nvPr/>
        </p:nvSpPr>
        <p:spPr>
          <a:xfrm>
            <a:off x="2096213" y="5519738"/>
            <a:ext cx="8213849" cy="1337945"/>
          </a:xfrm>
          <a:prstGeom prst="rect">
            <a:avLst/>
          </a:prstGeom>
        </p:spPr>
        <p:txBody>
          <a:bodyPr wrap="square">
            <a:spAutoFit/>
          </a:bodyPr>
          <a:lstStyle/>
          <a:p>
            <a:pPr>
              <a:lnSpc>
                <a:spcPct val="150000"/>
              </a:lnSpc>
            </a:pPr>
            <a:r>
              <a:rPr lang="zh-CN" altLang="en-US" b="1" u="sng">
                <a:solidFill>
                  <a:srgbClr val="0060A8"/>
                </a:solidFill>
                <a:latin typeface="微软雅黑" panose="020b0503020204020204" charset="-122"/>
                <a:ea typeface="微软雅黑"/>
              </a:rPr>
              <a:t>从画面上看，画面正中是一个孩子踩着西瓜皮摔倒了，旁边标着“家庭”“学校”“社会”的三个人不约而同地说：“出事了吧！”显然正是因为小孩“摔了一跤”而引出了许多问题。</a:t>
            </a:r>
            <a:endParaRPr lang="zh-CN" altLang="en-US" b="1">
              <a:solidFill>
                <a:schemeClr val="bg2">
                  <a:lumMod val="25000"/>
                </a:schemeClr>
              </a:solidFill>
              <a:latin typeface="微软雅黑" panose="020b0503020204020204" charset="-122"/>
              <a:ea typeface="微软雅黑"/>
            </a:endParaRPr>
          </a:p>
        </p:txBody>
      </p:sp>
      <p:sp>
        <p:nvSpPr>
          <p:cNvPr id="15" name="矩形 14"/>
          <p:cNvSpPr/>
          <p:nvPr/>
        </p:nvSpPr>
        <p:spPr>
          <a:xfrm>
            <a:off x="2784245" y="261394"/>
            <a:ext cx="4404360" cy="506730"/>
          </a:xfrm>
          <a:prstGeom prst="rect">
            <a:avLst/>
          </a:prstGeom>
        </p:spPr>
        <p:txBody>
          <a:bodyPr wrap="none">
            <a:spAutoFit/>
          </a:bodyPr>
          <a:lstStyle/>
          <a:p>
            <a:pPr>
              <a:lnSpc>
                <a:spcPct val="150000"/>
              </a:lnSpc>
            </a:pPr>
            <a:r>
              <a:rPr lang="zh-CN" altLang="en-US" b="1">
                <a:solidFill>
                  <a:srgbClr val="FF0000"/>
                </a:solidFill>
                <a:latin typeface="微软雅黑" panose="020b0503020204020204" charset="-122"/>
                <a:ea typeface="微软雅黑"/>
              </a:rPr>
              <a:t>如</a:t>
            </a:r>
            <a:r>
              <a:rPr lang="en-US" altLang="zh-CN" b="1">
                <a:solidFill>
                  <a:srgbClr val="FF0000"/>
                </a:solidFill>
                <a:latin typeface="微软雅黑" panose="020b0503020204020204" charset="-122"/>
                <a:ea typeface="微软雅黑"/>
              </a:rPr>
              <a:t>2007</a:t>
            </a:r>
            <a:r>
              <a:rPr lang="zh-CN" altLang="en-US" b="1">
                <a:solidFill>
                  <a:srgbClr val="FF0000"/>
                </a:solidFill>
                <a:latin typeface="微软雅黑" panose="020b0503020204020204" charset="-122"/>
                <a:ea typeface="微软雅黑"/>
              </a:rPr>
              <a:t>年高考全国新课标卷</a:t>
            </a:r>
            <a:r>
              <a:rPr lang="en-US" altLang="zh-CN" b="1">
                <a:solidFill>
                  <a:srgbClr val="FF0000"/>
                </a:solidFill>
                <a:latin typeface="微软雅黑" panose="020b0503020204020204" charset="-122"/>
                <a:ea typeface="微软雅黑"/>
              </a:rPr>
              <a:t>Ⅰ</a:t>
            </a:r>
            <a:r>
              <a:rPr lang="zh-CN" altLang="en-US" b="1">
                <a:solidFill>
                  <a:srgbClr val="FF0000"/>
                </a:solidFill>
                <a:latin typeface="微软雅黑" panose="020b0503020204020204" charset="-122"/>
                <a:ea typeface="微软雅黑"/>
              </a:rPr>
              <a:t>作文试题：</a:t>
            </a:r>
            <a:endParaRPr lang="zh-CN" altLang="en-US" b="1">
              <a:solidFill>
                <a:srgbClr val="FF0000"/>
              </a:solidFill>
              <a:latin typeface="微软雅黑" panose="020b0503020204020204" charset="-122"/>
              <a:ea typeface="微软雅黑"/>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withEffect">
                                  <p:stCondLst>
                                    <p:cond delay="33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 calcmode="lin" valueType="num">
                                      <p:cBhvr additive="base">
                                        <p:cTn id="12"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fill="hold"/>
                                        <p:tgtEl>
                                          <p:spTgt spid="11"/>
                                        </p:tgtEl>
                                        <p:attrNameLst>
                                          <p:attrName>ppt_x</p:attrName>
                                        </p:attrNameLst>
                                      </p:cBhvr>
                                      <p:tavLst>
                                        <p:tav tm="0">
                                          <p:val>
                                            <p:strVal val="#ppt_x"/>
                                          </p:val>
                                        </p:tav>
                                        <p:tav tm="100000">
                                          <p:val>
                                            <p:strVal val="#ppt_x"/>
                                          </p:val>
                                        </p:tav>
                                      </p:tavLst>
                                    </p:anim>
                                    <p:anim calcmode="lin" valueType="num">
                                      <p:cBhvr additive="base">
                                        <p:cTn id="19"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1" nodeType="click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fill="hold"/>
                                        <p:tgtEl>
                                          <p:spTgt spid="14"/>
                                        </p:tgtEl>
                                        <p:attrNameLst>
                                          <p:attrName>ppt_x</p:attrName>
                                        </p:attrNameLst>
                                      </p:cBhvr>
                                      <p:tavLst>
                                        <p:tav tm="0">
                                          <p:val>
                                            <p:strVal val="#ppt_x"/>
                                          </p:val>
                                        </p:tav>
                                        <p:tav tm="100000">
                                          <p:val>
                                            <p:strVal val="#ppt_x"/>
                                          </p:val>
                                        </p:tav>
                                      </p:tavLst>
                                    </p:anim>
                                    <p:anim calcmode="lin" valueType="num">
                                      <p:cBhvr additive="base">
                                        <p:cTn id="3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P spid="13" grpId="1"/>
      <p:bldP spid="14"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7" name="矩形 126"/>
          <p:cNvSpPr/>
          <p:nvPr/>
        </p:nvSpPr>
        <p:spPr>
          <a:xfrm>
            <a:off x="2136293" y="621367"/>
            <a:ext cx="7642451" cy="2168525"/>
          </a:xfrm>
          <a:prstGeom prst="rect">
            <a:avLst/>
          </a:prstGeom>
        </p:spPr>
        <p:txBody>
          <a:bodyPr wrap="square">
            <a:spAutoFit/>
          </a:bodyPr>
          <a:lstStyle/>
          <a:p>
            <a:pPr>
              <a:lnSpc>
                <a:spcPct val="150000"/>
              </a:lnSpc>
            </a:pPr>
            <a:r>
              <a:rPr lang="zh-CN" altLang="en-US" b="1">
                <a:solidFill>
                  <a:schemeClr val="tx1">
                    <a:lumMod val="75000"/>
                    <a:lumOff val="25000"/>
                  </a:schemeClr>
                </a:solidFill>
                <a:latin typeface="微软雅黑" panose="020b0503020204020204" charset="-122"/>
                <a:ea typeface="微软雅黑"/>
              </a:rPr>
              <a:t>（</a:t>
            </a:r>
            <a:r>
              <a:rPr lang="en-US" altLang="zh-CN" b="1">
                <a:solidFill>
                  <a:schemeClr val="tx1">
                    <a:lumMod val="75000"/>
                    <a:lumOff val="25000"/>
                  </a:schemeClr>
                </a:solidFill>
                <a:latin typeface="微软雅黑" panose="020b0503020204020204" charset="-122"/>
                <a:ea typeface="微软雅黑"/>
              </a:rPr>
              <a:t>3</a:t>
            </a:r>
            <a:r>
              <a:rPr lang="zh-CN" altLang="en-US" b="1">
                <a:solidFill>
                  <a:schemeClr val="tx1">
                    <a:lumMod val="75000"/>
                    <a:lumOff val="25000"/>
                  </a:schemeClr>
                </a:solidFill>
                <a:latin typeface="微软雅黑" panose="020b0503020204020204" charset="-122"/>
                <a:ea typeface="微软雅黑"/>
              </a:rPr>
              <a:t>）所以，这幅漫画作文题的寓意：</a:t>
            </a:r>
            <a:r>
              <a:rPr lang="zh-CN" altLang="en-US" b="1" u="sng">
                <a:solidFill>
                  <a:srgbClr val="0060A8"/>
                </a:solidFill>
                <a:latin typeface="微软雅黑" panose="020b0503020204020204" charset="-122"/>
                <a:ea typeface="微软雅黑"/>
              </a:rPr>
              <a:t>旨在告诉我们当孩子摔了一跤（遭遇挫折等）之后，家长、学校和社会是如何看待的。</a:t>
            </a:r>
            <a:endParaRPr lang="zh-CN" altLang="en-US" b="1" u="sng">
              <a:solidFill>
                <a:srgbClr val="0060A8"/>
              </a:solidFill>
              <a:latin typeface="微软雅黑" panose="020b0503020204020204" charset="-122"/>
              <a:ea typeface="微软雅黑"/>
            </a:endParaRPr>
          </a:p>
          <a:p>
            <a:pPr>
              <a:lnSpc>
                <a:spcPct val="150000"/>
              </a:lnSpc>
            </a:pPr>
            <a:endParaRPr lang="zh-CN" altLang="en-US" b="1">
              <a:solidFill>
                <a:schemeClr val="bg2">
                  <a:lumMod val="25000"/>
                </a:schemeClr>
              </a:solidFill>
              <a:latin typeface="微软雅黑" panose="020b0503020204020204" charset="-122"/>
              <a:ea typeface="微软雅黑"/>
            </a:endParaRPr>
          </a:p>
          <a:p>
            <a:pPr>
              <a:lnSpc>
                <a:spcPct val="150000"/>
              </a:lnSpc>
            </a:pPr>
            <a:endParaRPr lang="en-US" altLang="zh-CN" b="1">
              <a:solidFill>
                <a:schemeClr val="bg2">
                  <a:lumMod val="25000"/>
                </a:schemeClr>
              </a:solidFill>
              <a:latin typeface="微软雅黑" panose="020b0503020204020204" charset="-122"/>
              <a:ea typeface="微软雅黑"/>
            </a:endParaRPr>
          </a:p>
          <a:p>
            <a:pPr>
              <a:lnSpc>
                <a:spcPct val="150000"/>
              </a:lnSpc>
            </a:pPr>
            <a:endParaRPr lang="zh-CN" altLang="en-US" b="1">
              <a:solidFill>
                <a:schemeClr val="bg2">
                  <a:lumMod val="25000"/>
                </a:schemeClr>
              </a:solidFill>
              <a:latin typeface="微软雅黑" panose="020b0503020204020204" charset="-122"/>
              <a:ea typeface="微软雅黑"/>
            </a:endParaRPr>
          </a:p>
        </p:txBody>
      </p:sp>
      <p:sp>
        <p:nvSpPr>
          <p:cNvPr id="3" name="PA_任意多边形 456"/>
          <p:cNvSpPr>
            <a:spLocks noEditPoints="1"/>
          </p:cNvSpPr>
          <p:nvPr>
            <p:custDataLst>
              <p:tags r:id="rId2"/>
            </p:custDataLst>
          </p:nvPr>
        </p:nvSpPr>
        <p:spPr bwMode="auto">
          <a:xfrm>
            <a:off x="1726205" y="2421234"/>
            <a:ext cx="428549" cy="428549"/>
          </a:xfrm>
          <a:custGeom>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chemeClr val="tx1">
              <a:lumMod val="75000"/>
              <a:lumOff val="25000"/>
            </a:schemeClr>
          </a:solidFill>
          <a:ln>
            <a:noFill/>
          </a:ln>
        </p:spPr>
        <p:txBody>
          <a:bodyPr vert="horz" wrap="square" lIns="91423" tIns="45711" rIns="91423" bIns="45711" numCol="1" anchor="t" anchorCtr="0" compatLnSpc="1"/>
          <a:lstStyle/>
          <a:p>
            <a:endParaRPr lang="zh-CN" altLang="en-US"/>
          </a:p>
        </p:txBody>
      </p:sp>
      <p:sp>
        <p:nvSpPr>
          <p:cNvPr id="4" name="矩形 3"/>
          <p:cNvSpPr/>
          <p:nvPr/>
        </p:nvSpPr>
        <p:spPr>
          <a:xfrm>
            <a:off x="2154754" y="1485303"/>
            <a:ext cx="7642451" cy="3415030"/>
          </a:xfrm>
          <a:prstGeom prst="rect">
            <a:avLst/>
          </a:prstGeom>
        </p:spPr>
        <p:txBody>
          <a:bodyPr wrap="square">
            <a:spAutoFit/>
          </a:bodyPr>
          <a:lstStyle/>
          <a:p>
            <a:pPr>
              <a:lnSpc>
                <a:spcPct val="150000"/>
              </a:lnSpc>
            </a:pPr>
            <a:endParaRPr lang="zh-CN" altLang="en-US" b="1">
              <a:solidFill>
                <a:schemeClr val="bg2">
                  <a:lumMod val="25000"/>
                </a:schemeClr>
              </a:solidFill>
              <a:latin typeface="微软雅黑" panose="020b0503020204020204" charset="-122"/>
              <a:ea typeface="微软雅黑"/>
            </a:endParaRPr>
          </a:p>
          <a:p>
            <a:pPr>
              <a:lnSpc>
                <a:spcPct val="150000"/>
              </a:lnSpc>
            </a:pPr>
            <a:endParaRPr lang="en-US" altLang="zh-CN" b="1">
              <a:solidFill>
                <a:schemeClr val="bg2">
                  <a:lumMod val="25000"/>
                </a:schemeClr>
              </a:solidFill>
              <a:latin typeface="微软雅黑" panose="020b0503020204020204" charset="-122"/>
              <a:ea typeface="微软雅黑"/>
            </a:endParaRPr>
          </a:p>
          <a:p>
            <a:pPr>
              <a:lnSpc>
                <a:spcPct val="150000"/>
              </a:lnSpc>
            </a:pPr>
            <a:r>
              <a:rPr lang="zh-CN" altLang="en-US" b="1">
                <a:solidFill>
                  <a:srgbClr val="C00000"/>
                </a:solidFill>
                <a:latin typeface="微软雅黑" panose="020b0503020204020204" charset="-122"/>
                <a:ea typeface="微软雅黑"/>
              </a:rPr>
              <a:t>因此，透过标题，可以这样立意：</a:t>
            </a:r>
            <a:endParaRPr lang="zh-CN" altLang="en-US" b="1">
              <a:solidFill>
                <a:srgbClr val="C00000"/>
              </a:solidFill>
              <a:latin typeface="微软雅黑" panose="020b0503020204020204" charset="-122"/>
              <a:ea typeface="微软雅黑"/>
            </a:endParaRPr>
          </a:p>
          <a:p>
            <a:pPr>
              <a:lnSpc>
                <a:spcPct val="150000"/>
              </a:lnSpc>
            </a:pPr>
            <a:r>
              <a:rPr lang="zh-CN" altLang="en-US" b="1">
                <a:solidFill>
                  <a:schemeClr val="tx1">
                    <a:lumMod val="75000"/>
                    <a:lumOff val="25000"/>
                  </a:schemeClr>
                </a:solidFill>
                <a:latin typeface="微软雅黑" panose="020b0503020204020204" charset="-122"/>
                <a:ea typeface="微软雅黑"/>
              </a:rPr>
              <a:t>（</a:t>
            </a:r>
            <a:r>
              <a:rPr lang="en-US" altLang="zh-CN" b="1">
                <a:solidFill>
                  <a:schemeClr val="tx1">
                    <a:lumMod val="75000"/>
                    <a:lumOff val="25000"/>
                  </a:schemeClr>
                </a:solidFill>
                <a:latin typeface="微软雅黑" panose="020b0503020204020204" charset="-122"/>
                <a:ea typeface="微软雅黑"/>
              </a:rPr>
              <a:t>1</a:t>
            </a:r>
            <a:r>
              <a:rPr lang="zh-CN" altLang="en-US" b="1">
                <a:solidFill>
                  <a:schemeClr val="tx1">
                    <a:lumMod val="75000"/>
                    <a:lumOff val="25000"/>
                  </a:schemeClr>
                </a:solidFill>
                <a:latin typeface="微软雅黑" panose="020b0503020204020204" charset="-122"/>
                <a:ea typeface="微软雅黑"/>
              </a:rPr>
              <a:t>）不要担心孩子摔跤，智慧是摔出来的，不摔跤的是永远趴着的人；</a:t>
            </a:r>
            <a:endParaRPr lang="zh-CN" altLang="en-US" b="1">
              <a:solidFill>
                <a:schemeClr val="tx1">
                  <a:lumMod val="75000"/>
                  <a:lumOff val="25000"/>
                </a:schemeClr>
              </a:solidFill>
              <a:latin typeface="微软雅黑" panose="020b0503020204020204" charset="-122"/>
              <a:ea typeface="微软雅黑"/>
            </a:endParaRPr>
          </a:p>
          <a:p>
            <a:pPr>
              <a:lnSpc>
                <a:spcPct val="150000"/>
              </a:lnSpc>
            </a:pPr>
            <a:r>
              <a:rPr lang="zh-CN" altLang="en-US" b="1">
                <a:solidFill>
                  <a:schemeClr val="tx1">
                    <a:lumMod val="75000"/>
                    <a:lumOff val="25000"/>
                  </a:schemeClr>
                </a:solidFill>
                <a:latin typeface="微软雅黑" panose="020b0503020204020204" charset="-122"/>
                <a:ea typeface="微软雅黑"/>
              </a:rPr>
              <a:t>（</a:t>
            </a:r>
            <a:r>
              <a:rPr lang="en-US" altLang="zh-CN" b="1">
                <a:solidFill>
                  <a:schemeClr val="tx1">
                    <a:lumMod val="75000"/>
                    <a:lumOff val="25000"/>
                  </a:schemeClr>
                </a:solidFill>
                <a:latin typeface="微软雅黑" panose="020b0503020204020204" charset="-122"/>
                <a:ea typeface="微软雅黑"/>
              </a:rPr>
              <a:t>2</a:t>
            </a:r>
            <a:r>
              <a:rPr lang="zh-CN" altLang="en-US" b="1">
                <a:solidFill>
                  <a:schemeClr val="tx1">
                    <a:lumMod val="75000"/>
                    <a:lumOff val="25000"/>
                  </a:schemeClr>
                </a:solidFill>
                <a:latin typeface="微软雅黑" panose="020b0503020204020204" charset="-122"/>
                <a:ea typeface="微软雅黑"/>
              </a:rPr>
              <a:t>）呼唤给予孩子自由成长的空间，不要因为过度保护而适得其反；</a:t>
            </a:r>
            <a:endParaRPr lang="zh-CN" altLang="en-US" b="1">
              <a:solidFill>
                <a:schemeClr val="tx1">
                  <a:lumMod val="75000"/>
                  <a:lumOff val="25000"/>
                </a:schemeClr>
              </a:solidFill>
              <a:latin typeface="微软雅黑" panose="020b0503020204020204" charset="-122"/>
              <a:ea typeface="微软雅黑"/>
            </a:endParaRPr>
          </a:p>
          <a:p>
            <a:pPr>
              <a:lnSpc>
                <a:spcPct val="150000"/>
              </a:lnSpc>
            </a:pPr>
            <a:r>
              <a:rPr lang="zh-CN" altLang="en-US" b="1">
                <a:solidFill>
                  <a:schemeClr val="tx1">
                    <a:lumMod val="75000"/>
                    <a:lumOff val="25000"/>
                  </a:schemeClr>
                </a:solidFill>
                <a:latin typeface="微软雅黑" panose="020b0503020204020204" charset="-122"/>
                <a:ea typeface="微软雅黑"/>
              </a:rPr>
              <a:t>（</a:t>
            </a:r>
            <a:r>
              <a:rPr lang="en-US" altLang="zh-CN" b="1">
                <a:solidFill>
                  <a:schemeClr val="tx1">
                    <a:lumMod val="75000"/>
                    <a:lumOff val="25000"/>
                  </a:schemeClr>
                </a:solidFill>
                <a:latin typeface="微软雅黑" panose="020b0503020204020204" charset="-122"/>
                <a:ea typeface="微软雅黑"/>
              </a:rPr>
              <a:t>3</a:t>
            </a:r>
            <a:r>
              <a:rPr lang="zh-CN" altLang="en-US" b="1">
                <a:solidFill>
                  <a:schemeClr val="tx1">
                    <a:lumMod val="75000"/>
                    <a:lumOff val="25000"/>
                  </a:schemeClr>
                </a:solidFill>
                <a:latin typeface="微软雅黑" panose="020b0503020204020204" charset="-122"/>
                <a:ea typeface="微软雅黑"/>
              </a:rPr>
              <a:t>）要兴家、强校、富国，家庭、学校、社会在教育方面要达成共识；</a:t>
            </a:r>
            <a:endParaRPr lang="zh-CN" altLang="en-US" b="1">
              <a:solidFill>
                <a:schemeClr val="tx1">
                  <a:lumMod val="75000"/>
                  <a:lumOff val="25000"/>
                </a:schemeClr>
              </a:solidFill>
              <a:latin typeface="微软雅黑" panose="020b0503020204020204" charset="-122"/>
              <a:ea typeface="微软雅黑"/>
            </a:endParaRPr>
          </a:p>
          <a:p>
            <a:pPr>
              <a:lnSpc>
                <a:spcPct val="150000"/>
              </a:lnSpc>
            </a:pPr>
            <a:r>
              <a:rPr lang="zh-CN" altLang="en-US" b="1">
                <a:solidFill>
                  <a:schemeClr val="tx1">
                    <a:lumMod val="75000"/>
                    <a:lumOff val="25000"/>
                  </a:schemeClr>
                </a:solidFill>
                <a:latin typeface="微软雅黑" panose="020b0503020204020204" charset="-122"/>
                <a:ea typeface="微软雅黑"/>
              </a:rPr>
              <a:t>（</a:t>
            </a:r>
            <a:r>
              <a:rPr lang="en-US" altLang="zh-CN" b="1">
                <a:solidFill>
                  <a:schemeClr val="tx1">
                    <a:lumMod val="75000"/>
                    <a:lumOff val="25000"/>
                  </a:schemeClr>
                </a:solidFill>
                <a:latin typeface="微软雅黑" panose="020b0503020204020204" charset="-122"/>
                <a:ea typeface="微软雅黑"/>
              </a:rPr>
              <a:t>4</a:t>
            </a:r>
            <a:r>
              <a:rPr lang="zh-CN" altLang="en-US" b="1">
                <a:solidFill>
                  <a:schemeClr val="tx1">
                    <a:lumMod val="75000"/>
                    <a:lumOff val="25000"/>
                  </a:schemeClr>
                </a:solidFill>
                <a:latin typeface="微软雅黑" panose="020b0503020204020204" charset="-122"/>
                <a:ea typeface="微软雅黑"/>
              </a:rPr>
              <a:t>）社会、学校、家庭应该给孩子创造一个宽松的成长环境。</a:t>
            </a:r>
            <a:endParaRPr lang="en-US" altLang="zh-CN" b="1">
              <a:solidFill>
                <a:schemeClr val="tx1">
                  <a:lumMod val="75000"/>
                  <a:lumOff val="25000"/>
                </a:schemeClr>
              </a:solidFill>
              <a:latin typeface="微软雅黑" panose="020b0503020204020204" charset="-122"/>
              <a:ea typeface="微软雅黑"/>
            </a:endParaRPr>
          </a:p>
          <a:p>
            <a:pPr>
              <a:lnSpc>
                <a:spcPct val="150000"/>
              </a:lnSpc>
            </a:pPr>
            <a:endParaRPr lang="zh-CN" altLang="en-US" b="1">
              <a:solidFill>
                <a:schemeClr val="bg2">
                  <a:lumMod val="25000"/>
                </a:schemeClr>
              </a:solidFill>
              <a:latin typeface="微软雅黑" panose="020b0503020204020204" charset="-122"/>
              <a:ea typeface="微软雅黑"/>
            </a:endParaRPr>
          </a:p>
        </p:txBody>
      </p:sp>
      <p:pic>
        <p:nvPicPr>
          <p:cNvPr id="5" name="Picture 2" descr="D:\1\13e1b1eada54150ef5fc11fe8bb74598.png"/>
          <p:cNvPicPr>
            <a:picLocks noChangeAspect="1" noChangeArrowheads="1"/>
          </p:cNvPicPr>
          <p:nvPr/>
        </p:nvPicPr>
        <p:blipFill>
          <a:blip r:embed="rId3">
            <a:lum bright="-41000"/>
          </a:blip>
          <a:stretch>
            <a:fillRect/>
          </a:stretch>
        </p:blipFill>
        <p:spPr bwMode="auto">
          <a:xfrm>
            <a:off x="7070731" y="4852076"/>
            <a:ext cx="2747061" cy="1801484"/>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withEffect">
                                  <p:stCondLst>
                                    <p:cond delay="33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7" presetClass="entr" presetSubtype="8"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p:cTn id="10" dur="500" fill="hold"/>
                                        <p:tgtEl>
                                          <p:spTgt spid="5"/>
                                        </p:tgtEl>
                                        <p:attrNameLst>
                                          <p:attrName>ppt_x</p:attrName>
                                        </p:attrNameLst>
                                      </p:cBhvr>
                                      <p:tavLst>
                                        <p:tav tm="0">
                                          <p:val>
                                            <p:strVal val="#ppt_x-#ppt_w/2"/>
                                          </p:val>
                                        </p:tav>
                                        <p:tav tm="100000">
                                          <p:val>
                                            <p:strVal val="#ppt_x"/>
                                          </p:val>
                                        </p:tav>
                                      </p:tavLst>
                                    </p:anim>
                                    <p:anim calcmode="lin" valueType="num">
                                      <p:cBhvr>
                                        <p:cTn id="11" dur="500" fill="hold"/>
                                        <p:tgtEl>
                                          <p:spTgt spid="5"/>
                                        </p:tgtEl>
                                        <p:attrNameLst>
                                          <p:attrName>ppt_y</p:attrName>
                                        </p:attrNameLst>
                                      </p:cBhvr>
                                      <p:tavLst>
                                        <p:tav tm="0">
                                          <p:val>
                                            <p:strVal val="#ppt_y"/>
                                          </p:val>
                                        </p:tav>
                                        <p:tav tm="100000">
                                          <p:val>
                                            <p:strVal val="#ppt_y"/>
                                          </p:val>
                                        </p:tav>
                                      </p:tavLst>
                                    </p:anim>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strVal val="#ppt_h"/>
                                          </p:val>
                                        </p:tav>
                                        <p:tav tm="100000">
                                          <p:val>
                                            <p:strVal val="#ppt_h"/>
                                          </p:val>
                                        </p:tav>
                                      </p:tavLst>
                                    </p:anim>
                                  </p:childTnLst>
                                </p:cTn>
                              </p:par>
                              <p:par>
                                <p:cTn id="14" presetID="2" presetClass="entr" presetSubtype="4" fill="hold" grpId="0" nodeType="withEffect">
                                  <p:stCondLst>
                                    <p:cond delay="0"/>
                                  </p:stCondLst>
                                  <p:childTnLst>
                                    <p:set>
                                      <p:cBhvr>
                                        <p:cTn id="15" dur="1" fill="hold">
                                          <p:stCondLst>
                                            <p:cond delay="0"/>
                                          </p:stCondLst>
                                        </p:cTn>
                                        <p:tgtEl>
                                          <p:spTgt spid="127"/>
                                        </p:tgtEl>
                                        <p:attrNameLst>
                                          <p:attrName>style.visibility</p:attrName>
                                        </p:attrNameLst>
                                      </p:cBhvr>
                                      <p:to>
                                        <p:strVal val="visible"/>
                                      </p:to>
                                    </p:set>
                                    <p:anim calcmode="lin" valueType="num">
                                      <p:cBhvr additive="base">
                                        <p:cTn id="16" dur="500" fill="hold"/>
                                        <p:tgtEl>
                                          <p:spTgt spid="127"/>
                                        </p:tgtEl>
                                        <p:attrNameLst>
                                          <p:attrName>ppt_x</p:attrName>
                                        </p:attrNameLst>
                                      </p:cBhvr>
                                      <p:tavLst>
                                        <p:tav tm="0">
                                          <p:val>
                                            <p:strVal val="#ppt_x"/>
                                          </p:val>
                                        </p:tav>
                                        <p:tav tm="100000">
                                          <p:val>
                                            <p:strVal val="#ppt_x"/>
                                          </p:val>
                                        </p:tav>
                                      </p:tavLst>
                                    </p:anim>
                                    <p:anim calcmode="lin" valueType="num">
                                      <p:cBhvr additive="base">
                                        <p:cTn id="17" dur="500" fill="hold"/>
                                        <p:tgtEl>
                                          <p:spTgt spid="127"/>
                                        </p:tgtEl>
                                        <p:attrNameLst>
                                          <p:attrName>ppt_y</p:attrName>
                                        </p:attrNameLst>
                                      </p:cBhvr>
                                      <p:tavLst>
                                        <p:tav tm="0">
                                          <p:val>
                                            <p:strVal val="1+#ppt_h/2"/>
                                          </p:val>
                                        </p:tav>
                                        <p:tav tm="100000">
                                          <p:val>
                                            <p:strVal val="#ppt_y"/>
                                          </p:val>
                                        </p:tav>
                                      </p:tavLst>
                                    </p:anim>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diamond(in)">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P spid="3" grpId="0"/>
      <p:bldP spid="4"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Box 3"/>
          <p:cNvSpPr txBox="1"/>
          <p:nvPr/>
        </p:nvSpPr>
        <p:spPr>
          <a:xfrm>
            <a:off x="880467" y="601048"/>
            <a:ext cx="2856991" cy="368935"/>
          </a:xfrm>
          <a:prstGeom prst="rect">
            <a:avLst/>
          </a:prstGeom>
          <a:noFill/>
        </p:spPr>
        <p:txBody>
          <a:bodyPr wrap="square" lIns="0" tIns="0" rIns="0" bIns="0" rtlCol="0">
            <a:spAutoFit/>
          </a:bodyPr>
          <a:lstStyle/>
          <a:p>
            <a:r>
              <a:rPr lang="en-US" altLang="zh-CN" sz="2400" b="1">
                <a:solidFill>
                  <a:schemeClr val="tx1">
                    <a:lumMod val="85000"/>
                    <a:lumOff val="15000"/>
                  </a:schemeClr>
                </a:solidFill>
                <a:latin typeface="微软雅黑" panose="020b0503020204020204" charset="-122"/>
                <a:ea typeface="微软雅黑"/>
              </a:rPr>
              <a:t>2.</a:t>
            </a:r>
            <a:r>
              <a:rPr lang="zh-CN" altLang="en-US" sz="2400" b="1">
                <a:solidFill>
                  <a:schemeClr val="tx1">
                    <a:lumMod val="85000"/>
                    <a:lumOff val="15000"/>
                  </a:schemeClr>
                </a:solidFill>
                <a:latin typeface="微软雅黑" panose="020b0503020204020204" charset="-122"/>
                <a:ea typeface="微软雅黑"/>
              </a:rPr>
              <a:t>观</a:t>
            </a:r>
            <a:r>
              <a:rPr lang="en-US" altLang="zh-CN" sz="2400" b="1">
                <a:solidFill>
                  <a:schemeClr val="tx1">
                    <a:lumMod val="85000"/>
                    <a:lumOff val="15000"/>
                  </a:schemeClr>
                </a:solidFill>
                <a:latin typeface="微软雅黑" panose="020b0503020204020204" charset="-122"/>
                <a:ea typeface="微软雅黑"/>
              </a:rPr>
              <a:t>——</a:t>
            </a:r>
            <a:r>
              <a:rPr lang="zh-CN" altLang="en-US" sz="2400" b="1">
                <a:solidFill>
                  <a:schemeClr val="tx1">
                    <a:lumMod val="85000"/>
                    <a:lumOff val="15000"/>
                  </a:schemeClr>
                </a:solidFill>
                <a:latin typeface="微软雅黑" panose="020b0503020204020204" charset="-122"/>
                <a:ea typeface="微软雅黑"/>
              </a:rPr>
              <a:t>观画面</a:t>
            </a:r>
            <a:endParaRPr lang="zh-CN" altLang="en-US" sz="2400" b="1">
              <a:solidFill>
                <a:schemeClr val="tx1">
                  <a:lumMod val="85000"/>
                  <a:lumOff val="15000"/>
                </a:schemeClr>
              </a:solidFill>
              <a:latin typeface="微软雅黑" panose="020b0503020204020204" charset="-122"/>
              <a:ea typeface="微软雅黑"/>
            </a:endParaRPr>
          </a:p>
        </p:txBody>
      </p:sp>
      <p:sp>
        <p:nvSpPr>
          <p:cNvPr id="127" name="矩形 126"/>
          <p:cNvSpPr/>
          <p:nvPr/>
        </p:nvSpPr>
        <p:spPr>
          <a:xfrm>
            <a:off x="673100" y="1286510"/>
            <a:ext cx="10629265" cy="1753235"/>
          </a:xfrm>
          <a:prstGeom prst="rect">
            <a:avLst/>
          </a:prstGeom>
        </p:spPr>
        <p:txBody>
          <a:bodyPr wrap="square">
            <a:spAutoFit/>
          </a:bodyPr>
          <a:lstStyle/>
          <a:p>
            <a:pPr>
              <a:lnSpc>
                <a:spcPct val="150000"/>
              </a:lnSpc>
            </a:pPr>
            <a:r>
              <a:rPr lang="zh-CN" altLang="en-US" b="1">
                <a:solidFill>
                  <a:schemeClr val="tx1">
                    <a:lumMod val="75000"/>
                    <a:lumOff val="25000"/>
                  </a:schemeClr>
                </a:solidFill>
                <a:latin typeface="微软雅黑" panose="020b0503020204020204" charset="-122"/>
                <a:ea typeface="微软雅黑"/>
              </a:rPr>
              <a:t>如果漫画没有标题或文字的，在审题时，就要仔细观察漫画画面。观察漫画画面，是由形象到本质的思维过程。考生观察漫画画面的关键在于把握</a:t>
            </a:r>
            <a:r>
              <a:rPr lang="zh-CN" altLang="en-US" b="1">
                <a:solidFill>
                  <a:schemeClr val="accent6">
                    <a:lumMod val="75000"/>
                  </a:schemeClr>
                </a:solidFill>
                <a:latin typeface="微软雅黑" panose="020b0503020204020204" charset="-122"/>
                <a:ea typeface="微软雅黑"/>
              </a:rPr>
              <a:t>三个基本点，紧扣一个中心</a:t>
            </a:r>
            <a:r>
              <a:rPr lang="zh-CN" altLang="en-US" b="1">
                <a:solidFill>
                  <a:schemeClr val="bg2">
                    <a:lumMod val="25000"/>
                  </a:schemeClr>
                </a:solidFill>
                <a:latin typeface="微软雅黑" panose="020b0503020204020204" charset="-122"/>
                <a:ea typeface="微软雅黑"/>
              </a:rPr>
              <a:t>。</a:t>
            </a:r>
            <a:endParaRPr lang="en-US" altLang="zh-CN" b="1">
              <a:solidFill>
                <a:schemeClr val="bg2">
                  <a:lumMod val="25000"/>
                </a:schemeClr>
              </a:solidFill>
              <a:latin typeface="微软雅黑" panose="020b0503020204020204" charset="-122"/>
              <a:ea typeface="微软雅黑"/>
            </a:endParaRPr>
          </a:p>
          <a:p>
            <a:pPr>
              <a:lnSpc>
                <a:spcPct val="150000"/>
              </a:lnSpc>
            </a:pPr>
            <a:endParaRPr lang="en-US" altLang="zh-CN" b="1">
              <a:solidFill>
                <a:schemeClr val="bg2">
                  <a:lumMod val="25000"/>
                </a:schemeClr>
              </a:solidFill>
              <a:latin typeface="微软雅黑" panose="020b0503020204020204" charset="-122"/>
              <a:ea typeface="微软雅黑"/>
            </a:endParaRPr>
          </a:p>
          <a:p>
            <a:pPr>
              <a:lnSpc>
                <a:spcPct val="150000"/>
              </a:lnSpc>
            </a:pPr>
            <a:endParaRPr lang="en-US" altLang="zh-CN" b="1">
              <a:solidFill>
                <a:schemeClr val="bg2">
                  <a:lumMod val="25000"/>
                </a:schemeClr>
              </a:solidFill>
              <a:latin typeface="微软雅黑" panose="020b0503020204020204" charset="-122"/>
              <a:ea typeface="微软雅黑"/>
            </a:endParaRPr>
          </a:p>
        </p:txBody>
      </p:sp>
      <p:sp>
        <p:nvSpPr>
          <p:cNvPr id="227" name="Freeform 158"/>
          <p:cNvSpPr>
            <a:spLocks noEditPoints="1"/>
          </p:cNvSpPr>
          <p:nvPr/>
        </p:nvSpPr>
        <p:spPr bwMode="auto">
          <a:xfrm>
            <a:off x="6238850" y="3000610"/>
            <a:ext cx="499973" cy="595388"/>
          </a:xfrm>
          <a:custGeom>
            <a:cxnLst>
              <a:cxn ang="0">
                <a:pos x="398" y="200"/>
              </a:cxn>
              <a:cxn ang="0">
                <a:pos x="623" y="52"/>
              </a:cxn>
              <a:cxn ang="0">
                <a:pos x="625" y="296"/>
              </a:cxn>
              <a:cxn ang="0">
                <a:pos x="692" y="505"/>
              </a:cxn>
              <a:cxn ang="0">
                <a:pos x="672" y="754"/>
              </a:cxn>
              <a:cxn ang="0">
                <a:pos x="567" y="778"/>
              </a:cxn>
              <a:cxn ang="0">
                <a:pos x="298" y="803"/>
              </a:cxn>
              <a:cxn ang="0">
                <a:pos x="121" y="855"/>
              </a:cxn>
              <a:cxn ang="0">
                <a:pos x="61" y="840"/>
              </a:cxn>
              <a:cxn ang="0">
                <a:pos x="57" y="691"/>
              </a:cxn>
              <a:cxn ang="0">
                <a:pos x="65" y="446"/>
              </a:cxn>
              <a:cxn ang="0">
                <a:pos x="127" y="287"/>
              </a:cxn>
              <a:cxn ang="0">
                <a:pos x="0" y="111"/>
              </a:cxn>
              <a:cxn ang="0">
                <a:pos x="283" y="20"/>
              </a:cxn>
              <a:cxn ang="0">
                <a:pos x="285" y="190"/>
              </a:cxn>
              <a:cxn ang="0">
                <a:pos x="26" y="515"/>
              </a:cxn>
              <a:cxn ang="0">
                <a:pos x="51" y="560"/>
              </a:cxn>
              <a:cxn ang="0">
                <a:pos x="144" y="483"/>
              </a:cxn>
              <a:cxn ang="0">
                <a:pos x="167" y="646"/>
              </a:cxn>
              <a:cxn ang="0">
                <a:pos x="350" y="565"/>
              </a:cxn>
              <a:cxn ang="0">
                <a:pos x="308" y="468"/>
              </a:cxn>
              <a:cxn ang="0">
                <a:pos x="207" y="436"/>
              </a:cxn>
              <a:cxn ang="0">
                <a:pos x="82" y="807"/>
              </a:cxn>
              <a:cxn ang="0">
                <a:pos x="65" y="542"/>
              </a:cxn>
              <a:cxn ang="0">
                <a:pos x="129" y="763"/>
              </a:cxn>
              <a:cxn ang="0">
                <a:pos x="62" y="527"/>
              </a:cxn>
              <a:cxn ang="0">
                <a:pos x="268" y="179"/>
              </a:cxn>
              <a:cxn ang="0">
                <a:pos x="269" y="31"/>
              </a:cxn>
              <a:cxn ang="0">
                <a:pos x="31" y="121"/>
              </a:cxn>
              <a:cxn ang="0">
                <a:pos x="160" y="346"/>
              </a:cxn>
              <a:cxn ang="0">
                <a:pos x="71" y="144"/>
              </a:cxn>
              <a:cxn ang="0">
                <a:pos x="72" y="73"/>
              </a:cxn>
              <a:cxn ang="0">
                <a:pos x="256" y="152"/>
              </a:cxn>
              <a:cxn ang="0">
                <a:pos x="320" y="401"/>
              </a:cxn>
              <a:cxn ang="0">
                <a:pos x="130" y="796"/>
              </a:cxn>
              <a:cxn ang="0">
                <a:pos x="103" y="146"/>
              </a:cxn>
              <a:cxn ang="0">
                <a:pos x="234" y="412"/>
              </a:cxn>
              <a:cxn ang="0">
                <a:pos x="232" y="151"/>
              </a:cxn>
              <a:cxn ang="0">
                <a:pos x="242" y="785"/>
              </a:cxn>
              <a:cxn ang="0">
                <a:pos x="223" y="817"/>
              </a:cxn>
              <a:cxn ang="0">
                <a:pos x="377" y="598"/>
              </a:cxn>
              <a:cxn ang="0">
                <a:pos x="494" y="248"/>
              </a:cxn>
              <a:cxn ang="0">
                <a:pos x="687" y="111"/>
              </a:cxn>
              <a:cxn ang="0">
                <a:pos x="574" y="326"/>
              </a:cxn>
              <a:cxn ang="0">
                <a:pos x="538" y="681"/>
              </a:cxn>
              <a:cxn ang="0">
                <a:pos x="558" y="564"/>
              </a:cxn>
              <a:cxn ang="0">
                <a:pos x="718" y="172"/>
              </a:cxn>
              <a:cxn ang="0">
                <a:pos x="549" y="72"/>
              </a:cxn>
              <a:cxn ang="0">
                <a:pos x="414" y="174"/>
              </a:cxn>
              <a:cxn ang="0">
                <a:pos x="440" y="381"/>
              </a:cxn>
              <a:cxn ang="0">
                <a:pos x="287" y="786"/>
              </a:cxn>
              <a:cxn ang="0">
                <a:pos x="480" y="454"/>
              </a:cxn>
              <a:cxn ang="0">
                <a:pos x="459" y="452"/>
              </a:cxn>
              <a:cxn ang="0">
                <a:pos x="647" y="198"/>
              </a:cxn>
              <a:cxn ang="0">
                <a:pos x="490" y="154"/>
              </a:cxn>
              <a:cxn ang="0">
                <a:pos x="525" y="265"/>
              </a:cxn>
              <a:cxn ang="0">
                <a:pos x="531" y="388"/>
              </a:cxn>
              <a:cxn ang="0">
                <a:pos x="525" y="749"/>
              </a:cxn>
              <a:cxn ang="0">
                <a:pos x="604" y="687"/>
              </a:cxn>
              <a:cxn ang="0">
                <a:pos x="674" y="449"/>
              </a:cxn>
              <a:cxn ang="0">
                <a:pos x="653" y="425"/>
              </a:cxn>
              <a:cxn ang="0">
                <a:pos x="568" y="616"/>
              </a:cxn>
              <a:cxn ang="0">
                <a:pos x="652" y="736"/>
              </a:cxn>
            </a:cxnLst>
            <a:rect l="0" t="0" r="r" b="b"/>
            <a:pathLst>
              <a:path w="770" h="855">
                <a:moveTo>
                  <a:pt x="351" y="399"/>
                </a:moveTo>
                <a:lnTo>
                  <a:pt x="351" y="399"/>
                </a:lnTo>
                <a:lnTo>
                  <a:pt x="369" y="396"/>
                </a:lnTo>
                <a:lnTo>
                  <a:pt x="386" y="392"/>
                </a:lnTo>
                <a:lnTo>
                  <a:pt x="404" y="391"/>
                </a:lnTo>
                <a:lnTo>
                  <a:pt x="411" y="391"/>
                </a:lnTo>
                <a:lnTo>
                  <a:pt x="419" y="392"/>
                </a:lnTo>
                <a:lnTo>
                  <a:pt x="419" y="392"/>
                </a:lnTo>
                <a:lnTo>
                  <a:pt x="430" y="368"/>
                </a:lnTo>
                <a:lnTo>
                  <a:pt x="441" y="344"/>
                </a:lnTo>
                <a:lnTo>
                  <a:pt x="451" y="319"/>
                </a:lnTo>
                <a:lnTo>
                  <a:pt x="456" y="307"/>
                </a:lnTo>
                <a:lnTo>
                  <a:pt x="461" y="293"/>
                </a:lnTo>
                <a:lnTo>
                  <a:pt x="461" y="293"/>
                </a:lnTo>
                <a:lnTo>
                  <a:pt x="454" y="283"/>
                </a:lnTo>
                <a:lnTo>
                  <a:pt x="448" y="273"/>
                </a:lnTo>
                <a:lnTo>
                  <a:pt x="438" y="249"/>
                </a:lnTo>
                <a:lnTo>
                  <a:pt x="438" y="249"/>
                </a:lnTo>
                <a:lnTo>
                  <a:pt x="429" y="238"/>
                </a:lnTo>
                <a:lnTo>
                  <a:pt x="418" y="226"/>
                </a:lnTo>
                <a:lnTo>
                  <a:pt x="407" y="212"/>
                </a:lnTo>
                <a:lnTo>
                  <a:pt x="398" y="200"/>
                </a:lnTo>
                <a:lnTo>
                  <a:pt x="394" y="193"/>
                </a:lnTo>
                <a:lnTo>
                  <a:pt x="392" y="187"/>
                </a:lnTo>
                <a:lnTo>
                  <a:pt x="390" y="180"/>
                </a:lnTo>
                <a:lnTo>
                  <a:pt x="390" y="174"/>
                </a:lnTo>
                <a:lnTo>
                  <a:pt x="392" y="167"/>
                </a:lnTo>
                <a:lnTo>
                  <a:pt x="395" y="162"/>
                </a:lnTo>
                <a:lnTo>
                  <a:pt x="401" y="157"/>
                </a:lnTo>
                <a:lnTo>
                  <a:pt x="408" y="152"/>
                </a:lnTo>
                <a:lnTo>
                  <a:pt x="408" y="152"/>
                </a:lnTo>
                <a:lnTo>
                  <a:pt x="416" y="139"/>
                </a:lnTo>
                <a:lnTo>
                  <a:pt x="425" y="126"/>
                </a:lnTo>
                <a:lnTo>
                  <a:pt x="437" y="114"/>
                </a:lnTo>
                <a:lnTo>
                  <a:pt x="451" y="102"/>
                </a:lnTo>
                <a:lnTo>
                  <a:pt x="466" y="91"/>
                </a:lnTo>
                <a:lnTo>
                  <a:pt x="483" y="83"/>
                </a:lnTo>
                <a:lnTo>
                  <a:pt x="501" y="74"/>
                </a:lnTo>
                <a:lnTo>
                  <a:pt x="521" y="67"/>
                </a:lnTo>
                <a:lnTo>
                  <a:pt x="540" y="61"/>
                </a:lnTo>
                <a:lnTo>
                  <a:pt x="561" y="56"/>
                </a:lnTo>
                <a:lnTo>
                  <a:pt x="582" y="54"/>
                </a:lnTo>
                <a:lnTo>
                  <a:pt x="603" y="52"/>
                </a:lnTo>
                <a:lnTo>
                  <a:pt x="623" y="52"/>
                </a:lnTo>
                <a:lnTo>
                  <a:pt x="644" y="54"/>
                </a:lnTo>
                <a:lnTo>
                  <a:pt x="664" y="57"/>
                </a:lnTo>
                <a:lnTo>
                  <a:pt x="683" y="63"/>
                </a:lnTo>
                <a:lnTo>
                  <a:pt x="683" y="63"/>
                </a:lnTo>
                <a:lnTo>
                  <a:pt x="693" y="67"/>
                </a:lnTo>
                <a:lnTo>
                  <a:pt x="705" y="73"/>
                </a:lnTo>
                <a:lnTo>
                  <a:pt x="726" y="87"/>
                </a:lnTo>
                <a:lnTo>
                  <a:pt x="726" y="87"/>
                </a:lnTo>
                <a:lnTo>
                  <a:pt x="746" y="97"/>
                </a:lnTo>
                <a:lnTo>
                  <a:pt x="753" y="102"/>
                </a:lnTo>
                <a:lnTo>
                  <a:pt x="761" y="107"/>
                </a:lnTo>
                <a:lnTo>
                  <a:pt x="766" y="113"/>
                </a:lnTo>
                <a:lnTo>
                  <a:pt x="768" y="117"/>
                </a:lnTo>
                <a:lnTo>
                  <a:pt x="769" y="120"/>
                </a:lnTo>
                <a:lnTo>
                  <a:pt x="770" y="125"/>
                </a:lnTo>
                <a:lnTo>
                  <a:pt x="770" y="130"/>
                </a:lnTo>
                <a:lnTo>
                  <a:pt x="769" y="135"/>
                </a:lnTo>
                <a:lnTo>
                  <a:pt x="768" y="142"/>
                </a:lnTo>
                <a:lnTo>
                  <a:pt x="768" y="142"/>
                </a:lnTo>
                <a:lnTo>
                  <a:pt x="732" y="180"/>
                </a:lnTo>
                <a:lnTo>
                  <a:pt x="696" y="219"/>
                </a:lnTo>
                <a:lnTo>
                  <a:pt x="625" y="296"/>
                </a:lnTo>
                <a:lnTo>
                  <a:pt x="625" y="296"/>
                </a:lnTo>
                <a:lnTo>
                  <a:pt x="620" y="309"/>
                </a:lnTo>
                <a:lnTo>
                  <a:pt x="616" y="323"/>
                </a:lnTo>
                <a:lnTo>
                  <a:pt x="611" y="349"/>
                </a:lnTo>
                <a:lnTo>
                  <a:pt x="599" y="405"/>
                </a:lnTo>
                <a:lnTo>
                  <a:pt x="599" y="405"/>
                </a:lnTo>
                <a:lnTo>
                  <a:pt x="606" y="403"/>
                </a:lnTo>
                <a:lnTo>
                  <a:pt x="613" y="401"/>
                </a:lnTo>
                <a:lnTo>
                  <a:pt x="619" y="401"/>
                </a:lnTo>
                <a:lnTo>
                  <a:pt x="626" y="400"/>
                </a:lnTo>
                <a:lnTo>
                  <a:pt x="638" y="401"/>
                </a:lnTo>
                <a:lnTo>
                  <a:pt x="651" y="404"/>
                </a:lnTo>
                <a:lnTo>
                  <a:pt x="677" y="412"/>
                </a:lnTo>
                <a:lnTo>
                  <a:pt x="690" y="415"/>
                </a:lnTo>
                <a:lnTo>
                  <a:pt x="704" y="418"/>
                </a:lnTo>
                <a:lnTo>
                  <a:pt x="704" y="418"/>
                </a:lnTo>
                <a:lnTo>
                  <a:pt x="706" y="424"/>
                </a:lnTo>
                <a:lnTo>
                  <a:pt x="708" y="430"/>
                </a:lnTo>
                <a:lnTo>
                  <a:pt x="714" y="443"/>
                </a:lnTo>
                <a:lnTo>
                  <a:pt x="714" y="443"/>
                </a:lnTo>
                <a:lnTo>
                  <a:pt x="704" y="475"/>
                </a:lnTo>
                <a:lnTo>
                  <a:pt x="692" y="505"/>
                </a:lnTo>
                <a:lnTo>
                  <a:pt x="666" y="565"/>
                </a:lnTo>
                <a:lnTo>
                  <a:pt x="655" y="596"/>
                </a:lnTo>
                <a:lnTo>
                  <a:pt x="644" y="626"/>
                </a:lnTo>
                <a:lnTo>
                  <a:pt x="638" y="642"/>
                </a:lnTo>
                <a:lnTo>
                  <a:pt x="634" y="658"/>
                </a:lnTo>
                <a:lnTo>
                  <a:pt x="631" y="674"/>
                </a:lnTo>
                <a:lnTo>
                  <a:pt x="629" y="691"/>
                </a:lnTo>
                <a:lnTo>
                  <a:pt x="629" y="691"/>
                </a:lnTo>
                <a:lnTo>
                  <a:pt x="638" y="693"/>
                </a:lnTo>
                <a:lnTo>
                  <a:pt x="644" y="693"/>
                </a:lnTo>
                <a:lnTo>
                  <a:pt x="650" y="693"/>
                </a:lnTo>
                <a:lnTo>
                  <a:pt x="661" y="693"/>
                </a:lnTo>
                <a:lnTo>
                  <a:pt x="661" y="693"/>
                </a:lnTo>
                <a:lnTo>
                  <a:pt x="665" y="700"/>
                </a:lnTo>
                <a:lnTo>
                  <a:pt x="668" y="706"/>
                </a:lnTo>
                <a:lnTo>
                  <a:pt x="671" y="712"/>
                </a:lnTo>
                <a:lnTo>
                  <a:pt x="672" y="719"/>
                </a:lnTo>
                <a:lnTo>
                  <a:pt x="674" y="726"/>
                </a:lnTo>
                <a:lnTo>
                  <a:pt x="674" y="733"/>
                </a:lnTo>
                <a:lnTo>
                  <a:pt x="674" y="740"/>
                </a:lnTo>
                <a:lnTo>
                  <a:pt x="673" y="747"/>
                </a:lnTo>
                <a:lnTo>
                  <a:pt x="672" y="754"/>
                </a:lnTo>
                <a:lnTo>
                  <a:pt x="669" y="760"/>
                </a:lnTo>
                <a:lnTo>
                  <a:pt x="666" y="766"/>
                </a:lnTo>
                <a:lnTo>
                  <a:pt x="662" y="771"/>
                </a:lnTo>
                <a:lnTo>
                  <a:pt x="658" y="776"/>
                </a:lnTo>
                <a:lnTo>
                  <a:pt x="651" y="780"/>
                </a:lnTo>
                <a:lnTo>
                  <a:pt x="645" y="783"/>
                </a:lnTo>
                <a:lnTo>
                  <a:pt x="637" y="785"/>
                </a:lnTo>
                <a:lnTo>
                  <a:pt x="637" y="785"/>
                </a:lnTo>
                <a:lnTo>
                  <a:pt x="634" y="785"/>
                </a:lnTo>
                <a:lnTo>
                  <a:pt x="631" y="784"/>
                </a:lnTo>
                <a:lnTo>
                  <a:pt x="626" y="783"/>
                </a:lnTo>
                <a:lnTo>
                  <a:pt x="619" y="783"/>
                </a:lnTo>
                <a:lnTo>
                  <a:pt x="619" y="783"/>
                </a:lnTo>
                <a:lnTo>
                  <a:pt x="611" y="783"/>
                </a:lnTo>
                <a:lnTo>
                  <a:pt x="602" y="784"/>
                </a:lnTo>
                <a:lnTo>
                  <a:pt x="587" y="787"/>
                </a:lnTo>
                <a:lnTo>
                  <a:pt x="581" y="787"/>
                </a:lnTo>
                <a:lnTo>
                  <a:pt x="574" y="786"/>
                </a:lnTo>
                <a:lnTo>
                  <a:pt x="572" y="785"/>
                </a:lnTo>
                <a:lnTo>
                  <a:pt x="570" y="783"/>
                </a:lnTo>
                <a:lnTo>
                  <a:pt x="568" y="781"/>
                </a:lnTo>
                <a:lnTo>
                  <a:pt x="567" y="778"/>
                </a:lnTo>
                <a:lnTo>
                  <a:pt x="567" y="778"/>
                </a:lnTo>
                <a:lnTo>
                  <a:pt x="559" y="779"/>
                </a:lnTo>
                <a:lnTo>
                  <a:pt x="553" y="780"/>
                </a:lnTo>
                <a:lnTo>
                  <a:pt x="540" y="780"/>
                </a:lnTo>
                <a:lnTo>
                  <a:pt x="511" y="777"/>
                </a:lnTo>
                <a:lnTo>
                  <a:pt x="511" y="777"/>
                </a:lnTo>
                <a:lnTo>
                  <a:pt x="508" y="773"/>
                </a:lnTo>
                <a:lnTo>
                  <a:pt x="507" y="769"/>
                </a:lnTo>
                <a:lnTo>
                  <a:pt x="506" y="766"/>
                </a:lnTo>
                <a:lnTo>
                  <a:pt x="504" y="762"/>
                </a:lnTo>
                <a:lnTo>
                  <a:pt x="504" y="762"/>
                </a:lnTo>
                <a:lnTo>
                  <a:pt x="481" y="763"/>
                </a:lnTo>
                <a:lnTo>
                  <a:pt x="457" y="766"/>
                </a:lnTo>
                <a:lnTo>
                  <a:pt x="408" y="775"/>
                </a:lnTo>
                <a:lnTo>
                  <a:pt x="385" y="778"/>
                </a:lnTo>
                <a:lnTo>
                  <a:pt x="360" y="782"/>
                </a:lnTo>
                <a:lnTo>
                  <a:pt x="337" y="784"/>
                </a:lnTo>
                <a:lnTo>
                  <a:pt x="313" y="784"/>
                </a:lnTo>
                <a:lnTo>
                  <a:pt x="313" y="784"/>
                </a:lnTo>
                <a:lnTo>
                  <a:pt x="310" y="792"/>
                </a:lnTo>
                <a:lnTo>
                  <a:pt x="304" y="798"/>
                </a:lnTo>
                <a:lnTo>
                  <a:pt x="298" y="803"/>
                </a:lnTo>
                <a:lnTo>
                  <a:pt x="290" y="809"/>
                </a:lnTo>
                <a:lnTo>
                  <a:pt x="282" y="812"/>
                </a:lnTo>
                <a:lnTo>
                  <a:pt x="273" y="815"/>
                </a:lnTo>
                <a:lnTo>
                  <a:pt x="265" y="817"/>
                </a:lnTo>
                <a:lnTo>
                  <a:pt x="256" y="818"/>
                </a:lnTo>
                <a:lnTo>
                  <a:pt x="256" y="818"/>
                </a:lnTo>
                <a:lnTo>
                  <a:pt x="255" y="822"/>
                </a:lnTo>
                <a:lnTo>
                  <a:pt x="253" y="826"/>
                </a:lnTo>
                <a:lnTo>
                  <a:pt x="250" y="831"/>
                </a:lnTo>
                <a:lnTo>
                  <a:pt x="248" y="837"/>
                </a:lnTo>
                <a:lnTo>
                  <a:pt x="248" y="837"/>
                </a:lnTo>
                <a:lnTo>
                  <a:pt x="240" y="841"/>
                </a:lnTo>
                <a:lnTo>
                  <a:pt x="233" y="844"/>
                </a:lnTo>
                <a:lnTo>
                  <a:pt x="225" y="846"/>
                </a:lnTo>
                <a:lnTo>
                  <a:pt x="218" y="847"/>
                </a:lnTo>
                <a:lnTo>
                  <a:pt x="201" y="849"/>
                </a:lnTo>
                <a:lnTo>
                  <a:pt x="183" y="849"/>
                </a:lnTo>
                <a:lnTo>
                  <a:pt x="150" y="851"/>
                </a:lnTo>
                <a:lnTo>
                  <a:pt x="135" y="852"/>
                </a:lnTo>
                <a:lnTo>
                  <a:pt x="128" y="854"/>
                </a:lnTo>
                <a:lnTo>
                  <a:pt x="121" y="855"/>
                </a:lnTo>
                <a:lnTo>
                  <a:pt x="121" y="855"/>
                </a:lnTo>
                <a:lnTo>
                  <a:pt x="119" y="853"/>
                </a:lnTo>
                <a:lnTo>
                  <a:pt x="117" y="852"/>
                </a:lnTo>
                <a:lnTo>
                  <a:pt x="111" y="849"/>
                </a:lnTo>
                <a:lnTo>
                  <a:pt x="105" y="846"/>
                </a:lnTo>
                <a:lnTo>
                  <a:pt x="102" y="845"/>
                </a:lnTo>
                <a:lnTo>
                  <a:pt x="100" y="843"/>
                </a:lnTo>
                <a:lnTo>
                  <a:pt x="100" y="843"/>
                </a:lnTo>
                <a:lnTo>
                  <a:pt x="98" y="836"/>
                </a:lnTo>
                <a:lnTo>
                  <a:pt x="98" y="831"/>
                </a:lnTo>
                <a:lnTo>
                  <a:pt x="99" y="827"/>
                </a:lnTo>
                <a:lnTo>
                  <a:pt x="99" y="827"/>
                </a:lnTo>
                <a:lnTo>
                  <a:pt x="97" y="828"/>
                </a:lnTo>
                <a:lnTo>
                  <a:pt x="95" y="830"/>
                </a:lnTo>
                <a:lnTo>
                  <a:pt x="92" y="834"/>
                </a:lnTo>
                <a:lnTo>
                  <a:pt x="91" y="839"/>
                </a:lnTo>
                <a:lnTo>
                  <a:pt x="89" y="841"/>
                </a:lnTo>
                <a:lnTo>
                  <a:pt x="88" y="842"/>
                </a:lnTo>
                <a:lnTo>
                  <a:pt x="88" y="842"/>
                </a:lnTo>
                <a:lnTo>
                  <a:pt x="81" y="844"/>
                </a:lnTo>
                <a:lnTo>
                  <a:pt x="73" y="844"/>
                </a:lnTo>
                <a:lnTo>
                  <a:pt x="67" y="843"/>
                </a:lnTo>
                <a:lnTo>
                  <a:pt x="61" y="840"/>
                </a:lnTo>
                <a:lnTo>
                  <a:pt x="56" y="837"/>
                </a:lnTo>
                <a:lnTo>
                  <a:pt x="52" y="831"/>
                </a:lnTo>
                <a:lnTo>
                  <a:pt x="47" y="826"/>
                </a:lnTo>
                <a:lnTo>
                  <a:pt x="44" y="821"/>
                </a:lnTo>
                <a:lnTo>
                  <a:pt x="42" y="814"/>
                </a:lnTo>
                <a:lnTo>
                  <a:pt x="40" y="807"/>
                </a:lnTo>
                <a:lnTo>
                  <a:pt x="39" y="800"/>
                </a:lnTo>
                <a:lnTo>
                  <a:pt x="38" y="793"/>
                </a:lnTo>
                <a:lnTo>
                  <a:pt x="38" y="786"/>
                </a:lnTo>
                <a:lnTo>
                  <a:pt x="39" y="780"/>
                </a:lnTo>
                <a:lnTo>
                  <a:pt x="40" y="773"/>
                </a:lnTo>
                <a:lnTo>
                  <a:pt x="42" y="768"/>
                </a:lnTo>
                <a:lnTo>
                  <a:pt x="42" y="768"/>
                </a:lnTo>
                <a:lnTo>
                  <a:pt x="46" y="767"/>
                </a:lnTo>
                <a:lnTo>
                  <a:pt x="50" y="766"/>
                </a:lnTo>
                <a:lnTo>
                  <a:pt x="55" y="763"/>
                </a:lnTo>
                <a:lnTo>
                  <a:pt x="60" y="761"/>
                </a:lnTo>
                <a:lnTo>
                  <a:pt x="63" y="760"/>
                </a:lnTo>
                <a:lnTo>
                  <a:pt x="68" y="760"/>
                </a:lnTo>
                <a:lnTo>
                  <a:pt x="68" y="760"/>
                </a:lnTo>
                <a:lnTo>
                  <a:pt x="62" y="725"/>
                </a:lnTo>
                <a:lnTo>
                  <a:pt x="57" y="691"/>
                </a:lnTo>
                <a:lnTo>
                  <a:pt x="51" y="657"/>
                </a:lnTo>
                <a:lnTo>
                  <a:pt x="42" y="621"/>
                </a:lnTo>
                <a:lnTo>
                  <a:pt x="42" y="621"/>
                </a:lnTo>
                <a:lnTo>
                  <a:pt x="38" y="604"/>
                </a:lnTo>
                <a:lnTo>
                  <a:pt x="32" y="588"/>
                </a:lnTo>
                <a:lnTo>
                  <a:pt x="21" y="556"/>
                </a:lnTo>
                <a:lnTo>
                  <a:pt x="15" y="540"/>
                </a:lnTo>
                <a:lnTo>
                  <a:pt x="11" y="525"/>
                </a:lnTo>
                <a:lnTo>
                  <a:pt x="8" y="508"/>
                </a:lnTo>
                <a:lnTo>
                  <a:pt x="6" y="492"/>
                </a:lnTo>
                <a:lnTo>
                  <a:pt x="6" y="492"/>
                </a:lnTo>
                <a:lnTo>
                  <a:pt x="5" y="485"/>
                </a:lnTo>
                <a:lnTo>
                  <a:pt x="6" y="481"/>
                </a:lnTo>
                <a:lnTo>
                  <a:pt x="7" y="476"/>
                </a:lnTo>
                <a:lnTo>
                  <a:pt x="9" y="472"/>
                </a:lnTo>
                <a:lnTo>
                  <a:pt x="11" y="468"/>
                </a:lnTo>
                <a:lnTo>
                  <a:pt x="14" y="465"/>
                </a:lnTo>
                <a:lnTo>
                  <a:pt x="22" y="459"/>
                </a:lnTo>
                <a:lnTo>
                  <a:pt x="30" y="454"/>
                </a:lnTo>
                <a:lnTo>
                  <a:pt x="41" y="450"/>
                </a:lnTo>
                <a:lnTo>
                  <a:pt x="52" y="448"/>
                </a:lnTo>
                <a:lnTo>
                  <a:pt x="65" y="446"/>
                </a:lnTo>
                <a:lnTo>
                  <a:pt x="90" y="443"/>
                </a:lnTo>
                <a:lnTo>
                  <a:pt x="115" y="440"/>
                </a:lnTo>
                <a:lnTo>
                  <a:pt x="137" y="437"/>
                </a:lnTo>
                <a:lnTo>
                  <a:pt x="146" y="435"/>
                </a:lnTo>
                <a:lnTo>
                  <a:pt x="153" y="433"/>
                </a:lnTo>
                <a:lnTo>
                  <a:pt x="153" y="433"/>
                </a:lnTo>
                <a:lnTo>
                  <a:pt x="154" y="432"/>
                </a:lnTo>
                <a:lnTo>
                  <a:pt x="158" y="432"/>
                </a:lnTo>
                <a:lnTo>
                  <a:pt x="158" y="432"/>
                </a:lnTo>
                <a:lnTo>
                  <a:pt x="154" y="423"/>
                </a:lnTo>
                <a:lnTo>
                  <a:pt x="153" y="415"/>
                </a:lnTo>
                <a:lnTo>
                  <a:pt x="151" y="397"/>
                </a:lnTo>
                <a:lnTo>
                  <a:pt x="151" y="378"/>
                </a:lnTo>
                <a:lnTo>
                  <a:pt x="150" y="369"/>
                </a:lnTo>
                <a:lnTo>
                  <a:pt x="148" y="360"/>
                </a:lnTo>
                <a:lnTo>
                  <a:pt x="148" y="360"/>
                </a:lnTo>
                <a:lnTo>
                  <a:pt x="144" y="339"/>
                </a:lnTo>
                <a:lnTo>
                  <a:pt x="138" y="318"/>
                </a:lnTo>
                <a:lnTo>
                  <a:pt x="138" y="318"/>
                </a:lnTo>
                <a:lnTo>
                  <a:pt x="135" y="308"/>
                </a:lnTo>
                <a:lnTo>
                  <a:pt x="131" y="298"/>
                </a:lnTo>
                <a:lnTo>
                  <a:pt x="127" y="287"/>
                </a:lnTo>
                <a:lnTo>
                  <a:pt x="122" y="278"/>
                </a:lnTo>
                <a:lnTo>
                  <a:pt x="122" y="278"/>
                </a:lnTo>
                <a:lnTo>
                  <a:pt x="116" y="256"/>
                </a:lnTo>
                <a:lnTo>
                  <a:pt x="111" y="236"/>
                </a:lnTo>
                <a:lnTo>
                  <a:pt x="108" y="226"/>
                </a:lnTo>
                <a:lnTo>
                  <a:pt x="104" y="217"/>
                </a:lnTo>
                <a:lnTo>
                  <a:pt x="100" y="209"/>
                </a:lnTo>
                <a:lnTo>
                  <a:pt x="95" y="201"/>
                </a:lnTo>
                <a:lnTo>
                  <a:pt x="95" y="201"/>
                </a:lnTo>
                <a:lnTo>
                  <a:pt x="86" y="192"/>
                </a:lnTo>
                <a:lnTo>
                  <a:pt x="77" y="185"/>
                </a:lnTo>
                <a:lnTo>
                  <a:pt x="58" y="171"/>
                </a:lnTo>
                <a:lnTo>
                  <a:pt x="39" y="157"/>
                </a:lnTo>
                <a:lnTo>
                  <a:pt x="30" y="149"/>
                </a:lnTo>
                <a:lnTo>
                  <a:pt x="22" y="141"/>
                </a:lnTo>
                <a:lnTo>
                  <a:pt x="22" y="141"/>
                </a:lnTo>
                <a:lnTo>
                  <a:pt x="17" y="133"/>
                </a:lnTo>
                <a:lnTo>
                  <a:pt x="13" y="126"/>
                </a:lnTo>
                <a:lnTo>
                  <a:pt x="8" y="117"/>
                </a:lnTo>
                <a:lnTo>
                  <a:pt x="5" y="114"/>
                </a:lnTo>
                <a:lnTo>
                  <a:pt x="0" y="111"/>
                </a:lnTo>
                <a:lnTo>
                  <a:pt x="0" y="111"/>
                </a:lnTo>
                <a:lnTo>
                  <a:pt x="2" y="101"/>
                </a:lnTo>
                <a:lnTo>
                  <a:pt x="5" y="91"/>
                </a:lnTo>
                <a:lnTo>
                  <a:pt x="9" y="82"/>
                </a:lnTo>
                <a:lnTo>
                  <a:pt x="13" y="74"/>
                </a:lnTo>
                <a:lnTo>
                  <a:pt x="19" y="66"/>
                </a:lnTo>
                <a:lnTo>
                  <a:pt x="25" y="58"/>
                </a:lnTo>
                <a:lnTo>
                  <a:pt x="31" y="51"/>
                </a:lnTo>
                <a:lnTo>
                  <a:pt x="39" y="44"/>
                </a:lnTo>
                <a:lnTo>
                  <a:pt x="47" y="38"/>
                </a:lnTo>
                <a:lnTo>
                  <a:pt x="57" y="33"/>
                </a:lnTo>
                <a:lnTo>
                  <a:pt x="66" y="27"/>
                </a:lnTo>
                <a:lnTo>
                  <a:pt x="76" y="23"/>
                </a:lnTo>
                <a:lnTo>
                  <a:pt x="98" y="14"/>
                </a:lnTo>
                <a:lnTo>
                  <a:pt x="119" y="8"/>
                </a:lnTo>
                <a:lnTo>
                  <a:pt x="143" y="4"/>
                </a:lnTo>
                <a:lnTo>
                  <a:pt x="166" y="1"/>
                </a:lnTo>
                <a:lnTo>
                  <a:pt x="190" y="0"/>
                </a:lnTo>
                <a:lnTo>
                  <a:pt x="213" y="1"/>
                </a:lnTo>
                <a:lnTo>
                  <a:pt x="235" y="5"/>
                </a:lnTo>
                <a:lnTo>
                  <a:pt x="255" y="9"/>
                </a:lnTo>
                <a:lnTo>
                  <a:pt x="274" y="15"/>
                </a:lnTo>
                <a:lnTo>
                  <a:pt x="283" y="20"/>
                </a:lnTo>
                <a:lnTo>
                  <a:pt x="290" y="24"/>
                </a:lnTo>
                <a:lnTo>
                  <a:pt x="290" y="24"/>
                </a:lnTo>
                <a:lnTo>
                  <a:pt x="304" y="34"/>
                </a:lnTo>
                <a:lnTo>
                  <a:pt x="317" y="43"/>
                </a:lnTo>
                <a:lnTo>
                  <a:pt x="328" y="53"/>
                </a:lnTo>
                <a:lnTo>
                  <a:pt x="332" y="57"/>
                </a:lnTo>
                <a:lnTo>
                  <a:pt x="334" y="63"/>
                </a:lnTo>
                <a:lnTo>
                  <a:pt x="334" y="63"/>
                </a:lnTo>
                <a:lnTo>
                  <a:pt x="339" y="70"/>
                </a:lnTo>
                <a:lnTo>
                  <a:pt x="340" y="77"/>
                </a:lnTo>
                <a:lnTo>
                  <a:pt x="340" y="77"/>
                </a:lnTo>
                <a:lnTo>
                  <a:pt x="340" y="84"/>
                </a:lnTo>
                <a:lnTo>
                  <a:pt x="338" y="91"/>
                </a:lnTo>
                <a:lnTo>
                  <a:pt x="335" y="98"/>
                </a:lnTo>
                <a:lnTo>
                  <a:pt x="332" y="104"/>
                </a:lnTo>
                <a:lnTo>
                  <a:pt x="324" y="116"/>
                </a:lnTo>
                <a:lnTo>
                  <a:pt x="316" y="127"/>
                </a:lnTo>
                <a:lnTo>
                  <a:pt x="316" y="127"/>
                </a:lnTo>
                <a:lnTo>
                  <a:pt x="305" y="146"/>
                </a:lnTo>
                <a:lnTo>
                  <a:pt x="294" y="169"/>
                </a:lnTo>
                <a:lnTo>
                  <a:pt x="289" y="179"/>
                </a:lnTo>
                <a:lnTo>
                  <a:pt x="285" y="190"/>
                </a:lnTo>
                <a:lnTo>
                  <a:pt x="283" y="200"/>
                </a:lnTo>
                <a:lnTo>
                  <a:pt x="282" y="207"/>
                </a:lnTo>
                <a:lnTo>
                  <a:pt x="282" y="207"/>
                </a:lnTo>
                <a:lnTo>
                  <a:pt x="283" y="223"/>
                </a:lnTo>
                <a:lnTo>
                  <a:pt x="286" y="237"/>
                </a:lnTo>
                <a:lnTo>
                  <a:pt x="292" y="252"/>
                </a:lnTo>
                <a:lnTo>
                  <a:pt x="298" y="266"/>
                </a:lnTo>
                <a:lnTo>
                  <a:pt x="311" y="293"/>
                </a:lnTo>
                <a:lnTo>
                  <a:pt x="317" y="306"/>
                </a:lnTo>
                <a:lnTo>
                  <a:pt x="323" y="318"/>
                </a:lnTo>
                <a:lnTo>
                  <a:pt x="323" y="318"/>
                </a:lnTo>
                <a:lnTo>
                  <a:pt x="329" y="340"/>
                </a:lnTo>
                <a:lnTo>
                  <a:pt x="334" y="359"/>
                </a:lnTo>
                <a:lnTo>
                  <a:pt x="341" y="378"/>
                </a:lnTo>
                <a:lnTo>
                  <a:pt x="345" y="388"/>
                </a:lnTo>
                <a:lnTo>
                  <a:pt x="351" y="399"/>
                </a:lnTo>
                <a:lnTo>
                  <a:pt x="351" y="399"/>
                </a:lnTo>
                <a:close/>
                <a:moveTo>
                  <a:pt x="27" y="513"/>
                </a:moveTo>
                <a:lnTo>
                  <a:pt x="27" y="513"/>
                </a:lnTo>
                <a:lnTo>
                  <a:pt x="26" y="514"/>
                </a:lnTo>
                <a:lnTo>
                  <a:pt x="26" y="515"/>
                </a:lnTo>
                <a:lnTo>
                  <a:pt x="26" y="515"/>
                </a:lnTo>
                <a:lnTo>
                  <a:pt x="30" y="531"/>
                </a:lnTo>
                <a:lnTo>
                  <a:pt x="36" y="549"/>
                </a:lnTo>
                <a:lnTo>
                  <a:pt x="47" y="582"/>
                </a:lnTo>
                <a:lnTo>
                  <a:pt x="59" y="616"/>
                </a:lnTo>
                <a:lnTo>
                  <a:pt x="63" y="634"/>
                </a:lnTo>
                <a:lnTo>
                  <a:pt x="68" y="651"/>
                </a:lnTo>
                <a:lnTo>
                  <a:pt x="68" y="651"/>
                </a:lnTo>
                <a:lnTo>
                  <a:pt x="72" y="680"/>
                </a:lnTo>
                <a:lnTo>
                  <a:pt x="77" y="709"/>
                </a:lnTo>
                <a:lnTo>
                  <a:pt x="82" y="724"/>
                </a:lnTo>
                <a:lnTo>
                  <a:pt x="86" y="738"/>
                </a:lnTo>
                <a:lnTo>
                  <a:pt x="91" y="751"/>
                </a:lnTo>
                <a:lnTo>
                  <a:pt x="99" y="764"/>
                </a:lnTo>
                <a:lnTo>
                  <a:pt x="99" y="764"/>
                </a:lnTo>
                <a:lnTo>
                  <a:pt x="95" y="738"/>
                </a:lnTo>
                <a:lnTo>
                  <a:pt x="89" y="711"/>
                </a:lnTo>
                <a:lnTo>
                  <a:pt x="75" y="661"/>
                </a:lnTo>
                <a:lnTo>
                  <a:pt x="62" y="612"/>
                </a:lnTo>
                <a:lnTo>
                  <a:pt x="57" y="587"/>
                </a:lnTo>
                <a:lnTo>
                  <a:pt x="53" y="564"/>
                </a:lnTo>
                <a:lnTo>
                  <a:pt x="53" y="564"/>
                </a:lnTo>
                <a:lnTo>
                  <a:pt x="51" y="560"/>
                </a:lnTo>
                <a:lnTo>
                  <a:pt x="47" y="557"/>
                </a:lnTo>
                <a:lnTo>
                  <a:pt x="45" y="555"/>
                </a:lnTo>
                <a:lnTo>
                  <a:pt x="43" y="551"/>
                </a:lnTo>
                <a:lnTo>
                  <a:pt x="43" y="551"/>
                </a:lnTo>
                <a:lnTo>
                  <a:pt x="41" y="537"/>
                </a:lnTo>
                <a:lnTo>
                  <a:pt x="38" y="525"/>
                </a:lnTo>
                <a:lnTo>
                  <a:pt x="28" y="504"/>
                </a:lnTo>
                <a:lnTo>
                  <a:pt x="28" y="504"/>
                </a:lnTo>
                <a:lnTo>
                  <a:pt x="31" y="502"/>
                </a:lnTo>
                <a:lnTo>
                  <a:pt x="32" y="499"/>
                </a:lnTo>
                <a:lnTo>
                  <a:pt x="31" y="497"/>
                </a:lnTo>
                <a:lnTo>
                  <a:pt x="30" y="495"/>
                </a:lnTo>
                <a:lnTo>
                  <a:pt x="30" y="495"/>
                </a:lnTo>
                <a:lnTo>
                  <a:pt x="38" y="491"/>
                </a:lnTo>
                <a:lnTo>
                  <a:pt x="46" y="487"/>
                </a:lnTo>
                <a:lnTo>
                  <a:pt x="55" y="484"/>
                </a:lnTo>
                <a:lnTo>
                  <a:pt x="62" y="482"/>
                </a:lnTo>
                <a:lnTo>
                  <a:pt x="78" y="480"/>
                </a:lnTo>
                <a:lnTo>
                  <a:pt x="96" y="479"/>
                </a:lnTo>
                <a:lnTo>
                  <a:pt x="112" y="480"/>
                </a:lnTo>
                <a:lnTo>
                  <a:pt x="128" y="482"/>
                </a:lnTo>
                <a:lnTo>
                  <a:pt x="144" y="483"/>
                </a:lnTo>
                <a:lnTo>
                  <a:pt x="161" y="484"/>
                </a:lnTo>
                <a:lnTo>
                  <a:pt x="161" y="484"/>
                </a:lnTo>
                <a:lnTo>
                  <a:pt x="171" y="483"/>
                </a:lnTo>
                <a:lnTo>
                  <a:pt x="181" y="481"/>
                </a:lnTo>
                <a:lnTo>
                  <a:pt x="187" y="481"/>
                </a:lnTo>
                <a:lnTo>
                  <a:pt x="192" y="482"/>
                </a:lnTo>
                <a:lnTo>
                  <a:pt x="197" y="483"/>
                </a:lnTo>
                <a:lnTo>
                  <a:pt x="202" y="487"/>
                </a:lnTo>
                <a:lnTo>
                  <a:pt x="202" y="487"/>
                </a:lnTo>
                <a:lnTo>
                  <a:pt x="202" y="495"/>
                </a:lnTo>
                <a:lnTo>
                  <a:pt x="202" y="504"/>
                </a:lnTo>
                <a:lnTo>
                  <a:pt x="198" y="521"/>
                </a:lnTo>
                <a:lnTo>
                  <a:pt x="195" y="538"/>
                </a:lnTo>
                <a:lnTo>
                  <a:pt x="190" y="554"/>
                </a:lnTo>
                <a:lnTo>
                  <a:pt x="186" y="570"/>
                </a:lnTo>
                <a:lnTo>
                  <a:pt x="181" y="585"/>
                </a:lnTo>
                <a:lnTo>
                  <a:pt x="179" y="600"/>
                </a:lnTo>
                <a:lnTo>
                  <a:pt x="179" y="608"/>
                </a:lnTo>
                <a:lnTo>
                  <a:pt x="179" y="615"/>
                </a:lnTo>
                <a:lnTo>
                  <a:pt x="179" y="615"/>
                </a:lnTo>
                <a:lnTo>
                  <a:pt x="173" y="629"/>
                </a:lnTo>
                <a:lnTo>
                  <a:pt x="167" y="646"/>
                </a:lnTo>
                <a:lnTo>
                  <a:pt x="162" y="664"/>
                </a:lnTo>
                <a:lnTo>
                  <a:pt x="158" y="685"/>
                </a:lnTo>
                <a:lnTo>
                  <a:pt x="149" y="724"/>
                </a:lnTo>
                <a:lnTo>
                  <a:pt x="145" y="745"/>
                </a:lnTo>
                <a:lnTo>
                  <a:pt x="138" y="763"/>
                </a:lnTo>
                <a:lnTo>
                  <a:pt x="138" y="763"/>
                </a:lnTo>
                <a:lnTo>
                  <a:pt x="156" y="763"/>
                </a:lnTo>
                <a:lnTo>
                  <a:pt x="172" y="762"/>
                </a:lnTo>
                <a:lnTo>
                  <a:pt x="202" y="760"/>
                </a:lnTo>
                <a:lnTo>
                  <a:pt x="231" y="758"/>
                </a:lnTo>
                <a:lnTo>
                  <a:pt x="245" y="758"/>
                </a:lnTo>
                <a:lnTo>
                  <a:pt x="260" y="758"/>
                </a:lnTo>
                <a:lnTo>
                  <a:pt x="260" y="758"/>
                </a:lnTo>
                <a:lnTo>
                  <a:pt x="274" y="734"/>
                </a:lnTo>
                <a:lnTo>
                  <a:pt x="288" y="708"/>
                </a:lnTo>
                <a:lnTo>
                  <a:pt x="294" y="695"/>
                </a:lnTo>
                <a:lnTo>
                  <a:pt x="300" y="681"/>
                </a:lnTo>
                <a:lnTo>
                  <a:pt x="304" y="667"/>
                </a:lnTo>
                <a:lnTo>
                  <a:pt x="309" y="652"/>
                </a:lnTo>
                <a:lnTo>
                  <a:pt x="309" y="652"/>
                </a:lnTo>
                <a:lnTo>
                  <a:pt x="330" y="610"/>
                </a:lnTo>
                <a:lnTo>
                  <a:pt x="350" y="565"/>
                </a:lnTo>
                <a:lnTo>
                  <a:pt x="370" y="521"/>
                </a:lnTo>
                <a:lnTo>
                  <a:pt x="387" y="477"/>
                </a:lnTo>
                <a:lnTo>
                  <a:pt x="387" y="477"/>
                </a:lnTo>
                <a:lnTo>
                  <a:pt x="375" y="477"/>
                </a:lnTo>
                <a:lnTo>
                  <a:pt x="363" y="477"/>
                </a:lnTo>
                <a:lnTo>
                  <a:pt x="339" y="481"/>
                </a:lnTo>
                <a:lnTo>
                  <a:pt x="315" y="484"/>
                </a:lnTo>
                <a:lnTo>
                  <a:pt x="290" y="489"/>
                </a:lnTo>
                <a:lnTo>
                  <a:pt x="290" y="489"/>
                </a:lnTo>
                <a:lnTo>
                  <a:pt x="277" y="490"/>
                </a:lnTo>
                <a:lnTo>
                  <a:pt x="262" y="491"/>
                </a:lnTo>
                <a:lnTo>
                  <a:pt x="254" y="492"/>
                </a:lnTo>
                <a:lnTo>
                  <a:pt x="248" y="491"/>
                </a:lnTo>
                <a:lnTo>
                  <a:pt x="240" y="490"/>
                </a:lnTo>
                <a:lnTo>
                  <a:pt x="234" y="488"/>
                </a:lnTo>
                <a:lnTo>
                  <a:pt x="234" y="488"/>
                </a:lnTo>
                <a:lnTo>
                  <a:pt x="242" y="482"/>
                </a:lnTo>
                <a:lnTo>
                  <a:pt x="251" y="479"/>
                </a:lnTo>
                <a:lnTo>
                  <a:pt x="259" y="476"/>
                </a:lnTo>
                <a:lnTo>
                  <a:pt x="269" y="474"/>
                </a:lnTo>
                <a:lnTo>
                  <a:pt x="287" y="470"/>
                </a:lnTo>
                <a:lnTo>
                  <a:pt x="308" y="468"/>
                </a:lnTo>
                <a:lnTo>
                  <a:pt x="328" y="467"/>
                </a:lnTo>
                <a:lnTo>
                  <a:pt x="347" y="465"/>
                </a:lnTo>
                <a:lnTo>
                  <a:pt x="365" y="462"/>
                </a:lnTo>
                <a:lnTo>
                  <a:pt x="375" y="460"/>
                </a:lnTo>
                <a:lnTo>
                  <a:pt x="383" y="457"/>
                </a:lnTo>
                <a:lnTo>
                  <a:pt x="383" y="457"/>
                </a:lnTo>
                <a:lnTo>
                  <a:pt x="390" y="460"/>
                </a:lnTo>
                <a:lnTo>
                  <a:pt x="393" y="462"/>
                </a:lnTo>
                <a:lnTo>
                  <a:pt x="398" y="462"/>
                </a:lnTo>
                <a:lnTo>
                  <a:pt x="398" y="462"/>
                </a:lnTo>
                <a:lnTo>
                  <a:pt x="402" y="447"/>
                </a:lnTo>
                <a:lnTo>
                  <a:pt x="406" y="434"/>
                </a:lnTo>
                <a:lnTo>
                  <a:pt x="411" y="422"/>
                </a:lnTo>
                <a:lnTo>
                  <a:pt x="415" y="409"/>
                </a:lnTo>
                <a:lnTo>
                  <a:pt x="415" y="409"/>
                </a:lnTo>
                <a:lnTo>
                  <a:pt x="338" y="416"/>
                </a:lnTo>
                <a:lnTo>
                  <a:pt x="302" y="420"/>
                </a:lnTo>
                <a:lnTo>
                  <a:pt x="266" y="423"/>
                </a:lnTo>
                <a:lnTo>
                  <a:pt x="266" y="423"/>
                </a:lnTo>
                <a:lnTo>
                  <a:pt x="252" y="425"/>
                </a:lnTo>
                <a:lnTo>
                  <a:pt x="237" y="429"/>
                </a:lnTo>
                <a:lnTo>
                  <a:pt x="207" y="436"/>
                </a:lnTo>
                <a:lnTo>
                  <a:pt x="148" y="452"/>
                </a:lnTo>
                <a:lnTo>
                  <a:pt x="120" y="461"/>
                </a:lnTo>
                <a:lnTo>
                  <a:pt x="92" y="466"/>
                </a:lnTo>
                <a:lnTo>
                  <a:pt x="80" y="468"/>
                </a:lnTo>
                <a:lnTo>
                  <a:pt x="67" y="469"/>
                </a:lnTo>
                <a:lnTo>
                  <a:pt x="55" y="470"/>
                </a:lnTo>
                <a:lnTo>
                  <a:pt x="43" y="469"/>
                </a:lnTo>
                <a:lnTo>
                  <a:pt x="43" y="469"/>
                </a:lnTo>
                <a:lnTo>
                  <a:pt x="33" y="475"/>
                </a:lnTo>
                <a:lnTo>
                  <a:pt x="29" y="478"/>
                </a:lnTo>
                <a:lnTo>
                  <a:pt x="25" y="481"/>
                </a:lnTo>
                <a:lnTo>
                  <a:pt x="25" y="481"/>
                </a:lnTo>
                <a:lnTo>
                  <a:pt x="26" y="498"/>
                </a:lnTo>
                <a:lnTo>
                  <a:pt x="27" y="513"/>
                </a:lnTo>
                <a:lnTo>
                  <a:pt x="27" y="513"/>
                </a:lnTo>
                <a:close/>
                <a:moveTo>
                  <a:pt x="70" y="822"/>
                </a:moveTo>
                <a:lnTo>
                  <a:pt x="70" y="822"/>
                </a:lnTo>
                <a:lnTo>
                  <a:pt x="73" y="821"/>
                </a:lnTo>
                <a:lnTo>
                  <a:pt x="76" y="818"/>
                </a:lnTo>
                <a:lnTo>
                  <a:pt x="78" y="815"/>
                </a:lnTo>
                <a:lnTo>
                  <a:pt x="81" y="812"/>
                </a:lnTo>
                <a:lnTo>
                  <a:pt x="82" y="807"/>
                </a:lnTo>
                <a:lnTo>
                  <a:pt x="82" y="802"/>
                </a:lnTo>
                <a:lnTo>
                  <a:pt x="81" y="793"/>
                </a:lnTo>
                <a:lnTo>
                  <a:pt x="80" y="788"/>
                </a:lnTo>
                <a:lnTo>
                  <a:pt x="77" y="784"/>
                </a:lnTo>
                <a:lnTo>
                  <a:pt x="75" y="781"/>
                </a:lnTo>
                <a:lnTo>
                  <a:pt x="72" y="779"/>
                </a:lnTo>
                <a:lnTo>
                  <a:pt x="69" y="778"/>
                </a:lnTo>
                <a:lnTo>
                  <a:pt x="65" y="779"/>
                </a:lnTo>
                <a:lnTo>
                  <a:pt x="60" y="781"/>
                </a:lnTo>
                <a:lnTo>
                  <a:pt x="56" y="784"/>
                </a:lnTo>
                <a:lnTo>
                  <a:pt x="56" y="784"/>
                </a:lnTo>
                <a:lnTo>
                  <a:pt x="56" y="795"/>
                </a:lnTo>
                <a:lnTo>
                  <a:pt x="57" y="806"/>
                </a:lnTo>
                <a:lnTo>
                  <a:pt x="59" y="811"/>
                </a:lnTo>
                <a:lnTo>
                  <a:pt x="61" y="815"/>
                </a:lnTo>
                <a:lnTo>
                  <a:pt x="66" y="820"/>
                </a:lnTo>
                <a:lnTo>
                  <a:pt x="70" y="822"/>
                </a:lnTo>
                <a:lnTo>
                  <a:pt x="70" y="822"/>
                </a:lnTo>
                <a:close/>
                <a:moveTo>
                  <a:pt x="59" y="528"/>
                </a:moveTo>
                <a:lnTo>
                  <a:pt x="59" y="528"/>
                </a:lnTo>
                <a:lnTo>
                  <a:pt x="62" y="536"/>
                </a:lnTo>
                <a:lnTo>
                  <a:pt x="65" y="542"/>
                </a:lnTo>
                <a:lnTo>
                  <a:pt x="67" y="550"/>
                </a:lnTo>
                <a:lnTo>
                  <a:pt x="67" y="558"/>
                </a:lnTo>
                <a:lnTo>
                  <a:pt x="67" y="558"/>
                </a:lnTo>
                <a:lnTo>
                  <a:pt x="73" y="578"/>
                </a:lnTo>
                <a:lnTo>
                  <a:pt x="78" y="598"/>
                </a:lnTo>
                <a:lnTo>
                  <a:pt x="88" y="642"/>
                </a:lnTo>
                <a:lnTo>
                  <a:pt x="88" y="642"/>
                </a:lnTo>
                <a:lnTo>
                  <a:pt x="92" y="659"/>
                </a:lnTo>
                <a:lnTo>
                  <a:pt x="98" y="676"/>
                </a:lnTo>
                <a:lnTo>
                  <a:pt x="107" y="709"/>
                </a:lnTo>
                <a:lnTo>
                  <a:pt x="107" y="709"/>
                </a:lnTo>
                <a:lnTo>
                  <a:pt x="108" y="717"/>
                </a:lnTo>
                <a:lnTo>
                  <a:pt x="110" y="725"/>
                </a:lnTo>
                <a:lnTo>
                  <a:pt x="112" y="742"/>
                </a:lnTo>
                <a:lnTo>
                  <a:pt x="114" y="750"/>
                </a:lnTo>
                <a:lnTo>
                  <a:pt x="117" y="756"/>
                </a:lnTo>
                <a:lnTo>
                  <a:pt x="119" y="760"/>
                </a:lnTo>
                <a:lnTo>
                  <a:pt x="122" y="762"/>
                </a:lnTo>
                <a:lnTo>
                  <a:pt x="126" y="764"/>
                </a:lnTo>
                <a:lnTo>
                  <a:pt x="129" y="765"/>
                </a:lnTo>
                <a:lnTo>
                  <a:pt x="129" y="765"/>
                </a:lnTo>
                <a:lnTo>
                  <a:pt x="129" y="763"/>
                </a:lnTo>
                <a:lnTo>
                  <a:pt x="128" y="762"/>
                </a:lnTo>
                <a:lnTo>
                  <a:pt x="125" y="760"/>
                </a:lnTo>
                <a:lnTo>
                  <a:pt x="122" y="756"/>
                </a:lnTo>
                <a:lnTo>
                  <a:pt x="121" y="755"/>
                </a:lnTo>
                <a:lnTo>
                  <a:pt x="121" y="752"/>
                </a:lnTo>
                <a:lnTo>
                  <a:pt x="121" y="752"/>
                </a:lnTo>
                <a:lnTo>
                  <a:pt x="136" y="693"/>
                </a:lnTo>
                <a:lnTo>
                  <a:pt x="152" y="632"/>
                </a:lnTo>
                <a:lnTo>
                  <a:pt x="168" y="569"/>
                </a:lnTo>
                <a:lnTo>
                  <a:pt x="176" y="537"/>
                </a:lnTo>
                <a:lnTo>
                  <a:pt x="182" y="505"/>
                </a:lnTo>
                <a:lnTo>
                  <a:pt x="182" y="505"/>
                </a:lnTo>
                <a:lnTo>
                  <a:pt x="153" y="500"/>
                </a:lnTo>
                <a:lnTo>
                  <a:pt x="137" y="498"/>
                </a:lnTo>
                <a:lnTo>
                  <a:pt x="120" y="497"/>
                </a:lnTo>
                <a:lnTo>
                  <a:pt x="103" y="496"/>
                </a:lnTo>
                <a:lnTo>
                  <a:pt x="87" y="497"/>
                </a:lnTo>
                <a:lnTo>
                  <a:pt x="71" y="500"/>
                </a:lnTo>
                <a:lnTo>
                  <a:pt x="57" y="505"/>
                </a:lnTo>
                <a:lnTo>
                  <a:pt x="57" y="505"/>
                </a:lnTo>
                <a:lnTo>
                  <a:pt x="61" y="521"/>
                </a:lnTo>
                <a:lnTo>
                  <a:pt x="62" y="527"/>
                </a:lnTo>
                <a:lnTo>
                  <a:pt x="61" y="528"/>
                </a:lnTo>
                <a:lnTo>
                  <a:pt x="59" y="528"/>
                </a:lnTo>
                <a:lnTo>
                  <a:pt x="59" y="528"/>
                </a:lnTo>
                <a:close/>
                <a:moveTo>
                  <a:pt x="307" y="337"/>
                </a:moveTo>
                <a:lnTo>
                  <a:pt x="307" y="337"/>
                </a:lnTo>
                <a:lnTo>
                  <a:pt x="305" y="331"/>
                </a:lnTo>
                <a:lnTo>
                  <a:pt x="304" y="325"/>
                </a:lnTo>
                <a:lnTo>
                  <a:pt x="303" y="318"/>
                </a:lnTo>
                <a:lnTo>
                  <a:pt x="302" y="313"/>
                </a:lnTo>
                <a:lnTo>
                  <a:pt x="302" y="313"/>
                </a:lnTo>
                <a:lnTo>
                  <a:pt x="297" y="300"/>
                </a:lnTo>
                <a:lnTo>
                  <a:pt x="292" y="286"/>
                </a:lnTo>
                <a:lnTo>
                  <a:pt x="279" y="261"/>
                </a:lnTo>
                <a:lnTo>
                  <a:pt x="273" y="248"/>
                </a:lnTo>
                <a:lnTo>
                  <a:pt x="268" y="236"/>
                </a:lnTo>
                <a:lnTo>
                  <a:pt x="264" y="224"/>
                </a:lnTo>
                <a:lnTo>
                  <a:pt x="262" y="213"/>
                </a:lnTo>
                <a:lnTo>
                  <a:pt x="262" y="213"/>
                </a:lnTo>
                <a:lnTo>
                  <a:pt x="262" y="205"/>
                </a:lnTo>
                <a:lnTo>
                  <a:pt x="263" y="196"/>
                </a:lnTo>
                <a:lnTo>
                  <a:pt x="265" y="188"/>
                </a:lnTo>
                <a:lnTo>
                  <a:pt x="268" y="179"/>
                </a:lnTo>
                <a:lnTo>
                  <a:pt x="271" y="171"/>
                </a:lnTo>
                <a:lnTo>
                  <a:pt x="275" y="162"/>
                </a:lnTo>
                <a:lnTo>
                  <a:pt x="285" y="146"/>
                </a:lnTo>
                <a:lnTo>
                  <a:pt x="307" y="117"/>
                </a:lnTo>
                <a:lnTo>
                  <a:pt x="314" y="103"/>
                </a:lnTo>
                <a:lnTo>
                  <a:pt x="317" y="98"/>
                </a:lnTo>
                <a:lnTo>
                  <a:pt x="319" y="91"/>
                </a:lnTo>
                <a:lnTo>
                  <a:pt x="319" y="91"/>
                </a:lnTo>
                <a:lnTo>
                  <a:pt x="320" y="88"/>
                </a:lnTo>
                <a:lnTo>
                  <a:pt x="320" y="84"/>
                </a:lnTo>
                <a:lnTo>
                  <a:pt x="320" y="80"/>
                </a:lnTo>
                <a:lnTo>
                  <a:pt x="319" y="76"/>
                </a:lnTo>
                <a:lnTo>
                  <a:pt x="315" y="70"/>
                </a:lnTo>
                <a:lnTo>
                  <a:pt x="310" y="65"/>
                </a:lnTo>
                <a:lnTo>
                  <a:pt x="303" y="60"/>
                </a:lnTo>
                <a:lnTo>
                  <a:pt x="296" y="55"/>
                </a:lnTo>
                <a:lnTo>
                  <a:pt x="280" y="45"/>
                </a:lnTo>
                <a:lnTo>
                  <a:pt x="280" y="45"/>
                </a:lnTo>
                <a:lnTo>
                  <a:pt x="277" y="42"/>
                </a:lnTo>
                <a:lnTo>
                  <a:pt x="274" y="38"/>
                </a:lnTo>
                <a:lnTo>
                  <a:pt x="271" y="35"/>
                </a:lnTo>
                <a:lnTo>
                  <a:pt x="269" y="31"/>
                </a:lnTo>
                <a:lnTo>
                  <a:pt x="269" y="31"/>
                </a:lnTo>
                <a:lnTo>
                  <a:pt x="260" y="28"/>
                </a:lnTo>
                <a:lnTo>
                  <a:pt x="251" y="25"/>
                </a:lnTo>
                <a:lnTo>
                  <a:pt x="240" y="23"/>
                </a:lnTo>
                <a:lnTo>
                  <a:pt x="228" y="21"/>
                </a:lnTo>
                <a:lnTo>
                  <a:pt x="204" y="19"/>
                </a:lnTo>
                <a:lnTo>
                  <a:pt x="178" y="19"/>
                </a:lnTo>
                <a:lnTo>
                  <a:pt x="178" y="19"/>
                </a:lnTo>
                <a:lnTo>
                  <a:pt x="152" y="21"/>
                </a:lnTo>
                <a:lnTo>
                  <a:pt x="129" y="24"/>
                </a:lnTo>
                <a:lnTo>
                  <a:pt x="107" y="29"/>
                </a:lnTo>
                <a:lnTo>
                  <a:pt x="88" y="36"/>
                </a:lnTo>
                <a:lnTo>
                  <a:pt x="71" y="44"/>
                </a:lnTo>
                <a:lnTo>
                  <a:pt x="55" y="53"/>
                </a:lnTo>
                <a:lnTo>
                  <a:pt x="41" y="64"/>
                </a:lnTo>
                <a:lnTo>
                  <a:pt x="29" y="75"/>
                </a:lnTo>
                <a:lnTo>
                  <a:pt x="29" y="75"/>
                </a:lnTo>
                <a:lnTo>
                  <a:pt x="26" y="85"/>
                </a:lnTo>
                <a:lnTo>
                  <a:pt x="24" y="95"/>
                </a:lnTo>
                <a:lnTo>
                  <a:pt x="25" y="104"/>
                </a:lnTo>
                <a:lnTo>
                  <a:pt x="27" y="113"/>
                </a:lnTo>
                <a:lnTo>
                  <a:pt x="31" y="121"/>
                </a:lnTo>
                <a:lnTo>
                  <a:pt x="37" y="130"/>
                </a:lnTo>
                <a:lnTo>
                  <a:pt x="43" y="139"/>
                </a:lnTo>
                <a:lnTo>
                  <a:pt x="51" y="146"/>
                </a:lnTo>
                <a:lnTo>
                  <a:pt x="51" y="146"/>
                </a:lnTo>
                <a:lnTo>
                  <a:pt x="60" y="155"/>
                </a:lnTo>
                <a:lnTo>
                  <a:pt x="70" y="163"/>
                </a:lnTo>
                <a:lnTo>
                  <a:pt x="92" y="177"/>
                </a:lnTo>
                <a:lnTo>
                  <a:pt x="102" y="185"/>
                </a:lnTo>
                <a:lnTo>
                  <a:pt x="112" y="192"/>
                </a:lnTo>
                <a:lnTo>
                  <a:pt x="119" y="201"/>
                </a:lnTo>
                <a:lnTo>
                  <a:pt x="121" y="205"/>
                </a:lnTo>
                <a:lnTo>
                  <a:pt x="123" y="210"/>
                </a:lnTo>
                <a:lnTo>
                  <a:pt x="123" y="210"/>
                </a:lnTo>
                <a:lnTo>
                  <a:pt x="125" y="213"/>
                </a:lnTo>
                <a:lnTo>
                  <a:pt x="123" y="217"/>
                </a:lnTo>
                <a:lnTo>
                  <a:pt x="123" y="220"/>
                </a:lnTo>
                <a:lnTo>
                  <a:pt x="123" y="222"/>
                </a:lnTo>
                <a:lnTo>
                  <a:pt x="123" y="222"/>
                </a:lnTo>
                <a:lnTo>
                  <a:pt x="129" y="246"/>
                </a:lnTo>
                <a:lnTo>
                  <a:pt x="135" y="270"/>
                </a:lnTo>
                <a:lnTo>
                  <a:pt x="152" y="321"/>
                </a:lnTo>
                <a:lnTo>
                  <a:pt x="160" y="346"/>
                </a:lnTo>
                <a:lnTo>
                  <a:pt x="166" y="373"/>
                </a:lnTo>
                <a:lnTo>
                  <a:pt x="168" y="386"/>
                </a:lnTo>
                <a:lnTo>
                  <a:pt x="169" y="399"/>
                </a:lnTo>
                <a:lnTo>
                  <a:pt x="169" y="412"/>
                </a:lnTo>
                <a:lnTo>
                  <a:pt x="169" y="424"/>
                </a:lnTo>
                <a:lnTo>
                  <a:pt x="169" y="424"/>
                </a:lnTo>
                <a:lnTo>
                  <a:pt x="175" y="427"/>
                </a:lnTo>
                <a:lnTo>
                  <a:pt x="182" y="425"/>
                </a:lnTo>
                <a:lnTo>
                  <a:pt x="190" y="424"/>
                </a:lnTo>
                <a:lnTo>
                  <a:pt x="195" y="422"/>
                </a:lnTo>
                <a:lnTo>
                  <a:pt x="195" y="422"/>
                </a:lnTo>
                <a:lnTo>
                  <a:pt x="188" y="372"/>
                </a:lnTo>
                <a:lnTo>
                  <a:pt x="178" y="316"/>
                </a:lnTo>
                <a:lnTo>
                  <a:pt x="167" y="260"/>
                </a:lnTo>
                <a:lnTo>
                  <a:pt x="161" y="232"/>
                </a:lnTo>
                <a:lnTo>
                  <a:pt x="153" y="205"/>
                </a:lnTo>
                <a:lnTo>
                  <a:pt x="153" y="205"/>
                </a:lnTo>
                <a:lnTo>
                  <a:pt x="144" y="195"/>
                </a:lnTo>
                <a:lnTo>
                  <a:pt x="132" y="187"/>
                </a:lnTo>
                <a:lnTo>
                  <a:pt x="107" y="170"/>
                </a:lnTo>
                <a:lnTo>
                  <a:pt x="83" y="152"/>
                </a:lnTo>
                <a:lnTo>
                  <a:pt x="71" y="144"/>
                </a:lnTo>
                <a:lnTo>
                  <a:pt x="60" y="135"/>
                </a:lnTo>
                <a:lnTo>
                  <a:pt x="60" y="135"/>
                </a:lnTo>
                <a:lnTo>
                  <a:pt x="56" y="132"/>
                </a:lnTo>
                <a:lnTo>
                  <a:pt x="53" y="128"/>
                </a:lnTo>
                <a:lnTo>
                  <a:pt x="50" y="124"/>
                </a:lnTo>
                <a:lnTo>
                  <a:pt x="48" y="118"/>
                </a:lnTo>
                <a:lnTo>
                  <a:pt x="48" y="118"/>
                </a:lnTo>
                <a:lnTo>
                  <a:pt x="48" y="114"/>
                </a:lnTo>
                <a:lnTo>
                  <a:pt x="50" y="109"/>
                </a:lnTo>
                <a:lnTo>
                  <a:pt x="54" y="97"/>
                </a:lnTo>
                <a:lnTo>
                  <a:pt x="60" y="85"/>
                </a:lnTo>
                <a:lnTo>
                  <a:pt x="65" y="79"/>
                </a:lnTo>
                <a:lnTo>
                  <a:pt x="65" y="79"/>
                </a:lnTo>
                <a:lnTo>
                  <a:pt x="66" y="79"/>
                </a:lnTo>
                <a:lnTo>
                  <a:pt x="67" y="79"/>
                </a:lnTo>
                <a:lnTo>
                  <a:pt x="69" y="80"/>
                </a:lnTo>
                <a:lnTo>
                  <a:pt x="71" y="80"/>
                </a:lnTo>
                <a:lnTo>
                  <a:pt x="71" y="80"/>
                </a:lnTo>
                <a:lnTo>
                  <a:pt x="71" y="79"/>
                </a:lnTo>
                <a:lnTo>
                  <a:pt x="71" y="76"/>
                </a:lnTo>
                <a:lnTo>
                  <a:pt x="72" y="74"/>
                </a:lnTo>
                <a:lnTo>
                  <a:pt x="72" y="73"/>
                </a:lnTo>
                <a:lnTo>
                  <a:pt x="72" y="73"/>
                </a:lnTo>
                <a:lnTo>
                  <a:pt x="81" y="66"/>
                </a:lnTo>
                <a:lnTo>
                  <a:pt x="91" y="57"/>
                </a:lnTo>
                <a:lnTo>
                  <a:pt x="101" y="51"/>
                </a:lnTo>
                <a:lnTo>
                  <a:pt x="108" y="48"/>
                </a:lnTo>
                <a:lnTo>
                  <a:pt x="108" y="48"/>
                </a:lnTo>
                <a:lnTo>
                  <a:pt x="127" y="44"/>
                </a:lnTo>
                <a:lnTo>
                  <a:pt x="147" y="43"/>
                </a:lnTo>
                <a:lnTo>
                  <a:pt x="167" y="43"/>
                </a:lnTo>
                <a:lnTo>
                  <a:pt x="189" y="44"/>
                </a:lnTo>
                <a:lnTo>
                  <a:pt x="210" y="46"/>
                </a:lnTo>
                <a:lnTo>
                  <a:pt x="231" y="50"/>
                </a:lnTo>
                <a:lnTo>
                  <a:pt x="249" y="54"/>
                </a:lnTo>
                <a:lnTo>
                  <a:pt x="266" y="58"/>
                </a:lnTo>
                <a:lnTo>
                  <a:pt x="266" y="58"/>
                </a:lnTo>
                <a:lnTo>
                  <a:pt x="281" y="76"/>
                </a:lnTo>
                <a:lnTo>
                  <a:pt x="287" y="86"/>
                </a:lnTo>
                <a:lnTo>
                  <a:pt x="294" y="97"/>
                </a:lnTo>
                <a:lnTo>
                  <a:pt x="294" y="97"/>
                </a:lnTo>
                <a:lnTo>
                  <a:pt x="281" y="115"/>
                </a:lnTo>
                <a:lnTo>
                  <a:pt x="269" y="134"/>
                </a:lnTo>
                <a:lnTo>
                  <a:pt x="256" y="152"/>
                </a:lnTo>
                <a:lnTo>
                  <a:pt x="250" y="161"/>
                </a:lnTo>
                <a:lnTo>
                  <a:pt x="241" y="169"/>
                </a:lnTo>
                <a:lnTo>
                  <a:pt x="241" y="169"/>
                </a:lnTo>
                <a:lnTo>
                  <a:pt x="238" y="181"/>
                </a:lnTo>
                <a:lnTo>
                  <a:pt x="234" y="193"/>
                </a:lnTo>
                <a:lnTo>
                  <a:pt x="233" y="200"/>
                </a:lnTo>
                <a:lnTo>
                  <a:pt x="233" y="206"/>
                </a:lnTo>
                <a:lnTo>
                  <a:pt x="233" y="212"/>
                </a:lnTo>
                <a:lnTo>
                  <a:pt x="235" y="220"/>
                </a:lnTo>
                <a:lnTo>
                  <a:pt x="235" y="220"/>
                </a:lnTo>
                <a:lnTo>
                  <a:pt x="240" y="236"/>
                </a:lnTo>
                <a:lnTo>
                  <a:pt x="247" y="254"/>
                </a:lnTo>
                <a:lnTo>
                  <a:pt x="265" y="291"/>
                </a:lnTo>
                <a:lnTo>
                  <a:pt x="283" y="328"/>
                </a:lnTo>
                <a:lnTo>
                  <a:pt x="292" y="345"/>
                </a:lnTo>
                <a:lnTo>
                  <a:pt x="299" y="361"/>
                </a:lnTo>
                <a:lnTo>
                  <a:pt x="299" y="361"/>
                </a:lnTo>
                <a:lnTo>
                  <a:pt x="303" y="374"/>
                </a:lnTo>
                <a:lnTo>
                  <a:pt x="309" y="387"/>
                </a:lnTo>
                <a:lnTo>
                  <a:pt x="312" y="393"/>
                </a:lnTo>
                <a:lnTo>
                  <a:pt x="316" y="398"/>
                </a:lnTo>
                <a:lnTo>
                  <a:pt x="320" y="401"/>
                </a:lnTo>
                <a:lnTo>
                  <a:pt x="327" y="402"/>
                </a:lnTo>
                <a:lnTo>
                  <a:pt x="327" y="402"/>
                </a:lnTo>
                <a:lnTo>
                  <a:pt x="327" y="396"/>
                </a:lnTo>
                <a:lnTo>
                  <a:pt x="326" y="388"/>
                </a:lnTo>
                <a:lnTo>
                  <a:pt x="324" y="381"/>
                </a:lnTo>
                <a:lnTo>
                  <a:pt x="320" y="372"/>
                </a:lnTo>
                <a:lnTo>
                  <a:pt x="313" y="355"/>
                </a:lnTo>
                <a:lnTo>
                  <a:pt x="307" y="337"/>
                </a:lnTo>
                <a:lnTo>
                  <a:pt x="307" y="337"/>
                </a:lnTo>
                <a:close/>
                <a:moveTo>
                  <a:pt x="118" y="822"/>
                </a:moveTo>
                <a:lnTo>
                  <a:pt x="118" y="822"/>
                </a:lnTo>
                <a:lnTo>
                  <a:pt x="122" y="821"/>
                </a:lnTo>
                <a:lnTo>
                  <a:pt x="127" y="822"/>
                </a:lnTo>
                <a:lnTo>
                  <a:pt x="130" y="822"/>
                </a:lnTo>
                <a:lnTo>
                  <a:pt x="134" y="822"/>
                </a:lnTo>
                <a:lnTo>
                  <a:pt x="134" y="822"/>
                </a:lnTo>
                <a:lnTo>
                  <a:pt x="135" y="818"/>
                </a:lnTo>
                <a:lnTo>
                  <a:pt x="136" y="815"/>
                </a:lnTo>
                <a:lnTo>
                  <a:pt x="135" y="808"/>
                </a:lnTo>
                <a:lnTo>
                  <a:pt x="133" y="801"/>
                </a:lnTo>
                <a:lnTo>
                  <a:pt x="130" y="796"/>
                </a:lnTo>
                <a:lnTo>
                  <a:pt x="130" y="796"/>
                </a:lnTo>
                <a:lnTo>
                  <a:pt x="125" y="798"/>
                </a:lnTo>
                <a:lnTo>
                  <a:pt x="120" y="800"/>
                </a:lnTo>
                <a:lnTo>
                  <a:pt x="118" y="802"/>
                </a:lnTo>
                <a:lnTo>
                  <a:pt x="117" y="805"/>
                </a:lnTo>
                <a:lnTo>
                  <a:pt x="117" y="808"/>
                </a:lnTo>
                <a:lnTo>
                  <a:pt x="117" y="812"/>
                </a:lnTo>
                <a:lnTo>
                  <a:pt x="118" y="822"/>
                </a:lnTo>
                <a:lnTo>
                  <a:pt x="118" y="822"/>
                </a:lnTo>
                <a:close/>
                <a:moveTo>
                  <a:pt x="168" y="60"/>
                </a:moveTo>
                <a:lnTo>
                  <a:pt x="168" y="60"/>
                </a:lnTo>
                <a:lnTo>
                  <a:pt x="149" y="61"/>
                </a:lnTo>
                <a:lnTo>
                  <a:pt x="133" y="64"/>
                </a:lnTo>
                <a:lnTo>
                  <a:pt x="118" y="68"/>
                </a:lnTo>
                <a:lnTo>
                  <a:pt x="105" y="74"/>
                </a:lnTo>
                <a:lnTo>
                  <a:pt x="95" y="82"/>
                </a:lnTo>
                <a:lnTo>
                  <a:pt x="85" y="91"/>
                </a:lnTo>
                <a:lnTo>
                  <a:pt x="76" y="102"/>
                </a:lnTo>
                <a:lnTo>
                  <a:pt x="70" y="114"/>
                </a:lnTo>
                <a:lnTo>
                  <a:pt x="70" y="114"/>
                </a:lnTo>
                <a:lnTo>
                  <a:pt x="81" y="125"/>
                </a:lnTo>
                <a:lnTo>
                  <a:pt x="91" y="135"/>
                </a:lnTo>
                <a:lnTo>
                  <a:pt x="103" y="146"/>
                </a:lnTo>
                <a:lnTo>
                  <a:pt x="115" y="155"/>
                </a:lnTo>
                <a:lnTo>
                  <a:pt x="128" y="164"/>
                </a:lnTo>
                <a:lnTo>
                  <a:pt x="141" y="172"/>
                </a:lnTo>
                <a:lnTo>
                  <a:pt x="153" y="178"/>
                </a:lnTo>
                <a:lnTo>
                  <a:pt x="166" y="183"/>
                </a:lnTo>
                <a:lnTo>
                  <a:pt x="166" y="183"/>
                </a:lnTo>
                <a:lnTo>
                  <a:pt x="174" y="206"/>
                </a:lnTo>
                <a:lnTo>
                  <a:pt x="179" y="230"/>
                </a:lnTo>
                <a:lnTo>
                  <a:pt x="184" y="254"/>
                </a:lnTo>
                <a:lnTo>
                  <a:pt x="189" y="279"/>
                </a:lnTo>
                <a:lnTo>
                  <a:pt x="197" y="330"/>
                </a:lnTo>
                <a:lnTo>
                  <a:pt x="203" y="356"/>
                </a:lnTo>
                <a:lnTo>
                  <a:pt x="209" y="383"/>
                </a:lnTo>
                <a:lnTo>
                  <a:pt x="209" y="383"/>
                </a:lnTo>
                <a:lnTo>
                  <a:pt x="208" y="384"/>
                </a:lnTo>
                <a:lnTo>
                  <a:pt x="207" y="387"/>
                </a:lnTo>
                <a:lnTo>
                  <a:pt x="207" y="397"/>
                </a:lnTo>
                <a:lnTo>
                  <a:pt x="208" y="408"/>
                </a:lnTo>
                <a:lnTo>
                  <a:pt x="209" y="413"/>
                </a:lnTo>
                <a:lnTo>
                  <a:pt x="211" y="417"/>
                </a:lnTo>
                <a:lnTo>
                  <a:pt x="211" y="417"/>
                </a:lnTo>
                <a:lnTo>
                  <a:pt x="234" y="412"/>
                </a:lnTo>
                <a:lnTo>
                  <a:pt x="256" y="408"/>
                </a:lnTo>
                <a:lnTo>
                  <a:pt x="299" y="404"/>
                </a:lnTo>
                <a:lnTo>
                  <a:pt x="299" y="404"/>
                </a:lnTo>
                <a:lnTo>
                  <a:pt x="288" y="376"/>
                </a:lnTo>
                <a:lnTo>
                  <a:pt x="278" y="348"/>
                </a:lnTo>
                <a:lnTo>
                  <a:pt x="251" y="296"/>
                </a:lnTo>
                <a:lnTo>
                  <a:pt x="239" y="269"/>
                </a:lnTo>
                <a:lnTo>
                  <a:pt x="227" y="241"/>
                </a:lnTo>
                <a:lnTo>
                  <a:pt x="222" y="227"/>
                </a:lnTo>
                <a:lnTo>
                  <a:pt x="218" y="212"/>
                </a:lnTo>
                <a:lnTo>
                  <a:pt x="213" y="197"/>
                </a:lnTo>
                <a:lnTo>
                  <a:pt x="210" y="181"/>
                </a:lnTo>
                <a:lnTo>
                  <a:pt x="210" y="181"/>
                </a:lnTo>
                <a:lnTo>
                  <a:pt x="214" y="180"/>
                </a:lnTo>
                <a:lnTo>
                  <a:pt x="217" y="178"/>
                </a:lnTo>
                <a:lnTo>
                  <a:pt x="218" y="176"/>
                </a:lnTo>
                <a:lnTo>
                  <a:pt x="219" y="173"/>
                </a:lnTo>
                <a:lnTo>
                  <a:pt x="221" y="165"/>
                </a:lnTo>
                <a:lnTo>
                  <a:pt x="222" y="161"/>
                </a:lnTo>
                <a:lnTo>
                  <a:pt x="224" y="158"/>
                </a:lnTo>
                <a:lnTo>
                  <a:pt x="224" y="158"/>
                </a:lnTo>
                <a:lnTo>
                  <a:pt x="232" y="151"/>
                </a:lnTo>
                <a:lnTo>
                  <a:pt x="239" y="144"/>
                </a:lnTo>
                <a:lnTo>
                  <a:pt x="245" y="136"/>
                </a:lnTo>
                <a:lnTo>
                  <a:pt x="251" y="128"/>
                </a:lnTo>
                <a:lnTo>
                  <a:pt x="256" y="119"/>
                </a:lnTo>
                <a:lnTo>
                  <a:pt x="260" y="110"/>
                </a:lnTo>
                <a:lnTo>
                  <a:pt x="264" y="100"/>
                </a:lnTo>
                <a:lnTo>
                  <a:pt x="266" y="89"/>
                </a:lnTo>
                <a:lnTo>
                  <a:pt x="266" y="89"/>
                </a:lnTo>
                <a:lnTo>
                  <a:pt x="258" y="82"/>
                </a:lnTo>
                <a:lnTo>
                  <a:pt x="249" y="75"/>
                </a:lnTo>
                <a:lnTo>
                  <a:pt x="238" y="70"/>
                </a:lnTo>
                <a:lnTo>
                  <a:pt x="225" y="66"/>
                </a:lnTo>
                <a:lnTo>
                  <a:pt x="212" y="64"/>
                </a:lnTo>
                <a:lnTo>
                  <a:pt x="197" y="61"/>
                </a:lnTo>
                <a:lnTo>
                  <a:pt x="183" y="60"/>
                </a:lnTo>
                <a:lnTo>
                  <a:pt x="168" y="60"/>
                </a:lnTo>
                <a:lnTo>
                  <a:pt x="168" y="60"/>
                </a:lnTo>
                <a:close/>
                <a:moveTo>
                  <a:pt x="235" y="816"/>
                </a:moveTo>
                <a:lnTo>
                  <a:pt x="235" y="816"/>
                </a:lnTo>
                <a:lnTo>
                  <a:pt x="239" y="806"/>
                </a:lnTo>
                <a:lnTo>
                  <a:pt x="241" y="795"/>
                </a:lnTo>
                <a:lnTo>
                  <a:pt x="242" y="785"/>
                </a:lnTo>
                <a:lnTo>
                  <a:pt x="241" y="777"/>
                </a:lnTo>
                <a:lnTo>
                  <a:pt x="241" y="777"/>
                </a:lnTo>
                <a:lnTo>
                  <a:pt x="229" y="779"/>
                </a:lnTo>
                <a:lnTo>
                  <a:pt x="217" y="780"/>
                </a:lnTo>
                <a:lnTo>
                  <a:pt x="191" y="779"/>
                </a:lnTo>
                <a:lnTo>
                  <a:pt x="177" y="779"/>
                </a:lnTo>
                <a:lnTo>
                  <a:pt x="165" y="779"/>
                </a:lnTo>
                <a:lnTo>
                  <a:pt x="153" y="781"/>
                </a:lnTo>
                <a:lnTo>
                  <a:pt x="143" y="784"/>
                </a:lnTo>
                <a:lnTo>
                  <a:pt x="143" y="784"/>
                </a:lnTo>
                <a:lnTo>
                  <a:pt x="148" y="794"/>
                </a:lnTo>
                <a:lnTo>
                  <a:pt x="151" y="806"/>
                </a:lnTo>
                <a:lnTo>
                  <a:pt x="154" y="817"/>
                </a:lnTo>
                <a:lnTo>
                  <a:pt x="156" y="828"/>
                </a:lnTo>
                <a:lnTo>
                  <a:pt x="156" y="828"/>
                </a:lnTo>
                <a:lnTo>
                  <a:pt x="175" y="828"/>
                </a:lnTo>
                <a:lnTo>
                  <a:pt x="194" y="829"/>
                </a:lnTo>
                <a:lnTo>
                  <a:pt x="204" y="828"/>
                </a:lnTo>
                <a:lnTo>
                  <a:pt x="211" y="826"/>
                </a:lnTo>
                <a:lnTo>
                  <a:pt x="218" y="823"/>
                </a:lnTo>
                <a:lnTo>
                  <a:pt x="221" y="821"/>
                </a:lnTo>
                <a:lnTo>
                  <a:pt x="223" y="817"/>
                </a:lnTo>
                <a:lnTo>
                  <a:pt x="223" y="817"/>
                </a:lnTo>
                <a:lnTo>
                  <a:pt x="225" y="818"/>
                </a:lnTo>
                <a:lnTo>
                  <a:pt x="226" y="820"/>
                </a:lnTo>
                <a:lnTo>
                  <a:pt x="229" y="816"/>
                </a:lnTo>
                <a:lnTo>
                  <a:pt x="232" y="814"/>
                </a:lnTo>
                <a:lnTo>
                  <a:pt x="234" y="814"/>
                </a:lnTo>
                <a:lnTo>
                  <a:pt x="235" y="816"/>
                </a:lnTo>
                <a:lnTo>
                  <a:pt x="235" y="816"/>
                </a:lnTo>
                <a:close/>
                <a:moveTo>
                  <a:pt x="313" y="739"/>
                </a:moveTo>
                <a:lnTo>
                  <a:pt x="313" y="739"/>
                </a:lnTo>
                <a:lnTo>
                  <a:pt x="333" y="694"/>
                </a:lnTo>
                <a:lnTo>
                  <a:pt x="353" y="648"/>
                </a:lnTo>
                <a:lnTo>
                  <a:pt x="353" y="648"/>
                </a:lnTo>
                <a:lnTo>
                  <a:pt x="359" y="636"/>
                </a:lnTo>
                <a:lnTo>
                  <a:pt x="365" y="625"/>
                </a:lnTo>
                <a:lnTo>
                  <a:pt x="369" y="619"/>
                </a:lnTo>
                <a:lnTo>
                  <a:pt x="371" y="613"/>
                </a:lnTo>
                <a:lnTo>
                  <a:pt x="372" y="606"/>
                </a:lnTo>
                <a:lnTo>
                  <a:pt x="373" y="600"/>
                </a:lnTo>
                <a:lnTo>
                  <a:pt x="373" y="600"/>
                </a:lnTo>
                <a:lnTo>
                  <a:pt x="375" y="599"/>
                </a:lnTo>
                <a:lnTo>
                  <a:pt x="377" y="598"/>
                </a:lnTo>
                <a:lnTo>
                  <a:pt x="378" y="595"/>
                </a:lnTo>
                <a:lnTo>
                  <a:pt x="380" y="591"/>
                </a:lnTo>
                <a:lnTo>
                  <a:pt x="381" y="589"/>
                </a:lnTo>
                <a:lnTo>
                  <a:pt x="384" y="588"/>
                </a:lnTo>
                <a:lnTo>
                  <a:pt x="384" y="588"/>
                </a:lnTo>
                <a:lnTo>
                  <a:pt x="391" y="567"/>
                </a:lnTo>
                <a:lnTo>
                  <a:pt x="400" y="546"/>
                </a:lnTo>
                <a:lnTo>
                  <a:pt x="418" y="505"/>
                </a:lnTo>
                <a:lnTo>
                  <a:pt x="428" y="484"/>
                </a:lnTo>
                <a:lnTo>
                  <a:pt x="436" y="464"/>
                </a:lnTo>
                <a:lnTo>
                  <a:pt x="444" y="443"/>
                </a:lnTo>
                <a:lnTo>
                  <a:pt x="450" y="420"/>
                </a:lnTo>
                <a:lnTo>
                  <a:pt x="450" y="420"/>
                </a:lnTo>
                <a:lnTo>
                  <a:pt x="468" y="385"/>
                </a:lnTo>
                <a:lnTo>
                  <a:pt x="484" y="347"/>
                </a:lnTo>
                <a:lnTo>
                  <a:pt x="492" y="329"/>
                </a:lnTo>
                <a:lnTo>
                  <a:pt x="498" y="311"/>
                </a:lnTo>
                <a:lnTo>
                  <a:pt x="504" y="293"/>
                </a:lnTo>
                <a:lnTo>
                  <a:pt x="507" y="275"/>
                </a:lnTo>
                <a:lnTo>
                  <a:pt x="507" y="275"/>
                </a:lnTo>
                <a:lnTo>
                  <a:pt x="500" y="261"/>
                </a:lnTo>
                <a:lnTo>
                  <a:pt x="494" y="248"/>
                </a:lnTo>
                <a:lnTo>
                  <a:pt x="478" y="223"/>
                </a:lnTo>
                <a:lnTo>
                  <a:pt x="461" y="200"/>
                </a:lnTo>
                <a:lnTo>
                  <a:pt x="453" y="187"/>
                </a:lnTo>
                <a:lnTo>
                  <a:pt x="447" y="173"/>
                </a:lnTo>
                <a:lnTo>
                  <a:pt x="447" y="173"/>
                </a:lnTo>
                <a:lnTo>
                  <a:pt x="453" y="164"/>
                </a:lnTo>
                <a:lnTo>
                  <a:pt x="462" y="156"/>
                </a:lnTo>
                <a:lnTo>
                  <a:pt x="470" y="148"/>
                </a:lnTo>
                <a:lnTo>
                  <a:pt x="480" y="141"/>
                </a:lnTo>
                <a:lnTo>
                  <a:pt x="500" y="128"/>
                </a:lnTo>
                <a:lnTo>
                  <a:pt x="521" y="115"/>
                </a:lnTo>
                <a:lnTo>
                  <a:pt x="521" y="115"/>
                </a:lnTo>
                <a:lnTo>
                  <a:pt x="540" y="111"/>
                </a:lnTo>
                <a:lnTo>
                  <a:pt x="560" y="107"/>
                </a:lnTo>
                <a:lnTo>
                  <a:pt x="583" y="104"/>
                </a:lnTo>
                <a:lnTo>
                  <a:pt x="604" y="102"/>
                </a:lnTo>
                <a:lnTo>
                  <a:pt x="627" y="102"/>
                </a:lnTo>
                <a:lnTo>
                  <a:pt x="648" y="103"/>
                </a:lnTo>
                <a:lnTo>
                  <a:pt x="667" y="106"/>
                </a:lnTo>
                <a:lnTo>
                  <a:pt x="677" y="109"/>
                </a:lnTo>
                <a:lnTo>
                  <a:pt x="687" y="111"/>
                </a:lnTo>
                <a:lnTo>
                  <a:pt x="687" y="111"/>
                </a:lnTo>
                <a:lnTo>
                  <a:pt x="693" y="114"/>
                </a:lnTo>
                <a:lnTo>
                  <a:pt x="701" y="120"/>
                </a:lnTo>
                <a:lnTo>
                  <a:pt x="708" y="127"/>
                </a:lnTo>
                <a:lnTo>
                  <a:pt x="711" y="130"/>
                </a:lnTo>
                <a:lnTo>
                  <a:pt x="712" y="133"/>
                </a:lnTo>
                <a:lnTo>
                  <a:pt x="712" y="133"/>
                </a:lnTo>
                <a:lnTo>
                  <a:pt x="713" y="136"/>
                </a:lnTo>
                <a:lnTo>
                  <a:pt x="712" y="141"/>
                </a:lnTo>
                <a:lnTo>
                  <a:pt x="710" y="149"/>
                </a:lnTo>
                <a:lnTo>
                  <a:pt x="706" y="157"/>
                </a:lnTo>
                <a:lnTo>
                  <a:pt x="701" y="164"/>
                </a:lnTo>
                <a:lnTo>
                  <a:pt x="687" y="178"/>
                </a:lnTo>
                <a:lnTo>
                  <a:pt x="676" y="189"/>
                </a:lnTo>
                <a:lnTo>
                  <a:pt x="676" y="189"/>
                </a:lnTo>
                <a:lnTo>
                  <a:pt x="648" y="219"/>
                </a:lnTo>
                <a:lnTo>
                  <a:pt x="620" y="250"/>
                </a:lnTo>
                <a:lnTo>
                  <a:pt x="607" y="265"/>
                </a:lnTo>
                <a:lnTo>
                  <a:pt x="596" y="281"/>
                </a:lnTo>
                <a:lnTo>
                  <a:pt x="585" y="297"/>
                </a:lnTo>
                <a:lnTo>
                  <a:pt x="576" y="314"/>
                </a:lnTo>
                <a:lnTo>
                  <a:pt x="576" y="314"/>
                </a:lnTo>
                <a:lnTo>
                  <a:pt x="574" y="326"/>
                </a:lnTo>
                <a:lnTo>
                  <a:pt x="572" y="337"/>
                </a:lnTo>
                <a:lnTo>
                  <a:pt x="567" y="359"/>
                </a:lnTo>
                <a:lnTo>
                  <a:pt x="563" y="370"/>
                </a:lnTo>
                <a:lnTo>
                  <a:pt x="562" y="381"/>
                </a:lnTo>
                <a:lnTo>
                  <a:pt x="561" y="392"/>
                </a:lnTo>
                <a:lnTo>
                  <a:pt x="562" y="403"/>
                </a:lnTo>
                <a:lnTo>
                  <a:pt x="562" y="403"/>
                </a:lnTo>
                <a:lnTo>
                  <a:pt x="558" y="404"/>
                </a:lnTo>
                <a:lnTo>
                  <a:pt x="557" y="405"/>
                </a:lnTo>
                <a:lnTo>
                  <a:pt x="557" y="407"/>
                </a:lnTo>
                <a:lnTo>
                  <a:pt x="557" y="407"/>
                </a:lnTo>
                <a:lnTo>
                  <a:pt x="552" y="443"/>
                </a:lnTo>
                <a:lnTo>
                  <a:pt x="546" y="479"/>
                </a:lnTo>
                <a:lnTo>
                  <a:pt x="536" y="556"/>
                </a:lnTo>
                <a:lnTo>
                  <a:pt x="531" y="596"/>
                </a:lnTo>
                <a:lnTo>
                  <a:pt x="528" y="635"/>
                </a:lnTo>
                <a:lnTo>
                  <a:pt x="526" y="674"/>
                </a:lnTo>
                <a:lnTo>
                  <a:pt x="526" y="693"/>
                </a:lnTo>
                <a:lnTo>
                  <a:pt x="527" y="712"/>
                </a:lnTo>
                <a:lnTo>
                  <a:pt x="527" y="712"/>
                </a:lnTo>
                <a:lnTo>
                  <a:pt x="534" y="699"/>
                </a:lnTo>
                <a:lnTo>
                  <a:pt x="538" y="681"/>
                </a:lnTo>
                <a:lnTo>
                  <a:pt x="542" y="663"/>
                </a:lnTo>
                <a:lnTo>
                  <a:pt x="545" y="643"/>
                </a:lnTo>
                <a:lnTo>
                  <a:pt x="552" y="604"/>
                </a:lnTo>
                <a:lnTo>
                  <a:pt x="556" y="586"/>
                </a:lnTo>
                <a:lnTo>
                  <a:pt x="560" y="571"/>
                </a:lnTo>
                <a:lnTo>
                  <a:pt x="560" y="571"/>
                </a:lnTo>
                <a:lnTo>
                  <a:pt x="560" y="569"/>
                </a:lnTo>
                <a:lnTo>
                  <a:pt x="559" y="568"/>
                </a:lnTo>
                <a:lnTo>
                  <a:pt x="556" y="570"/>
                </a:lnTo>
                <a:lnTo>
                  <a:pt x="554" y="572"/>
                </a:lnTo>
                <a:lnTo>
                  <a:pt x="552" y="573"/>
                </a:lnTo>
                <a:lnTo>
                  <a:pt x="550" y="573"/>
                </a:lnTo>
                <a:lnTo>
                  <a:pt x="549" y="571"/>
                </a:lnTo>
                <a:lnTo>
                  <a:pt x="549" y="571"/>
                </a:lnTo>
                <a:lnTo>
                  <a:pt x="547" y="567"/>
                </a:lnTo>
                <a:lnTo>
                  <a:pt x="549" y="564"/>
                </a:lnTo>
                <a:lnTo>
                  <a:pt x="551" y="561"/>
                </a:lnTo>
                <a:lnTo>
                  <a:pt x="553" y="560"/>
                </a:lnTo>
                <a:lnTo>
                  <a:pt x="553" y="560"/>
                </a:lnTo>
                <a:lnTo>
                  <a:pt x="555" y="559"/>
                </a:lnTo>
                <a:lnTo>
                  <a:pt x="556" y="560"/>
                </a:lnTo>
                <a:lnTo>
                  <a:pt x="558" y="564"/>
                </a:lnTo>
                <a:lnTo>
                  <a:pt x="559" y="566"/>
                </a:lnTo>
                <a:lnTo>
                  <a:pt x="560" y="566"/>
                </a:lnTo>
                <a:lnTo>
                  <a:pt x="561" y="564"/>
                </a:lnTo>
                <a:lnTo>
                  <a:pt x="561" y="564"/>
                </a:lnTo>
                <a:lnTo>
                  <a:pt x="565" y="529"/>
                </a:lnTo>
                <a:lnTo>
                  <a:pt x="569" y="493"/>
                </a:lnTo>
                <a:lnTo>
                  <a:pt x="574" y="455"/>
                </a:lnTo>
                <a:lnTo>
                  <a:pt x="581" y="417"/>
                </a:lnTo>
                <a:lnTo>
                  <a:pt x="588" y="379"/>
                </a:lnTo>
                <a:lnTo>
                  <a:pt x="596" y="343"/>
                </a:lnTo>
                <a:lnTo>
                  <a:pt x="603" y="308"/>
                </a:lnTo>
                <a:lnTo>
                  <a:pt x="611" y="277"/>
                </a:lnTo>
                <a:lnTo>
                  <a:pt x="611" y="277"/>
                </a:lnTo>
                <a:lnTo>
                  <a:pt x="618" y="272"/>
                </a:lnTo>
                <a:lnTo>
                  <a:pt x="623" y="271"/>
                </a:lnTo>
                <a:lnTo>
                  <a:pt x="629" y="271"/>
                </a:lnTo>
                <a:lnTo>
                  <a:pt x="629" y="271"/>
                </a:lnTo>
                <a:lnTo>
                  <a:pt x="643" y="252"/>
                </a:lnTo>
                <a:lnTo>
                  <a:pt x="657" y="236"/>
                </a:lnTo>
                <a:lnTo>
                  <a:pt x="672" y="219"/>
                </a:lnTo>
                <a:lnTo>
                  <a:pt x="687" y="204"/>
                </a:lnTo>
                <a:lnTo>
                  <a:pt x="718" y="172"/>
                </a:lnTo>
                <a:lnTo>
                  <a:pt x="733" y="156"/>
                </a:lnTo>
                <a:lnTo>
                  <a:pt x="748" y="137"/>
                </a:lnTo>
                <a:lnTo>
                  <a:pt x="748" y="137"/>
                </a:lnTo>
                <a:lnTo>
                  <a:pt x="748" y="131"/>
                </a:lnTo>
                <a:lnTo>
                  <a:pt x="748" y="121"/>
                </a:lnTo>
                <a:lnTo>
                  <a:pt x="748" y="121"/>
                </a:lnTo>
                <a:lnTo>
                  <a:pt x="739" y="114"/>
                </a:lnTo>
                <a:lnTo>
                  <a:pt x="729" y="106"/>
                </a:lnTo>
                <a:lnTo>
                  <a:pt x="720" y="100"/>
                </a:lnTo>
                <a:lnTo>
                  <a:pt x="709" y="94"/>
                </a:lnTo>
                <a:lnTo>
                  <a:pt x="697" y="88"/>
                </a:lnTo>
                <a:lnTo>
                  <a:pt x="686" y="84"/>
                </a:lnTo>
                <a:lnTo>
                  <a:pt x="674" y="80"/>
                </a:lnTo>
                <a:lnTo>
                  <a:pt x="661" y="75"/>
                </a:lnTo>
                <a:lnTo>
                  <a:pt x="647" y="72"/>
                </a:lnTo>
                <a:lnTo>
                  <a:pt x="634" y="70"/>
                </a:lnTo>
                <a:lnTo>
                  <a:pt x="620" y="69"/>
                </a:lnTo>
                <a:lnTo>
                  <a:pt x="606" y="68"/>
                </a:lnTo>
                <a:lnTo>
                  <a:pt x="591" y="68"/>
                </a:lnTo>
                <a:lnTo>
                  <a:pt x="577" y="68"/>
                </a:lnTo>
                <a:lnTo>
                  <a:pt x="563" y="70"/>
                </a:lnTo>
                <a:lnTo>
                  <a:pt x="549" y="72"/>
                </a:lnTo>
                <a:lnTo>
                  <a:pt x="549" y="72"/>
                </a:lnTo>
                <a:lnTo>
                  <a:pt x="537" y="74"/>
                </a:lnTo>
                <a:lnTo>
                  <a:pt x="524" y="80"/>
                </a:lnTo>
                <a:lnTo>
                  <a:pt x="510" y="86"/>
                </a:lnTo>
                <a:lnTo>
                  <a:pt x="495" y="92"/>
                </a:lnTo>
                <a:lnTo>
                  <a:pt x="481" y="101"/>
                </a:lnTo>
                <a:lnTo>
                  <a:pt x="469" y="109"/>
                </a:lnTo>
                <a:lnTo>
                  <a:pt x="459" y="116"/>
                </a:lnTo>
                <a:lnTo>
                  <a:pt x="450" y="124"/>
                </a:lnTo>
                <a:lnTo>
                  <a:pt x="450" y="124"/>
                </a:lnTo>
                <a:lnTo>
                  <a:pt x="446" y="131"/>
                </a:lnTo>
                <a:lnTo>
                  <a:pt x="440" y="141"/>
                </a:lnTo>
                <a:lnTo>
                  <a:pt x="434" y="151"/>
                </a:lnTo>
                <a:lnTo>
                  <a:pt x="428" y="161"/>
                </a:lnTo>
                <a:lnTo>
                  <a:pt x="428" y="161"/>
                </a:lnTo>
                <a:lnTo>
                  <a:pt x="424" y="162"/>
                </a:lnTo>
                <a:lnTo>
                  <a:pt x="422" y="163"/>
                </a:lnTo>
                <a:lnTo>
                  <a:pt x="420" y="164"/>
                </a:lnTo>
                <a:lnTo>
                  <a:pt x="418" y="165"/>
                </a:lnTo>
                <a:lnTo>
                  <a:pt x="418" y="165"/>
                </a:lnTo>
                <a:lnTo>
                  <a:pt x="415" y="170"/>
                </a:lnTo>
                <a:lnTo>
                  <a:pt x="414" y="174"/>
                </a:lnTo>
                <a:lnTo>
                  <a:pt x="413" y="178"/>
                </a:lnTo>
                <a:lnTo>
                  <a:pt x="414" y="183"/>
                </a:lnTo>
                <a:lnTo>
                  <a:pt x="415" y="192"/>
                </a:lnTo>
                <a:lnTo>
                  <a:pt x="417" y="202"/>
                </a:lnTo>
                <a:lnTo>
                  <a:pt x="417" y="202"/>
                </a:lnTo>
                <a:lnTo>
                  <a:pt x="424" y="207"/>
                </a:lnTo>
                <a:lnTo>
                  <a:pt x="430" y="212"/>
                </a:lnTo>
                <a:lnTo>
                  <a:pt x="435" y="218"/>
                </a:lnTo>
                <a:lnTo>
                  <a:pt x="439" y="224"/>
                </a:lnTo>
                <a:lnTo>
                  <a:pt x="439" y="224"/>
                </a:lnTo>
                <a:lnTo>
                  <a:pt x="463" y="257"/>
                </a:lnTo>
                <a:lnTo>
                  <a:pt x="475" y="276"/>
                </a:lnTo>
                <a:lnTo>
                  <a:pt x="479" y="284"/>
                </a:lnTo>
                <a:lnTo>
                  <a:pt x="483" y="293"/>
                </a:lnTo>
                <a:lnTo>
                  <a:pt x="483" y="293"/>
                </a:lnTo>
                <a:lnTo>
                  <a:pt x="477" y="303"/>
                </a:lnTo>
                <a:lnTo>
                  <a:pt x="471" y="314"/>
                </a:lnTo>
                <a:lnTo>
                  <a:pt x="462" y="338"/>
                </a:lnTo>
                <a:lnTo>
                  <a:pt x="457" y="348"/>
                </a:lnTo>
                <a:lnTo>
                  <a:pt x="453" y="360"/>
                </a:lnTo>
                <a:lnTo>
                  <a:pt x="447" y="371"/>
                </a:lnTo>
                <a:lnTo>
                  <a:pt x="440" y="381"/>
                </a:lnTo>
                <a:lnTo>
                  <a:pt x="440" y="381"/>
                </a:lnTo>
                <a:lnTo>
                  <a:pt x="433" y="406"/>
                </a:lnTo>
                <a:lnTo>
                  <a:pt x="423" y="432"/>
                </a:lnTo>
                <a:lnTo>
                  <a:pt x="405" y="482"/>
                </a:lnTo>
                <a:lnTo>
                  <a:pt x="386" y="530"/>
                </a:lnTo>
                <a:lnTo>
                  <a:pt x="364" y="578"/>
                </a:lnTo>
                <a:lnTo>
                  <a:pt x="322" y="671"/>
                </a:lnTo>
                <a:lnTo>
                  <a:pt x="301" y="718"/>
                </a:lnTo>
                <a:lnTo>
                  <a:pt x="281" y="767"/>
                </a:lnTo>
                <a:lnTo>
                  <a:pt x="281" y="767"/>
                </a:lnTo>
                <a:lnTo>
                  <a:pt x="275" y="769"/>
                </a:lnTo>
                <a:lnTo>
                  <a:pt x="271" y="772"/>
                </a:lnTo>
                <a:lnTo>
                  <a:pt x="267" y="776"/>
                </a:lnTo>
                <a:lnTo>
                  <a:pt x="264" y="780"/>
                </a:lnTo>
                <a:lnTo>
                  <a:pt x="262" y="785"/>
                </a:lnTo>
                <a:lnTo>
                  <a:pt x="260" y="792"/>
                </a:lnTo>
                <a:lnTo>
                  <a:pt x="260" y="798"/>
                </a:lnTo>
                <a:lnTo>
                  <a:pt x="260" y="806"/>
                </a:lnTo>
                <a:lnTo>
                  <a:pt x="260" y="806"/>
                </a:lnTo>
                <a:lnTo>
                  <a:pt x="271" y="800"/>
                </a:lnTo>
                <a:lnTo>
                  <a:pt x="280" y="794"/>
                </a:lnTo>
                <a:lnTo>
                  <a:pt x="287" y="786"/>
                </a:lnTo>
                <a:lnTo>
                  <a:pt x="294" y="779"/>
                </a:lnTo>
                <a:lnTo>
                  <a:pt x="299" y="769"/>
                </a:lnTo>
                <a:lnTo>
                  <a:pt x="304" y="760"/>
                </a:lnTo>
                <a:lnTo>
                  <a:pt x="313" y="739"/>
                </a:lnTo>
                <a:lnTo>
                  <a:pt x="313" y="739"/>
                </a:lnTo>
                <a:close/>
                <a:moveTo>
                  <a:pt x="506" y="741"/>
                </a:moveTo>
                <a:lnTo>
                  <a:pt x="506" y="741"/>
                </a:lnTo>
                <a:lnTo>
                  <a:pt x="507" y="708"/>
                </a:lnTo>
                <a:lnTo>
                  <a:pt x="509" y="674"/>
                </a:lnTo>
                <a:lnTo>
                  <a:pt x="515" y="603"/>
                </a:lnTo>
                <a:lnTo>
                  <a:pt x="524" y="533"/>
                </a:lnTo>
                <a:lnTo>
                  <a:pt x="531" y="463"/>
                </a:lnTo>
                <a:lnTo>
                  <a:pt x="531" y="463"/>
                </a:lnTo>
                <a:lnTo>
                  <a:pt x="525" y="462"/>
                </a:lnTo>
                <a:lnTo>
                  <a:pt x="517" y="462"/>
                </a:lnTo>
                <a:lnTo>
                  <a:pt x="499" y="464"/>
                </a:lnTo>
                <a:lnTo>
                  <a:pt x="490" y="464"/>
                </a:lnTo>
                <a:lnTo>
                  <a:pt x="481" y="464"/>
                </a:lnTo>
                <a:lnTo>
                  <a:pt x="472" y="463"/>
                </a:lnTo>
                <a:lnTo>
                  <a:pt x="464" y="459"/>
                </a:lnTo>
                <a:lnTo>
                  <a:pt x="464" y="459"/>
                </a:lnTo>
                <a:lnTo>
                  <a:pt x="480" y="454"/>
                </a:lnTo>
                <a:lnTo>
                  <a:pt x="497" y="449"/>
                </a:lnTo>
                <a:lnTo>
                  <a:pt x="536" y="440"/>
                </a:lnTo>
                <a:lnTo>
                  <a:pt x="536" y="440"/>
                </a:lnTo>
                <a:lnTo>
                  <a:pt x="536" y="437"/>
                </a:lnTo>
                <a:lnTo>
                  <a:pt x="536" y="434"/>
                </a:lnTo>
                <a:lnTo>
                  <a:pt x="538" y="424"/>
                </a:lnTo>
                <a:lnTo>
                  <a:pt x="539" y="417"/>
                </a:lnTo>
                <a:lnTo>
                  <a:pt x="539" y="414"/>
                </a:lnTo>
                <a:lnTo>
                  <a:pt x="537" y="412"/>
                </a:lnTo>
                <a:lnTo>
                  <a:pt x="537" y="412"/>
                </a:lnTo>
                <a:lnTo>
                  <a:pt x="534" y="409"/>
                </a:lnTo>
                <a:lnTo>
                  <a:pt x="530" y="407"/>
                </a:lnTo>
                <a:lnTo>
                  <a:pt x="524" y="406"/>
                </a:lnTo>
                <a:lnTo>
                  <a:pt x="516" y="406"/>
                </a:lnTo>
                <a:lnTo>
                  <a:pt x="509" y="407"/>
                </a:lnTo>
                <a:lnTo>
                  <a:pt x="500" y="408"/>
                </a:lnTo>
                <a:lnTo>
                  <a:pt x="493" y="409"/>
                </a:lnTo>
                <a:lnTo>
                  <a:pt x="485" y="408"/>
                </a:lnTo>
                <a:lnTo>
                  <a:pt x="481" y="407"/>
                </a:lnTo>
                <a:lnTo>
                  <a:pt x="478" y="405"/>
                </a:lnTo>
                <a:lnTo>
                  <a:pt x="478" y="405"/>
                </a:lnTo>
                <a:lnTo>
                  <a:pt x="459" y="452"/>
                </a:lnTo>
                <a:lnTo>
                  <a:pt x="439" y="498"/>
                </a:lnTo>
                <a:lnTo>
                  <a:pt x="400" y="587"/>
                </a:lnTo>
                <a:lnTo>
                  <a:pt x="360" y="676"/>
                </a:lnTo>
                <a:lnTo>
                  <a:pt x="341" y="721"/>
                </a:lnTo>
                <a:lnTo>
                  <a:pt x="322" y="767"/>
                </a:lnTo>
                <a:lnTo>
                  <a:pt x="322" y="767"/>
                </a:lnTo>
                <a:lnTo>
                  <a:pt x="364" y="762"/>
                </a:lnTo>
                <a:lnTo>
                  <a:pt x="410" y="754"/>
                </a:lnTo>
                <a:lnTo>
                  <a:pt x="457" y="748"/>
                </a:lnTo>
                <a:lnTo>
                  <a:pt x="506" y="741"/>
                </a:lnTo>
                <a:lnTo>
                  <a:pt x="506" y="741"/>
                </a:lnTo>
                <a:close/>
                <a:moveTo>
                  <a:pt x="546" y="388"/>
                </a:moveTo>
                <a:lnTo>
                  <a:pt x="546" y="388"/>
                </a:lnTo>
                <a:lnTo>
                  <a:pt x="551" y="361"/>
                </a:lnTo>
                <a:lnTo>
                  <a:pt x="556" y="337"/>
                </a:lnTo>
                <a:lnTo>
                  <a:pt x="561" y="313"/>
                </a:lnTo>
                <a:lnTo>
                  <a:pt x="566" y="292"/>
                </a:lnTo>
                <a:lnTo>
                  <a:pt x="566" y="292"/>
                </a:lnTo>
                <a:lnTo>
                  <a:pt x="581" y="271"/>
                </a:lnTo>
                <a:lnTo>
                  <a:pt x="597" y="253"/>
                </a:lnTo>
                <a:lnTo>
                  <a:pt x="630" y="217"/>
                </a:lnTo>
                <a:lnTo>
                  <a:pt x="647" y="198"/>
                </a:lnTo>
                <a:lnTo>
                  <a:pt x="663" y="180"/>
                </a:lnTo>
                <a:lnTo>
                  <a:pt x="679" y="161"/>
                </a:lnTo>
                <a:lnTo>
                  <a:pt x="693" y="141"/>
                </a:lnTo>
                <a:lnTo>
                  <a:pt x="693" y="141"/>
                </a:lnTo>
                <a:lnTo>
                  <a:pt x="690" y="137"/>
                </a:lnTo>
                <a:lnTo>
                  <a:pt x="687" y="134"/>
                </a:lnTo>
                <a:lnTo>
                  <a:pt x="682" y="132"/>
                </a:lnTo>
                <a:lnTo>
                  <a:pt x="679" y="128"/>
                </a:lnTo>
                <a:lnTo>
                  <a:pt x="679" y="128"/>
                </a:lnTo>
                <a:lnTo>
                  <a:pt x="650" y="124"/>
                </a:lnTo>
                <a:lnTo>
                  <a:pt x="635" y="121"/>
                </a:lnTo>
                <a:lnTo>
                  <a:pt x="620" y="119"/>
                </a:lnTo>
                <a:lnTo>
                  <a:pt x="604" y="119"/>
                </a:lnTo>
                <a:lnTo>
                  <a:pt x="588" y="119"/>
                </a:lnTo>
                <a:lnTo>
                  <a:pt x="571" y="121"/>
                </a:lnTo>
                <a:lnTo>
                  <a:pt x="552" y="125"/>
                </a:lnTo>
                <a:lnTo>
                  <a:pt x="552" y="125"/>
                </a:lnTo>
                <a:lnTo>
                  <a:pt x="541" y="127"/>
                </a:lnTo>
                <a:lnTo>
                  <a:pt x="529" y="132"/>
                </a:lnTo>
                <a:lnTo>
                  <a:pt x="515" y="139"/>
                </a:lnTo>
                <a:lnTo>
                  <a:pt x="502" y="145"/>
                </a:lnTo>
                <a:lnTo>
                  <a:pt x="490" y="154"/>
                </a:lnTo>
                <a:lnTo>
                  <a:pt x="480" y="161"/>
                </a:lnTo>
                <a:lnTo>
                  <a:pt x="472" y="170"/>
                </a:lnTo>
                <a:lnTo>
                  <a:pt x="470" y="173"/>
                </a:lnTo>
                <a:lnTo>
                  <a:pt x="469" y="177"/>
                </a:lnTo>
                <a:lnTo>
                  <a:pt x="469" y="177"/>
                </a:lnTo>
                <a:lnTo>
                  <a:pt x="470" y="181"/>
                </a:lnTo>
                <a:lnTo>
                  <a:pt x="471" y="187"/>
                </a:lnTo>
                <a:lnTo>
                  <a:pt x="475" y="191"/>
                </a:lnTo>
                <a:lnTo>
                  <a:pt x="479" y="196"/>
                </a:lnTo>
                <a:lnTo>
                  <a:pt x="487" y="207"/>
                </a:lnTo>
                <a:lnTo>
                  <a:pt x="496" y="217"/>
                </a:lnTo>
                <a:lnTo>
                  <a:pt x="496" y="217"/>
                </a:lnTo>
                <a:lnTo>
                  <a:pt x="500" y="226"/>
                </a:lnTo>
                <a:lnTo>
                  <a:pt x="505" y="237"/>
                </a:lnTo>
                <a:lnTo>
                  <a:pt x="509" y="247"/>
                </a:lnTo>
                <a:lnTo>
                  <a:pt x="511" y="252"/>
                </a:lnTo>
                <a:lnTo>
                  <a:pt x="513" y="255"/>
                </a:lnTo>
                <a:lnTo>
                  <a:pt x="513" y="255"/>
                </a:lnTo>
                <a:lnTo>
                  <a:pt x="516" y="258"/>
                </a:lnTo>
                <a:lnTo>
                  <a:pt x="520" y="261"/>
                </a:lnTo>
                <a:lnTo>
                  <a:pt x="523" y="263"/>
                </a:lnTo>
                <a:lnTo>
                  <a:pt x="525" y="265"/>
                </a:lnTo>
                <a:lnTo>
                  <a:pt x="525" y="265"/>
                </a:lnTo>
                <a:lnTo>
                  <a:pt x="526" y="268"/>
                </a:lnTo>
                <a:lnTo>
                  <a:pt x="527" y="272"/>
                </a:lnTo>
                <a:lnTo>
                  <a:pt x="528" y="282"/>
                </a:lnTo>
                <a:lnTo>
                  <a:pt x="527" y="291"/>
                </a:lnTo>
                <a:lnTo>
                  <a:pt x="526" y="297"/>
                </a:lnTo>
                <a:lnTo>
                  <a:pt x="526" y="297"/>
                </a:lnTo>
                <a:lnTo>
                  <a:pt x="521" y="309"/>
                </a:lnTo>
                <a:lnTo>
                  <a:pt x="515" y="321"/>
                </a:lnTo>
                <a:lnTo>
                  <a:pt x="501" y="345"/>
                </a:lnTo>
                <a:lnTo>
                  <a:pt x="495" y="358"/>
                </a:lnTo>
                <a:lnTo>
                  <a:pt x="491" y="371"/>
                </a:lnTo>
                <a:lnTo>
                  <a:pt x="487" y="383"/>
                </a:lnTo>
                <a:lnTo>
                  <a:pt x="486" y="388"/>
                </a:lnTo>
                <a:lnTo>
                  <a:pt x="486" y="394"/>
                </a:lnTo>
                <a:lnTo>
                  <a:pt x="486" y="394"/>
                </a:lnTo>
                <a:lnTo>
                  <a:pt x="489" y="392"/>
                </a:lnTo>
                <a:lnTo>
                  <a:pt x="492" y="390"/>
                </a:lnTo>
                <a:lnTo>
                  <a:pt x="498" y="388"/>
                </a:lnTo>
                <a:lnTo>
                  <a:pt x="506" y="387"/>
                </a:lnTo>
                <a:lnTo>
                  <a:pt x="514" y="387"/>
                </a:lnTo>
                <a:lnTo>
                  <a:pt x="531" y="388"/>
                </a:lnTo>
                <a:lnTo>
                  <a:pt x="539" y="389"/>
                </a:lnTo>
                <a:lnTo>
                  <a:pt x="546" y="388"/>
                </a:lnTo>
                <a:lnTo>
                  <a:pt x="546" y="388"/>
                </a:lnTo>
                <a:close/>
                <a:moveTo>
                  <a:pt x="567" y="739"/>
                </a:moveTo>
                <a:lnTo>
                  <a:pt x="567" y="739"/>
                </a:lnTo>
                <a:lnTo>
                  <a:pt x="557" y="736"/>
                </a:lnTo>
                <a:lnTo>
                  <a:pt x="550" y="734"/>
                </a:lnTo>
                <a:lnTo>
                  <a:pt x="542" y="733"/>
                </a:lnTo>
                <a:lnTo>
                  <a:pt x="534" y="734"/>
                </a:lnTo>
                <a:lnTo>
                  <a:pt x="534" y="734"/>
                </a:lnTo>
                <a:lnTo>
                  <a:pt x="532" y="728"/>
                </a:lnTo>
                <a:lnTo>
                  <a:pt x="531" y="724"/>
                </a:lnTo>
                <a:lnTo>
                  <a:pt x="528" y="721"/>
                </a:lnTo>
                <a:lnTo>
                  <a:pt x="524" y="719"/>
                </a:lnTo>
                <a:lnTo>
                  <a:pt x="524" y="719"/>
                </a:lnTo>
                <a:lnTo>
                  <a:pt x="524" y="722"/>
                </a:lnTo>
                <a:lnTo>
                  <a:pt x="524" y="726"/>
                </a:lnTo>
                <a:lnTo>
                  <a:pt x="526" y="734"/>
                </a:lnTo>
                <a:lnTo>
                  <a:pt x="527" y="738"/>
                </a:lnTo>
                <a:lnTo>
                  <a:pt x="527" y="742"/>
                </a:lnTo>
                <a:lnTo>
                  <a:pt x="527" y="746"/>
                </a:lnTo>
                <a:lnTo>
                  <a:pt x="525" y="749"/>
                </a:lnTo>
                <a:lnTo>
                  <a:pt x="525" y="749"/>
                </a:lnTo>
                <a:lnTo>
                  <a:pt x="526" y="752"/>
                </a:lnTo>
                <a:lnTo>
                  <a:pt x="528" y="754"/>
                </a:lnTo>
                <a:lnTo>
                  <a:pt x="534" y="758"/>
                </a:lnTo>
                <a:lnTo>
                  <a:pt x="541" y="762"/>
                </a:lnTo>
                <a:lnTo>
                  <a:pt x="550" y="762"/>
                </a:lnTo>
                <a:lnTo>
                  <a:pt x="553" y="762"/>
                </a:lnTo>
                <a:lnTo>
                  <a:pt x="557" y="761"/>
                </a:lnTo>
                <a:lnTo>
                  <a:pt x="560" y="760"/>
                </a:lnTo>
                <a:lnTo>
                  <a:pt x="563" y="757"/>
                </a:lnTo>
                <a:lnTo>
                  <a:pt x="566" y="754"/>
                </a:lnTo>
                <a:lnTo>
                  <a:pt x="567" y="750"/>
                </a:lnTo>
                <a:lnTo>
                  <a:pt x="567" y="745"/>
                </a:lnTo>
                <a:lnTo>
                  <a:pt x="567" y="739"/>
                </a:lnTo>
                <a:lnTo>
                  <a:pt x="567" y="739"/>
                </a:lnTo>
                <a:close/>
                <a:moveTo>
                  <a:pt x="607" y="701"/>
                </a:moveTo>
                <a:lnTo>
                  <a:pt x="607" y="701"/>
                </a:lnTo>
                <a:lnTo>
                  <a:pt x="605" y="696"/>
                </a:lnTo>
                <a:lnTo>
                  <a:pt x="605" y="693"/>
                </a:lnTo>
                <a:lnTo>
                  <a:pt x="605" y="690"/>
                </a:lnTo>
                <a:lnTo>
                  <a:pt x="604" y="687"/>
                </a:lnTo>
                <a:lnTo>
                  <a:pt x="604" y="687"/>
                </a:lnTo>
                <a:lnTo>
                  <a:pt x="611" y="675"/>
                </a:lnTo>
                <a:lnTo>
                  <a:pt x="616" y="663"/>
                </a:lnTo>
                <a:lnTo>
                  <a:pt x="620" y="651"/>
                </a:lnTo>
                <a:lnTo>
                  <a:pt x="623" y="639"/>
                </a:lnTo>
                <a:lnTo>
                  <a:pt x="629" y="613"/>
                </a:lnTo>
                <a:lnTo>
                  <a:pt x="635" y="586"/>
                </a:lnTo>
                <a:lnTo>
                  <a:pt x="635" y="586"/>
                </a:lnTo>
                <a:lnTo>
                  <a:pt x="653" y="551"/>
                </a:lnTo>
                <a:lnTo>
                  <a:pt x="663" y="530"/>
                </a:lnTo>
                <a:lnTo>
                  <a:pt x="672" y="509"/>
                </a:lnTo>
                <a:lnTo>
                  <a:pt x="679" y="489"/>
                </a:lnTo>
                <a:lnTo>
                  <a:pt x="683" y="469"/>
                </a:lnTo>
                <a:lnTo>
                  <a:pt x="684" y="460"/>
                </a:lnTo>
                <a:lnTo>
                  <a:pt x="684" y="450"/>
                </a:lnTo>
                <a:lnTo>
                  <a:pt x="684" y="442"/>
                </a:lnTo>
                <a:lnTo>
                  <a:pt x="683" y="434"/>
                </a:lnTo>
                <a:lnTo>
                  <a:pt x="683" y="434"/>
                </a:lnTo>
                <a:lnTo>
                  <a:pt x="684" y="439"/>
                </a:lnTo>
                <a:lnTo>
                  <a:pt x="683" y="444"/>
                </a:lnTo>
                <a:lnTo>
                  <a:pt x="681" y="446"/>
                </a:lnTo>
                <a:lnTo>
                  <a:pt x="678" y="448"/>
                </a:lnTo>
                <a:lnTo>
                  <a:pt x="674" y="449"/>
                </a:lnTo>
                <a:lnTo>
                  <a:pt x="669" y="449"/>
                </a:lnTo>
                <a:lnTo>
                  <a:pt x="660" y="448"/>
                </a:lnTo>
                <a:lnTo>
                  <a:pt x="660" y="448"/>
                </a:lnTo>
                <a:lnTo>
                  <a:pt x="651" y="448"/>
                </a:lnTo>
                <a:lnTo>
                  <a:pt x="642" y="450"/>
                </a:lnTo>
                <a:lnTo>
                  <a:pt x="621" y="453"/>
                </a:lnTo>
                <a:lnTo>
                  <a:pt x="612" y="454"/>
                </a:lnTo>
                <a:lnTo>
                  <a:pt x="604" y="453"/>
                </a:lnTo>
                <a:lnTo>
                  <a:pt x="601" y="452"/>
                </a:lnTo>
                <a:lnTo>
                  <a:pt x="598" y="450"/>
                </a:lnTo>
                <a:lnTo>
                  <a:pt x="596" y="448"/>
                </a:lnTo>
                <a:lnTo>
                  <a:pt x="595" y="445"/>
                </a:lnTo>
                <a:lnTo>
                  <a:pt x="595" y="445"/>
                </a:lnTo>
                <a:lnTo>
                  <a:pt x="604" y="442"/>
                </a:lnTo>
                <a:lnTo>
                  <a:pt x="614" y="439"/>
                </a:lnTo>
                <a:lnTo>
                  <a:pt x="632" y="436"/>
                </a:lnTo>
                <a:lnTo>
                  <a:pt x="641" y="435"/>
                </a:lnTo>
                <a:lnTo>
                  <a:pt x="649" y="434"/>
                </a:lnTo>
                <a:lnTo>
                  <a:pt x="656" y="432"/>
                </a:lnTo>
                <a:lnTo>
                  <a:pt x="662" y="428"/>
                </a:lnTo>
                <a:lnTo>
                  <a:pt x="662" y="428"/>
                </a:lnTo>
                <a:lnTo>
                  <a:pt x="653" y="425"/>
                </a:lnTo>
                <a:lnTo>
                  <a:pt x="645" y="424"/>
                </a:lnTo>
                <a:lnTo>
                  <a:pt x="628" y="423"/>
                </a:lnTo>
                <a:lnTo>
                  <a:pt x="619" y="423"/>
                </a:lnTo>
                <a:lnTo>
                  <a:pt x="612" y="422"/>
                </a:lnTo>
                <a:lnTo>
                  <a:pt x="604" y="420"/>
                </a:lnTo>
                <a:lnTo>
                  <a:pt x="596" y="416"/>
                </a:lnTo>
                <a:lnTo>
                  <a:pt x="596" y="416"/>
                </a:lnTo>
                <a:lnTo>
                  <a:pt x="597" y="419"/>
                </a:lnTo>
                <a:lnTo>
                  <a:pt x="598" y="420"/>
                </a:lnTo>
                <a:lnTo>
                  <a:pt x="599" y="422"/>
                </a:lnTo>
                <a:lnTo>
                  <a:pt x="599" y="425"/>
                </a:lnTo>
                <a:lnTo>
                  <a:pt x="599" y="425"/>
                </a:lnTo>
                <a:lnTo>
                  <a:pt x="593" y="445"/>
                </a:lnTo>
                <a:lnTo>
                  <a:pt x="589" y="464"/>
                </a:lnTo>
                <a:lnTo>
                  <a:pt x="586" y="484"/>
                </a:lnTo>
                <a:lnTo>
                  <a:pt x="583" y="505"/>
                </a:lnTo>
                <a:lnTo>
                  <a:pt x="578" y="545"/>
                </a:lnTo>
                <a:lnTo>
                  <a:pt x="576" y="566"/>
                </a:lnTo>
                <a:lnTo>
                  <a:pt x="574" y="586"/>
                </a:lnTo>
                <a:lnTo>
                  <a:pt x="574" y="586"/>
                </a:lnTo>
                <a:lnTo>
                  <a:pt x="571" y="601"/>
                </a:lnTo>
                <a:lnTo>
                  <a:pt x="568" y="616"/>
                </a:lnTo>
                <a:lnTo>
                  <a:pt x="560" y="647"/>
                </a:lnTo>
                <a:lnTo>
                  <a:pt x="558" y="663"/>
                </a:lnTo>
                <a:lnTo>
                  <a:pt x="556" y="678"/>
                </a:lnTo>
                <a:lnTo>
                  <a:pt x="556" y="693"/>
                </a:lnTo>
                <a:lnTo>
                  <a:pt x="557" y="707"/>
                </a:lnTo>
                <a:lnTo>
                  <a:pt x="557" y="707"/>
                </a:lnTo>
                <a:lnTo>
                  <a:pt x="582" y="704"/>
                </a:lnTo>
                <a:lnTo>
                  <a:pt x="595" y="702"/>
                </a:lnTo>
                <a:lnTo>
                  <a:pt x="607" y="701"/>
                </a:lnTo>
                <a:lnTo>
                  <a:pt x="607" y="701"/>
                </a:lnTo>
                <a:close/>
                <a:moveTo>
                  <a:pt x="584" y="772"/>
                </a:moveTo>
                <a:lnTo>
                  <a:pt x="584" y="772"/>
                </a:lnTo>
                <a:lnTo>
                  <a:pt x="599" y="770"/>
                </a:lnTo>
                <a:lnTo>
                  <a:pt x="614" y="768"/>
                </a:lnTo>
                <a:lnTo>
                  <a:pt x="628" y="764"/>
                </a:lnTo>
                <a:lnTo>
                  <a:pt x="634" y="761"/>
                </a:lnTo>
                <a:lnTo>
                  <a:pt x="640" y="758"/>
                </a:lnTo>
                <a:lnTo>
                  <a:pt x="644" y="754"/>
                </a:lnTo>
                <a:lnTo>
                  <a:pt x="648" y="751"/>
                </a:lnTo>
                <a:lnTo>
                  <a:pt x="650" y="747"/>
                </a:lnTo>
                <a:lnTo>
                  <a:pt x="652" y="741"/>
                </a:lnTo>
                <a:lnTo>
                  <a:pt x="652" y="736"/>
                </a:lnTo>
                <a:lnTo>
                  <a:pt x="651" y="730"/>
                </a:lnTo>
                <a:lnTo>
                  <a:pt x="649" y="723"/>
                </a:lnTo>
                <a:lnTo>
                  <a:pt x="645" y="716"/>
                </a:lnTo>
                <a:lnTo>
                  <a:pt x="645" y="716"/>
                </a:lnTo>
                <a:lnTo>
                  <a:pt x="621" y="716"/>
                </a:lnTo>
                <a:lnTo>
                  <a:pt x="589" y="719"/>
                </a:lnTo>
                <a:lnTo>
                  <a:pt x="589" y="719"/>
                </a:lnTo>
                <a:lnTo>
                  <a:pt x="589" y="735"/>
                </a:lnTo>
                <a:lnTo>
                  <a:pt x="588" y="748"/>
                </a:lnTo>
                <a:lnTo>
                  <a:pt x="587" y="760"/>
                </a:lnTo>
                <a:lnTo>
                  <a:pt x="584" y="772"/>
                </a:lnTo>
                <a:lnTo>
                  <a:pt x="584" y="772"/>
                </a:lnTo>
                <a:close/>
              </a:path>
            </a:pathLst>
          </a:custGeom>
          <a:solidFill>
            <a:srgbClr val="FFFFFF"/>
          </a:solidFill>
          <a:ln w="9525">
            <a:solidFill>
              <a:schemeClr val="tx1">
                <a:lumMod val="75000"/>
                <a:lumOff val="25000"/>
              </a:schemeClr>
            </a:solidFill>
            <a:round/>
          </a:ln>
        </p:spPr>
        <p:txBody>
          <a:bodyPr vert="horz" wrap="square" lIns="91423" tIns="45711" rIns="91423" bIns="45711" numCol="1" anchor="t" anchorCtr="0" compatLnSpc="1"/>
          <a:lstStyle/>
          <a:p>
            <a:endParaRPr lang="zh-CN" altLang="en-US">
              <a:solidFill>
                <a:schemeClr val="tx1">
                  <a:lumMod val="75000"/>
                  <a:lumOff val="25000"/>
                </a:schemeClr>
              </a:solidFill>
            </a:endParaRPr>
          </a:p>
        </p:txBody>
      </p:sp>
      <p:grpSp>
        <p:nvGrpSpPr>
          <p:cNvPr id="228" name="组合 116"/>
          <p:cNvGrpSpPr/>
          <p:nvPr/>
        </p:nvGrpSpPr>
        <p:grpSpPr>
          <a:xfrm rot="792495">
            <a:off x="6218579" y="4062618"/>
            <a:ext cx="603149" cy="517591"/>
            <a:chOff x="5558611" y="2348253"/>
            <a:chExt cx="449263" cy="400050"/>
          </a:xfrm>
        </p:grpSpPr>
        <p:sp>
          <p:nvSpPr>
            <p:cNvPr id="229" name="Freeform 137"/>
            <p:cNvSpPr>
              <a:spLocks noEditPoints="1"/>
            </p:cNvSpPr>
            <p:nvPr/>
          </p:nvSpPr>
          <p:spPr bwMode="auto">
            <a:xfrm>
              <a:off x="5558611" y="2348253"/>
              <a:ext cx="449263" cy="400050"/>
            </a:xfrm>
            <a:custGeom>
              <a:cxnLst>
                <a:cxn ang="0">
                  <a:pos x="751" y="382"/>
                </a:cxn>
                <a:cxn ang="0">
                  <a:pos x="652" y="439"/>
                </a:cxn>
                <a:cxn ang="0">
                  <a:pos x="598" y="517"/>
                </a:cxn>
                <a:cxn ang="0">
                  <a:pos x="467" y="723"/>
                </a:cxn>
                <a:cxn ang="0">
                  <a:pos x="241" y="692"/>
                </a:cxn>
                <a:cxn ang="0">
                  <a:pos x="58" y="619"/>
                </a:cxn>
                <a:cxn ang="0">
                  <a:pos x="3" y="442"/>
                </a:cxn>
                <a:cxn ang="0">
                  <a:pos x="143" y="246"/>
                </a:cxn>
                <a:cxn ang="0">
                  <a:pos x="246" y="198"/>
                </a:cxn>
                <a:cxn ang="0">
                  <a:pos x="315" y="127"/>
                </a:cxn>
                <a:cxn ang="0">
                  <a:pos x="419" y="1"/>
                </a:cxn>
                <a:cxn ang="0">
                  <a:pos x="559" y="36"/>
                </a:cxn>
                <a:cxn ang="0">
                  <a:pos x="627" y="84"/>
                </a:cxn>
                <a:cxn ang="0">
                  <a:pos x="734" y="356"/>
                </a:cxn>
                <a:cxn ang="0">
                  <a:pos x="826" y="295"/>
                </a:cxn>
                <a:cxn ang="0">
                  <a:pos x="780" y="233"/>
                </a:cxn>
                <a:cxn ang="0">
                  <a:pos x="735" y="154"/>
                </a:cxn>
                <a:cxn ang="0">
                  <a:pos x="660" y="223"/>
                </a:cxn>
                <a:cxn ang="0">
                  <a:pos x="494" y="393"/>
                </a:cxn>
                <a:cxn ang="0">
                  <a:pos x="269" y="427"/>
                </a:cxn>
                <a:cxn ang="0">
                  <a:pos x="294" y="260"/>
                </a:cxn>
                <a:cxn ang="0">
                  <a:pos x="524" y="46"/>
                </a:cxn>
                <a:cxn ang="0">
                  <a:pos x="363" y="60"/>
                </a:cxn>
                <a:cxn ang="0">
                  <a:pos x="309" y="164"/>
                </a:cxn>
                <a:cxn ang="0">
                  <a:pos x="237" y="233"/>
                </a:cxn>
                <a:cxn ang="0">
                  <a:pos x="59" y="344"/>
                </a:cxn>
                <a:cxn ang="0">
                  <a:pos x="446" y="519"/>
                </a:cxn>
                <a:cxn ang="0">
                  <a:pos x="533" y="454"/>
                </a:cxn>
                <a:cxn ang="0">
                  <a:pos x="569" y="381"/>
                </a:cxn>
                <a:cxn ang="0">
                  <a:pos x="657" y="298"/>
                </a:cxn>
                <a:cxn ang="0">
                  <a:pos x="771" y="241"/>
                </a:cxn>
                <a:cxn ang="0">
                  <a:pos x="727" y="388"/>
                </a:cxn>
                <a:cxn ang="0">
                  <a:pos x="598" y="95"/>
                </a:cxn>
                <a:cxn ang="0">
                  <a:pos x="360" y="299"/>
                </a:cxn>
                <a:cxn ang="0">
                  <a:pos x="342" y="433"/>
                </a:cxn>
                <a:cxn ang="0">
                  <a:pos x="488" y="382"/>
                </a:cxn>
                <a:cxn ang="0">
                  <a:pos x="708" y="132"/>
                </a:cxn>
                <a:cxn ang="0">
                  <a:pos x="670" y="357"/>
                </a:cxn>
                <a:cxn ang="0">
                  <a:pos x="647" y="314"/>
                </a:cxn>
                <a:cxn ang="0">
                  <a:pos x="664" y="404"/>
                </a:cxn>
                <a:cxn ang="0">
                  <a:pos x="598" y="402"/>
                </a:cxn>
                <a:cxn ang="0">
                  <a:pos x="619" y="372"/>
                </a:cxn>
                <a:cxn ang="0">
                  <a:pos x="600" y="480"/>
                </a:cxn>
                <a:cxn ang="0">
                  <a:pos x="490" y="166"/>
                </a:cxn>
                <a:cxn ang="0">
                  <a:pos x="523" y="132"/>
                </a:cxn>
                <a:cxn ang="0">
                  <a:pos x="574" y="75"/>
                </a:cxn>
                <a:cxn ang="0">
                  <a:pos x="402" y="185"/>
                </a:cxn>
                <a:cxn ang="0">
                  <a:pos x="265" y="334"/>
                </a:cxn>
                <a:cxn ang="0">
                  <a:pos x="287" y="334"/>
                </a:cxn>
                <a:cxn ang="0">
                  <a:pos x="355" y="283"/>
                </a:cxn>
                <a:cxn ang="0">
                  <a:pos x="386" y="258"/>
                </a:cxn>
                <a:cxn ang="0">
                  <a:pos x="547" y="411"/>
                </a:cxn>
                <a:cxn ang="0">
                  <a:pos x="581" y="503"/>
                </a:cxn>
                <a:cxn ang="0">
                  <a:pos x="556" y="598"/>
                </a:cxn>
                <a:cxn ang="0">
                  <a:pos x="505" y="501"/>
                </a:cxn>
                <a:cxn ang="0">
                  <a:pos x="224" y="463"/>
                </a:cxn>
                <a:cxn ang="0">
                  <a:pos x="71" y="607"/>
                </a:cxn>
                <a:cxn ang="0">
                  <a:pos x="318" y="706"/>
                </a:cxn>
                <a:cxn ang="0">
                  <a:pos x="430" y="611"/>
                </a:cxn>
                <a:cxn ang="0">
                  <a:pos x="437" y="735"/>
                </a:cxn>
                <a:cxn ang="0">
                  <a:pos x="252" y="351"/>
                </a:cxn>
                <a:cxn ang="0">
                  <a:pos x="228" y="372"/>
                </a:cxn>
              </a:cxnLst>
              <a:rect l="0" t="0" r="r" b="b"/>
              <a:pathLst>
                <a:path w="850" h="755">
                  <a:moveTo>
                    <a:pt x="850" y="165"/>
                  </a:moveTo>
                  <a:lnTo>
                    <a:pt x="850" y="165"/>
                  </a:lnTo>
                  <a:lnTo>
                    <a:pt x="848" y="183"/>
                  </a:lnTo>
                  <a:lnTo>
                    <a:pt x="847" y="201"/>
                  </a:lnTo>
                  <a:lnTo>
                    <a:pt x="847" y="236"/>
                  </a:lnTo>
                  <a:lnTo>
                    <a:pt x="847" y="253"/>
                  </a:lnTo>
                  <a:lnTo>
                    <a:pt x="846" y="269"/>
                  </a:lnTo>
                  <a:lnTo>
                    <a:pt x="844" y="285"/>
                  </a:lnTo>
                  <a:lnTo>
                    <a:pt x="841" y="300"/>
                  </a:lnTo>
                  <a:lnTo>
                    <a:pt x="841" y="300"/>
                  </a:lnTo>
                  <a:lnTo>
                    <a:pt x="818" y="318"/>
                  </a:lnTo>
                  <a:lnTo>
                    <a:pt x="796" y="337"/>
                  </a:lnTo>
                  <a:lnTo>
                    <a:pt x="785" y="347"/>
                  </a:lnTo>
                  <a:lnTo>
                    <a:pt x="775" y="358"/>
                  </a:lnTo>
                  <a:lnTo>
                    <a:pt x="766" y="368"/>
                  </a:lnTo>
                  <a:lnTo>
                    <a:pt x="756" y="380"/>
                  </a:lnTo>
                  <a:lnTo>
                    <a:pt x="756" y="380"/>
                  </a:lnTo>
                  <a:lnTo>
                    <a:pt x="751" y="382"/>
                  </a:lnTo>
                  <a:lnTo>
                    <a:pt x="746" y="386"/>
                  </a:lnTo>
                  <a:lnTo>
                    <a:pt x="742" y="389"/>
                  </a:lnTo>
                  <a:lnTo>
                    <a:pt x="737" y="391"/>
                  </a:lnTo>
                  <a:lnTo>
                    <a:pt x="737" y="391"/>
                  </a:lnTo>
                  <a:lnTo>
                    <a:pt x="734" y="396"/>
                  </a:lnTo>
                  <a:lnTo>
                    <a:pt x="730" y="401"/>
                  </a:lnTo>
                  <a:lnTo>
                    <a:pt x="722" y="408"/>
                  </a:lnTo>
                  <a:lnTo>
                    <a:pt x="722" y="408"/>
                  </a:lnTo>
                  <a:lnTo>
                    <a:pt x="712" y="407"/>
                  </a:lnTo>
                  <a:lnTo>
                    <a:pt x="703" y="408"/>
                  </a:lnTo>
                  <a:lnTo>
                    <a:pt x="695" y="410"/>
                  </a:lnTo>
                  <a:lnTo>
                    <a:pt x="688" y="414"/>
                  </a:lnTo>
                  <a:lnTo>
                    <a:pt x="681" y="420"/>
                  </a:lnTo>
                  <a:lnTo>
                    <a:pt x="676" y="425"/>
                  </a:lnTo>
                  <a:lnTo>
                    <a:pt x="663" y="439"/>
                  </a:lnTo>
                  <a:lnTo>
                    <a:pt x="663" y="439"/>
                  </a:lnTo>
                  <a:lnTo>
                    <a:pt x="652" y="439"/>
                  </a:lnTo>
                  <a:lnTo>
                    <a:pt x="652" y="439"/>
                  </a:lnTo>
                  <a:lnTo>
                    <a:pt x="649" y="443"/>
                  </a:lnTo>
                  <a:lnTo>
                    <a:pt x="647" y="448"/>
                  </a:lnTo>
                  <a:lnTo>
                    <a:pt x="640" y="457"/>
                  </a:lnTo>
                  <a:lnTo>
                    <a:pt x="637" y="462"/>
                  </a:lnTo>
                  <a:lnTo>
                    <a:pt x="633" y="465"/>
                  </a:lnTo>
                  <a:lnTo>
                    <a:pt x="628" y="467"/>
                  </a:lnTo>
                  <a:lnTo>
                    <a:pt x="621" y="468"/>
                  </a:lnTo>
                  <a:lnTo>
                    <a:pt x="621" y="468"/>
                  </a:lnTo>
                  <a:lnTo>
                    <a:pt x="619" y="479"/>
                  </a:lnTo>
                  <a:lnTo>
                    <a:pt x="617" y="484"/>
                  </a:lnTo>
                  <a:lnTo>
                    <a:pt x="615" y="489"/>
                  </a:lnTo>
                  <a:lnTo>
                    <a:pt x="613" y="493"/>
                  </a:lnTo>
                  <a:lnTo>
                    <a:pt x="609" y="497"/>
                  </a:lnTo>
                  <a:lnTo>
                    <a:pt x="605" y="499"/>
                  </a:lnTo>
                  <a:lnTo>
                    <a:pt x="600" y="501"/>
                  </a:lnTo>
                  <a:lnTo>
                    <a:pt x="600" y="501"/>
                  </a:lnTo>
                  <a:lnTo>
                    <a:pt x="599" y="509"/>
                  </a:lnTo>
                  <a:lnTo>
                    <a:pt x="598" y="517"/>
                  </a:lnTo>
                  <a:lnTo>
                    <a:pt x="592" y="535"/>
                  </a:lnTo>
                  <a:lnTo>
                    <a:pt x="585" y="555"/>
                  </a:lnTo>
                  <a:lnTo>
                    <a:pt x="576" y="570"/>
                  </a:lnTo>
                  <a:lnTo>
                    <a:pt x="576" y="570"/>
                  </a:lnTo>
                  <a:lnTo>
                    <a:pt x="577" y="576"/>
                  </a:lnTo>
                  <a:lnTo>
                    <a:pt x="577" y="583"/>
                  </a:lnTo>
                  <a:lnTo>
                    <a:pt x="576" y="587"/>
                  </a:lnTo>
                  <a:lnTo>
                    <a:pt x="575" y="592"/>
                  </a:lnTo>
                  <a:lnTo>
                    <a:pt x="571" y="602"/>
                  </a:lnTo>
                  <a:lnTo>
                    <a:pt x="567" y="614"/>
                  </a:lnTo>
                  <a:lnTo>
                    <a:pt x="567" y="614"/>
                  </a:lnTo>
                  <a:lnTo>
                    <a:pt x="557" y="622"/>
                  </a:lnTo>
                  <a:lnTo>
                    <a:pt x="548" y="631"/>
                  </a:lnTo>
                  <a:lnTo>
                    <a:pt x="531" y="648"/>
                  </a:lnTo>
                  <a:lnTo>
                    <a:pt x="515" y="667"/>
                  </a:lnTo>
                  <a:lnTo>
                    <a:pt x="500" y="686"/>
                  </a:lnTo>
                  <a:lnTo>
                    <a:pt x="484" y="706"/>
                  </a:lnTo>
                  <a:lnTo>
                    <a:pt x="467" y="723"/>
                  </a:lnTo>
                  <a:lnTo>
                    <a:pt x="450" y="740"/>
                  </a:lnTo>
                  <a:lnTo>
                    <a:pt x="440" y="747"/>
                  </a:lnTo>
                  <a:lnTo>
                    <a:pt x="430" y="755"/>
                  </a:lnTo>
                  <a:lnTo>
                    <a:pt x="430" y="755"/>
                  </a:lnTo>
                  <a:lnTo>
                    <a:pt x="420" y="754"/>
                  </a:lnTo>
                  <a:lnTo>
                    <a:pt x="410" y="753"/>
                  </a:lnTo>
                  <a:lnTo>
                    <a:pt x="400" y="753"/>
                  </a:lnTo>
                  <a:lnTo>
                    <a:pt x="395" y="753"/>
                  </a:lnTo>
                  <a:lnTo>
                    <a:pt x="391" y="755"/>
                  </a:lnTo>
                  <a:lnTo>
                    <a:pt x="391" y="755"/>
                  </a:lnTo>
                  <a:lnTo>
                    <a:pt x="378" y="747"/>
                  </a:lnTo>
                  <a:lnTo>
                    <a:pt x="364" y="740"/>
                  </a:lnTo>
                  <a:lnTo>
                    <a:pt x="350" y="735"/>
                  </a:lnTo>
                  <a:lnTo>
                    <a:pt x="335" y="729"/>
                  </a:lnTo>
                  <a:lnTo>
                    <a:pt x="305" y="719"/>
                  </a:lnTo>
                  <a:lnTo>
                    <a:pt x="276" y="707"/>
                  </a:lnTo>
                  <a:lnTo>
                    <a:pt x="276" y="707"/>
                  </a:lnTo>
                  <a:lnTo>
                    <a:pt x="241" y="692"/>
                  </a:lnTo>
                  <a:lnTo>
                    <a:pt x="207" y="676"/>
                  </a:lnTo>
                  <a:lnTo>
                    <a:pt x="207" y="676"/>
                  </a:lnTo>
                  <a:lnTo>
                    <a:pt x="201" y="674"/>
                  </a:lnTo>
                  <a:lnTo>
                    <a:pt x="197" y="669"/>
                  </a:lnTo>
                  <a:lnTo>
                    <a:pt x="193" y="666"/>
                  </a:lnTo>
                  <a:lnTo>
                    <a:pt x="189" y="664"/>
                  </a:lnTo>
                  <a:lnTo>
                    <a:pt x="189" y="664"/>
                  </a:lnTo>
                  <a:lnTo>
                    <a:pt x="175" y="659"/>
                  </a:lnTo>
                  <a:lnTo>
                    <a:pt x="160" y="655"/>
                  </a:lnTo>
                  <a:lnTo>
                    <a:pt x="146" y="652"/>
                  </a:lnTo>
                  <a:lnTo>
                    <a:pt x="132" y="647"/>
                  </a:lnTo>
                  <a:lnTo>
                    <a:pt x="132" y="647"/>
                  </a:lnTo>
                  <a:lnTo>
                    <a:pt x="118" y="641"/>
                  </a:lnTo>
                  <a:lnTo>
                    <a:pt x="102" y="635"/>
                  </a:lnTo>
                  <a:lnTo>
                    <a:pt x="84" y="630"/>
                  </a:lnTo>
                  <a:lnTo>
                    <a:pt x="66" y="625"/>
                  </a:lnTo>
                  <a:lnTo>
                    <a:pt x="66" y="625"/>
                  </a:lnTo>
                  <a:lnTo>
                    <a:pt x="58" y="619"/>
                  </a:lnTo>
                  <a:lnTo>
                    <a:pt x="49" y="613"/>
                  </a:lnTo>
                  <a:lnTo>
                    <a:pt x="33" y="602"/>
                  </a:lnTo>
                  <a:lnTo>
                    <a:pt x="26" y="596"/>
                  </a:lnTo>
                  <a:lnTo>
                    <a:pt x="19" y="590"/>
                  </a:lnTo>
                  <a:lnTo>
                    <a:pt x="13" y="583"/>
                  </a:lnTo>
                  <a:lnTo>
                    <a:pt x="9" y="574"/>
                  </a:lnTo>
                  <a:lnTo>
                    <a:pt x="9" y="574"/>
                  </a:lnTo>
                  <a:lnTo>
                    <a:pt x="7" y="562"/>
                  </a:lnTo>
                  <a:lnTo>
                    <a:pt x="4" y="548"/>
                  </a:lnTo>
                  <a:lnTo>
                    <a:pt x="2" y="533"/>
                  </a:lnTo>
                  <a:lnTo>
                    <a:pt x="1" y="517"/>
                  </a:lnTo>
                  <a:lnTo>
                    <a:pt x="0" y="460"/>
                  </a:lnTo>
                  <a:lnTo>
                    <a:pt x="0" y="460"/>
                  </a:lnTo>
                  <a:lnTo>
                    <a:pt x="0" y="456"/>
                  </a:lnTo>
                  <a:lnTo>
                    <a:pt x="1" y="451"/>
                  </a:lnTo>
                  <a:lnTo>
                    <a:pt x="3" y="447"/>
                  </a:lnTo>
                  <a:lnTo>
                    <a:pt x="3" y="442"/>
                  </a:lnTo>
                  <a:lnTo>
                    <a:pt x="3" y="442"/>
                  </a:lnTo>
                  <a:lnTo>
                    <a:pt x="3" y="424"/>
                  </a:lnTo>
                  <a:lnTo>
                    <a:pt x="2" y="406"/>
                  </a:lnTo>
                  <a:lnTo>
                    <a:pt x="2" y="389"/>
                  </a:lnTo>
                  <a:lnTo>
                    <a:pt x="3" y="381"/>
                  </a:lnTo>
                  <a:lnTo>
                    <a:pt x="6" y="373"/>
                  </a:lnTo>
                  <a:lnTo>
                    <a:pt x="6" y="373"/>
                  </a:lnTo>
                  <a:lnTo>
                    <a:pt x="8" y="372"/>
                  </a:lnTo>
                  <a:lnTo>
                    <a:pt x="12" y="371"/>
                  </a:lnTo>
                  <a:lnTo>
                    <a:pt x="15" y="372"/>
                  </a:lnTo>
                  <a:lnTo>
                    <a:pt x="18" y="373"/>
                  </a:lnTo>
                  <a:lnTo>
                    <a:pt x="18" y="373"/>
                  </a:lnTo>
                  <a:lnTo>
                    <a:pt x="31" y="354"/>
                  </a:lnTo>
                  <a:lnTo>
                    <a:pt x="46" y="337"/>
                  </a:lnTo>
                  <a:lnTo>
                    <a:pt x="62" y="321"/>
                  </a:lnTo>
                  <a:lnTo>
                    <a:pt x="78" y="305"/>
                  </a:lnTo>
                  <a:lnTo>
                    <a:pt x="112" y="275"/>
                  </a:lnTo>
                  <a:lnTo>
                    <a:pt x="143" y="246"/>
                  </a:lnTo>
                  <a:lnTo>
                    <a:pt x="143" y="246"/>
                  </a:lnTo>
                  <a:lnTo>
                    <a:pt x="153" y="245"/>
                  </a:lnTo>
                  <a:lnTo>
                    <a:pt x="164" y="245"/>
                  </a:lnTo>
                  <a:lnTo>
                    <a:pt x="174" y="246"/>
                  </a:lnTo>
                  <a:lnTo>
                    <a:pt x="183" y="245"/>
                  </a:lnTo>
                  <a:lnTo>
                    <a:pt x="192" y="244"/>
                  </a:lnTo>
                  <a:lnTo>
                    <a:pt x="198" y="241"/>
                  </a:lnTo>
                  <a:lnTo>
                    <a:pt x="203" y="239"/>
                  </a:lnTo>
                  <a:lnTo>
                    <a:pt x="205" y="236"/>
                  </a:lnTo>
                  <a:lnTo>
                    <a:pt x="208" y="231"/>
                  </a:lnTo>
                  <a:lnTo>
                    <a:pt x="210" y="227"/>
                  </a:lnTo>
                  <a:lnTo>
                    <a:pt x="210" y="227"/>
                  </a:lnTo>
                  <a:lnTo>
                    <a:pt x="218" y="226"/>
                  </a:lnTo>
                  <a:lnTo>
                    <a:pt x="224" y="225"/>
                  </a:lnTo>
                  <a:lnTo>
                    <a:pt x="229" y="222"/>
                  </a:lnTo>
                  <a:lnTo>
                    <a:pt x="235" y="217"/>
                  </a:lnTo>
                  <a:lnTo>
                    <a:pt x="240" y="212"/>
                  </a:lnTo>
                  <a:lnTo>
                    <a:pt x="243" y="206"/>
                  </a:lnTo>
                  <a:lnTo>
                    <a:pt x="246" y="198"/>
                  </a:lnTo>
                  <a:lnTo>
                    <a:pt x="249" y="190"/>
                  </a:lnTo>
                  <a:lnTo>
                    <a:pt x="249" y="190"/>
                  </a:lnTo>
                  <a:lnTo>
                    <a:pt x="259" y="189"/>
                  </a:lnTo>
                  <a:lnTo>
                    <a:pt x="267" y="189"/>
                  </a:lnTo>
                  <a:lnTo>
                    <a:pt x="267" y="189"/>
                  </a:lnTo>
                  <a:lnTo>
                    <a:pt x="270" y="185"/>
                  </a:lnTo>
                  <a:lnTo>
                    <a:pt x="272" y="182"/>
                  </a:lnTo>
                  <a:lnTo>
                    <a:pt x="274" y="175"/>
                  </a:lnTo>
                  <a:lnTo>
                    <a:pt x="276" y="166"/>
                  </a:lnTo>
                  <a:lnTo>
                    <a:pt x="280" y="159"/>
                  </a:lnTo>
                  <a:lnTo>
                    <a:pt x="280" y="159"/>
                  </a:lnTo>
                  <a:lnTo>
                    <a:pt x="290" y="157"/>
                  </a:lnTo>
                  <a:lnTo>
                    <a:pt x="295" y="156"/>
                  </a:lnTo>
                  <a:lnTo>
                    <a:pt x="299" y="154"/>
                  </a:lnTo>
                  <a:lnTo>
                    <a:pt x="304" y="149"/>
                  </a:lnTo>
                  <a:lnTo>
                    <a:pt x="309" y="142"/>
                  </a:lnTo>
                  <a:lnTo>
                    <a:pt x="312" y="135"/>
                  </a:lnTo>
                  <a:lnTo>
                    <a:pt x="315" y="127"/>
                  </a:lnTo>
                  <a:lnTo>
                    <a:pt x="320" y="109"/>
                  </a:lnTo>
                  <a:lnTo>
                    <a:pt x="320" y="109"/>
                  </a:lnTo>
                  <a:lnTo>
                    <a:pt x="328" y="108"/>
                  </a:lnTo>
                  <a:lnTo>
                    <a:pt x="336" y="106"/>
                  </a:lnTo>
                  <a:lnTo>
                    <a:pt x="336" y="106"/>
                  </a:lnTo>
                  <a:lnTo>
                    <a:pt x="339" y="94"/>
                  </a:lnTo>
                  <a:lnTo>
                    <a:pt x="339" y="85"/>
                  </a:lnTo>
                  <a:lnTo>
                    <a:pt x="339" y="75"/>
                  </a:lnTo>
                  <a:lnTo>
                    <a:pt x="339" y="64"/>
                  </a:lnTo>
                  <a:lnTo>
                    <a:pt x="339" y="64"/>
                  </a:lnTo>
                  <a:lnTo>
                    <a:pt x="347" y="55"/>
                  </a:lnTo>
                  <a:lnTo>
                    <a:pt x="356" y="47"/>
                  </a:lnTo>
                  <a:lnTo>
                    <a:pt x="376" y="31"/>
                  </a:lnTo>
                  <a:lnTo>
                    <a:pt x="396" y="16"/>
                  </a:lnTo>
                  <a:lnTo>
                    <a:pt x="406" y="9"/>
                  </a:lnTo>
                  <a:lnTo>
                    <a:pt x="415" y="0"/>
                  </a:lnTo>
                  <a:lnTo>
                    <a:pt x="415" y="0"/>
                  </a:lnTo>
                  <a:lnTo>
                    <a:pt x="419" y="1"/>
                  </a:lnTo>
                  <a:lnTo>
                    <a:pt x="423" y="2"/>
                  </a:lnTo>
                  <a:lnTo>
                    <a:pt x="433" y="3"/>
                  </a:lnTo>
                  <a:lnTo>
                    <a:pt x="437" y="4"/>
                  </a:lnTo>
                  <a:lnTo>
                    <a:pt x="441" y="6"/>
                  </a:lnTo>
                  <a:lnTo>
                    <a:pt x="445" y="9"/>
                  </a:lnTo>
                  <a:lnTo>
                    <a:pt x="448" y="13"/>
                  </a:lnTo>
                  <a:lnTo>
                    <a:pt x="448" y="13"/>
                  </a:lnTo>
                  <a:lnTo>
                    <a:pt x="472" y="18"/>
                  </a:lnTo>
                  <a:lnTo>
                    <a:pt x="498" y="24"/>
                  </a:lnTo>
                  <a:lnTo>
                    <a:pt x="511" y="28"/>
                  </a:lnTo>
                  <a:lnTo>
                    <a:pt x="523" y="32"/>
                  </a:lnTo>
                  <a:lnTo>
                    <a:pt x="534" y="38"/>
                  </a:lnTo>
                  <a:lnTo>
                    <a:pt x="546" y="44"/>
                  </a:lnTo>
                  <a:lnTo>
                    <a:pt x="546" y="44"/>
                  </a:lnTo>
                  <a:lnTo>
                    <a:pt x="549" y="43"/>
                  </a:lnTo>
                  <a:lnTo>
                    <a:pt x="552" y="42"/>
                  </a:lnTo>
                  <a:lnTo>
                    <a:pt x="556" y="40"/>
                  </a:lnTo>
                  <a:lnTo>
                    <a:pt x="559" y="36"/>
                  </a:lnTo>
                  <a:lnTo>
                    <a:pt x="562" y="35"/>
                  </a:lnTo>
                  <a:lnTo>
                    <a:pt x="564" y="34"/>
                  </a:lnTo>
                  <a:lnTo>
                    <a:pt x="564" y="34"/>
                  </a:lnTo>
                  <a:lnTo>
                    <a:pt x="570" y="40"/>
                  </a:lnTo>
                  <a:lnTo>
                    <a:pt x="574" y="44"/>
                  </a:lnTo>
                  <a:lnTo>
                    <a:pt x="581" y="55"/>
                  </a:lnTo>
                  <a:lnTo>
                    <a:pt x="587" y="65"/>
                  </a:lnTo>
                  <a:lnTo>
                    <a:pt x="592" y="71"/>
                  </a:lnTo>
                  <a:lnTo>
                    <a:pt x="598" y="75"/>
                  </a:lnTo>
                  <a:lnTo>
                    <a:pt x="598" y="75"/>
                  </a:lnTo>
                  <a:lnTo>
                    <a:pt x="601" y="74"/>
                  </a:lnTo>
                  <a:lnTo>
                    <a:pt x="603" y="74"/>
                  </a:lnTo>
                  <a:lnTo>
                    <a:pt x="605" y="73"/>
                  </a:lnTo>
                  <a:lnTo>
                    <a:pt x="608" y="73"/>
                  </a:lnTo>
                  <a:lnTo>
                    <a:pt x="608" y="73"/>
                  </a:lnTo>
                  <a:lnTo>
                    <a:pt x="613" y="77"/>
                  </a:lnTo>
                  <a:lnTo>
                    <a:pt x="617" y="80"/>
                  </a:lnTo>
                  <a:lnTo>
                    <a:pt x="627" y="84"/>
                  </a:lnTo>
                  <a:lnTo>
                    <a:pt x="636" y="87"/>
                  </a:lnTo>
                  <a:lnTo>
                    <a:pt x="647" y="90"/>
                  </a:lnTo>
                  <a:lnTo>
                    <a:pt x="647" y="90"/>
                  </a:lnTo>
                  <a:lnTo>
                    <a:pt x="647" y="88"/>
                  </a:lnTo>
                  <a:lnTo>
                    <a:pt x="645" y="88"/>
                  </a:lnTo>
                  <a:lnTo>
                    <a:pt x="645" y="88"/>
                  </a:lnTo>
                  <a:lnTo>
                    <a:pt x="742" y="121"/>
                  </a:lnTo>
                  <a:lnTo>
                    <a:pt x="796" y="141"/>
                  </a:lnTo>
                  <a:lnTo>
                    <a:pt x="824" y="153"/>
                  </a:lnTo>
                  <a:lnTo>
                    <a:pt x="850" y="165"/>
                  </a:lnTo>
                  <a:lnTo>
                    <a:pt x="850" y="165"/>
                  </a:lnTo>
                  <a:close/>
                  <a:moveTo>
                    <a:pt x="731" y="290"/>
                  </a:moveTo>
                  <a:lnTo>
                    <a:pt x="731" y="290"/>
                  </a:lnTo>
                  <a:lnTo>
                    <a:pt x="734" y="302"/>
                  </a:lnTo>
                  <a:lnTo>
                    <a:pt x="734" y="313"/>
                  </a:lnTo>
                  <a:lnTo>
                    <a:pt x="733" y="335"/>
                  </a:lnTo>
                  <a:lnTo>
                    <a:pt x="733" y="345"/>
                  </a:lnTo>
                  <a:lnTo>
                    <a:pt x="734" y="356"/>
                  </a:lnTo>
                  <a:lnTo>
                    <a:pt x="736" y="365"/>
                  </a:lnTo>
                  <a:lnTo>
                    <a:pt x="738" y="371"/>
                  </a:lnTo>
                  <a:lnTo>
                    <a:pt x="740" y="375"/>
                  </a:lnTo>
                  <a:lnTo>
                    <a:pt x="740" y="375"/>
                  </a:lnTo>
                  <a:lnTo>
                    <a:pt x="746" y="369"/>
                  </a:lnTo>
                  <a:lnTo>
                    <a:pt x="753" y="363"/>
                  </a:lnTo>
                  <a:lnTo>
                    <a:pt x="764" y="350"/>
                  </a:lnTo>
                  <a:lnTo>
                    <a:pt x="775" y="336"/>
                  </a:lnTo>
                  <a:lnTo>
                    <a:pt x="781" y="330"/>
                  </a:lnTo>
                  <a:lnTo>
                    <a:pt x="788" y="323"/>
                  </a:lnTo>
                  <a:lnTo>
                    <a:pt x="788" y="323"/>
                  </a:lnTo>
                  <a:lnTo>
                    <a:pt x="797" y="317"/>
                  </a:lnTo>
                  <a:lnTo>
                    <a:pt x="806" y="312"/>
                  </a:lnTo>
                  <a:lnTo>
                    <a:pt x="815" y="306"/>
                  </a:lnTo>
                  <a:lnTo>
                    <a:pt x="819" y="303"/>
                  </a:lnTo>
                  <a:lnTo>
                    <a:pt x="823" y="300"/>
                  </a:lnTo>
                  <a:lnTo>
                    <a:pt x="823" y="300"/>
                  </a:lnTo>
                  <a:lnTo>
                    <a:pt x="826" y="295"/>
                  </a:lnTo>
                  <a:lnTo>
                    <a:pt x="828" y="289"/>
                  </a:lnTo>
                  <a:lnTo>
                    <a:pt x="832" y="277"/>
                  </a:lnTo>
                  <a:lnTo>
                    <a:pt x="834" y="263"/>
                  </a:lnTo>
                  <a:lnTo>
                    <a:pt x="834" y="250"/>
                  </a:lnTo>
                  <a:lnTo>
                    <a:pt x="834" y="222"/>
                  </a:lnTo>
                  <a:lnTo>
                    <a:pt x="833" y="196"/>
                  </a:lnTo>
                  <a:lnTo>
                    <a:pt x="833" y="196"/>
                  </a:lnTo>
                  <a:lnTo>
                    <a:pt x="811" y="223"/>
                  </a:lnTo>
                  <a:lnTo>
                    <a:pt x="799" y="236"/>
                  </a:lnTo>
                  <a:lnTo>
                    <a:pt x="787" y="247"/>
                  </a:lnTo>
                  <a:lnTo>
                    <a:pt x="774" y="259"/>
                  </a:lnTo>
                  <a:lnTo>
                    <a:pt x="760" y="271"/>
                  </a:lnTo>
                  <a:lnTo>
                    <a:pt x="746" y="281"/>
                  </a:lnTo>
                  <a:lnTo>
                    <a:pt x="731" y="290"/>
                  </a:lnTo>
                  <a:lnTo>
                    <a:pt x="731" y="290"/>
                  </a:lnTo>
                  <a:close/>
                  <a:moveTo>
                    <a:pt x="771" y="241"/>
                  </a:moveTo>
                  <a:lnTo>
                    <a:pt x="771" y="241"/>
                  </a:lnTo>
                  <a:lnTo>
                    <a:pt x="780" y="233"/>
                  </a:lnTo>
                  <a:lnTo>
                    <a:pt x="788" y="226"/>
                  </a:lnTo>
                  <a:lnTo>
                    <a:pt x="805" y="211"/>
                  </a:lnTo>
                  <a:lnTo>
                    <a:pt x="813" y="204"/>
                  </a:lnTo>
                  <a:lnTo>
                    <a:pt x="819" y="194"/>
                  </a:lnTo>
                  <a:lnTo>
                    <a:pt x="824" y="184"/>
                  </a:lnTo>
                  <a:lnTo>
                    <a:pt x="825" y="178"/>
                  </a:lnTo>
                  <a:lnTo>
                    <a:pt x="826" y="171"/>
                  </a:lnTo>
                  <a:lnTo>
                    <a:pt x="826" y="171"/>
                  </a:lnTo>
                  <a:lnTo>
                    <a:pt x="806" y="163"/>
                  </a:lnTo>
                  <a:lnTo>
                    <a:pt x="787" y="154"/>
                  </a:lnTo>
                  <a:lnTo>
                    <a:pt x="768" y="147"/>
                  </a:lnTo>
                  <a:lnTo>
                    <a:pt x="757" y="144"/>
                  </a:lnTo>
                  <a:lnTo>
                    <a:pt x="745" y="140"/>
                  </a:lnTo>
                  <a:lnTo>
                    <a:pt x="745" y="140"/>
                  </a:lnTo>
                  <a:lnTo>
                    <a:pt x="743" y="145"/>
                  </a:lnTo>
                  <a:lnTo>
                    <a:pt x="739" y="148"/>
                  </a:lnTo>
                  <a:lnTo>
                    <a:pt x="736" y="152"/>
                  </a:lnTo>
                  <a:lnTo>
                    <a:pt x="735" y="154"/>
                  </a:lnTo>
                  <a:lnTo>
                    <a:pt x="735" y="157"/>
                  </a:lnTo>
                  <a:lnTo>
                    <a:pt x="735" y="157"/>
                  </a:lnTo>
                  <a:lnTo>
                    <a:pt x="730" y="157"/>
                  </a:lnTo>
                  <a:lnTo>
                    <a:pt x="726" y="160"/>
                  </a:lnTo>
                  <a:lnTo>
                    <a:pt x="718" y="164"/>
                  </a:lnTo>
                  <a:lnTo>
                    <a:pt x="709" y="170"/>
                  </a:lnTo>
                  <a:lnTo>
                    <a:pt x="702" y="177"/>
                  </a:lnTo>
                  <a:lnTo>
                    <a:pt x="702" y="177"/>
                  </a:lnTo>
                  <a:lnTo>
                    <a:pt x="694" y="187"/>
                  </a:lnTo>
                  <a:lnTo>
                    <a:pt x="687" y="198"/>
                  </a:lnTo>
                  <a:lnTo>
                    <a:pt x="679" y="210"/>
                  </a:lnTo>
                  <a:lnTo>
                    <a:pt x="670" y="220"/>
                  </a:lnTo>
                  <a:lnTo>
                    <a:pt x="670" y="220"/>
                  </a:lnTo>
                  <a:lnTo>
                    <a:pt x="667" y="220"/>
                  </a:lnTo>
                  <a:lnTo>
                    <a:pt x="664" y="221"/>
                  </a:lnTo>
                  <a:lnTo>
                    <a:pt x="662" y="222"/>
                  </a:lnTo>
                  <a:lnTo>
                    <a:pt x="660" y="223"/>
                  </a:lnTo>
                  <a:lnTo>
                    <a:pt x="660" y="223"/>
                  </a:lnTo>
                  <a:lnTo>
                    <a:pt x="644" y="244"/>
                  </a:lnTo>
                  <a:lnTo>
                    <a:pt x="625" y="263"/>
                  </a:lnTo>
                  <a:lnTo>
                    <a:pt x="607" y="283"/>
                  </a:lnTo>
                  <a:lnTo>
                    <a:pt x="587" y="300"/>
                  </a:lnTo>
                  <a:lnTo>
                    <a:pt x="587" y="300"/>
                  </a:lnTo>
                  <a:lnTo>
                    <a:pt x="579" y="308"/>
                  </a:lnTo>
                  <a:lnTo>
                    <a:pt x="572" y="317"/>
                  </a:lnTo>
                  <a:lnTo>
                    <a:pt x="558" y="334"/>
                  </a:lnTo>
                  <a:lnTo>
                    <a:pt x="551" y="343"/>
                  </a:lnTo>
                  <a:lnTo>
                    <a:pt x="542" y="351"/>
                  </a:lnTo>
                  <a:lnTo>
                    <a:pt x="533" y="358"/>
                  </a:lnTo>
                  <a:lnTo>
                    <a:pt x="523" y="364"/>
                  </a:lnTo>
                  <a:lnTo>
                    <a:pt x="523" y="364"/>
                  </a:lnTo>
                  <a:lnTo>
                    <a:pt x="519" y="371"/>
                  </a:lnTo>
                  <a:lnTo>
                    <a:pt x="515" y="376"/>
                  </a:lnTo>
                  <a:lnTo>
                    <a:pt x="511" y="380"/>
                  </a:lnTo>
                  <a:lnTo>
                    <a:pt x="506" y="384"/>
                  </a:lnTo>
                  <a:lnTo>
                    <a:pt x="494" y="393"/>
                  </a:lnTo>
                  <a:lnTo>
                    <a:pt x="488" y="397"/>
                  </a:lnTo>
                  <a:lnTo>
                    <a:pt x="484" y="402"/>
                  </a:lnTo>
                  <a:lnTo>
                    <a:pt x="484" y="402"/>
                  </a:lnTo>
                  <a:lnTo>
                    <a:pt x="461" y="418"/>
                  </a:lnTo>
                  <a:lnTo>
                    <a:pt x="449" y="425"/>
                  </a:lnTo>
                  <a:lnTo>
                    <a:pt x="436" y="433"/>
                  </a:lnTo>
                  <a:lnTo>
                    <a:pt x="424" y="438"/>
                  </a:lnTo>
                  <a:lnTo>
                    <a:pt x="410" y="443"/>
                  </a:lnTo>
                  <a:lnTo>
                    <a:pt x="395" y="447"/>
                  </a:lnTo>
                  <a:lnTo>
                    <a:pt x="378" y="448"/>
                  </a:lnTo>
                  <a:lnTo>
                    <a:pt x="378" y="448"/>
                  </a:lnTo>
                  <a:lnTo>
                    <a:pt x="363" y="448"/>
                  </a:lnTo>
                  <a:lnTo>
                    <a:pt x="349" y="447"/>
                  </a:lnTo>
                  <a:lnTo>
                    <a:pt x="335" y="445"/>
                  </a:lnTo>
                  <a:lnTo>
                    <a:pt x="321" y="442"/>
                  </a:lnTo>
                  <a:lnTo>
                    <a:pt x="296" y="436"/>
                  </a:lnTo>
                  <a:lnTo>
                    <a:pt x="269" y="427"/>
                  </a:lnTo>
                  <a:lnTo>
                    <a:pt x="269" y="427"/>
                  </a:lnTo>
                  <a:lnTo>
                    <a:pt x="243" y="407"/>
                  </a:lnTo>
                  <a:lnTo>
                    <a:pt x="230" y="396"/>
                  </a:lnTo>
                  <a:lnTo>
                    <a:pt x="218" y="386"/>
                  </a:lnTo>
                  <a:lnTo>
                    <a:pt x="218" y="386"/>
                  </a:lnTo>
                  <a:lnTo>
                    <a:pt x="214" y="378"/>
                  </a:lnTo>
                  <a:lnTo>
                    <a:pt x="212" y="372"/>
                  </a:lnTo>
                  <a:lnTo>
                    <a:pt x="212" y="365"/>
                  </a:lnTo>
                  <a:lnTo>
                    <a:pt x="212" y="359"/>
                  </a:lnTo>
                  <a:lnTo>
                    <a:pt x="214" y="352"/>
                  </a:lnTo>
                  <a:lnTo>
                    <a:pt x="216" y="347"/>
                  </a:lnTo>
                  <a:lnTo>
                    <a:pt x="223" y="335"/>
                  </a:lnTo>
                  <a:lnTo>
                    <a:pt x="230" y="324"/>
                  </a:lnTo>
                  <a:lnTo>
                    <a:pt x="238" y="315"/>
                  </a:lnTo>
                  <a:lnTo>
                    <a:pt x="245" y="305"/>
                  </a:lnTo>
                  <a:lnTo>
                    <a:pt x="251" y="296"/>
                  </a:lnTo>
                  <a:lnTo>
                    <a:pt x="251" y="296"/>
                  </a:lnTo>
                  <a:lnTo>
                    <a:pt x="272" y="278"/>
                  </a:lnTo>
                  <a:lnTo>
                    <a:pt x="294" y="260"/>
                  </a:lnTo>
                  <a:lnTo>
                    <a:pt x="336" y="222"/>
                  </a:lnTo>
                  <a:lnTo>
                    <a:pt x="358" y="204"/>
                  </a:lnTo>
                  <a:lnTo>
                    <a:pt x="379" y="185"/>
                  </a:lnTo>
                  <a:lnTo>
                    <a:pt x="402" y="168"/>
                  </a:lnTo>
                  <a:lnTo>
                    <a:pt x="426" y="152"/>
                  </a:lnTo>
                  <a:lnTo>
                    <a:pt x="426" y="152"/>
                  </a:lnTo>
                  <a:lnTo>
                    <a:pt x="439" y="139"/>
                  </a:lnTo>
                  <a:lnTo>
                    <a:pt x="453" y="127"/>
                  </a:lnTo>
                  <a:lnTo>
                    <a:pt x="481" y="104"/>
                  </a:lnTo>
                  <a:lnTo>
                    <a:pt x="481" y="104"/>
                  </a:lnTo>
                  <a:lnTo>
                    <a:pt x="495" y="93"/>
                  </a:lnTo>
                  <a:lnTo>
                    <a:pt x="509" y="80"/>
                  </a:lnTo>
                  <a:lnTo>
                    <a:pt x="515" y="74"/>
                  </a:lnTo>
                  <a:lnTo>
                    <a:pt x="521" y="66"/>
                  </a:lnTo>
                  <a:lnTo>
                    <a:pt x="525" y="59"/>
                  </a:lnTo>
                  <a:lnTo>
                    <a:pt x="528" y="49"/>
                  </a:lnTo>
                  <a:lnTo>
                    <a:pt x="528" y="49"/>
                  </a:lnTo>
                  <a:lnTo>
                    <a:pt x="524" y="46"/>
                  </a:lnTo>
                  <a:lnTo>
                    <a:pt x="518" y="45"/>
                  </a:lnTo>
                  <a:lnTo>
                    <a:pt x="509" y="43"/>
                  </a:lnTo>
                  <a:lnTo>
                    <a:pt x="498" y="42"/>
                  </a:lnTo>
                  <a:lnTo>
                    <a:pt x="486" y="40"/>
                  </a:lnTo>
                  <a:lnTo>
                    <a:pt x="486" y="40"/>
                  </a:lnTo>
                  <a:lnTo>
                    <a:pt x="468" y="34"/>
                  </a:lnTo>
                  <a:lnTo>
                    <a:pt x="449" y="27"/>
                  </a:lnTo>
                  <a:lnTo>
                    <a:pt x="431" y="21"/>
                  </a:lnTo>
                  <a:lnTo>
                    <a:pt x="423" y="20"/>
                  </a:lnTo>
                  <a:lnTo>
                    <a:pt x="417" y="20"/>
                  </a:lnTo>
                  <a:lnTo>
                    <a:pt x="417" y="20"/>
                  </a:lnTo>
                  <a:lnTo>
                    <a:pt x="412" y="21"/>
                  </a:lnTo>
                  <a:lnTo>
                    <a:pt x="408" y="25"/>
                  </a:lnTo>
                  <a:lnTo>
                    <a:pt x="399" y="33"/>
                  </a:lnTo>
                  <a:lnTo>
                    <a:pt x="399" y="33"/>
                  </a:lnTo>
                  <a:lnTo>
                    <a:pt x="386" y="42"/>
                  </a:lnTo>
                  <a:lnTo>
                    <a:pt x="374" y="51"/>
                  </a:lnTo>
                  <a:lnTo>
                    <a:pt x="363" y="60"/>
                  </a:lnTo>
                  <a:lnTo>
                    <a:pt x="359" y="65"/>
                  </a:lnTo>
                  <a:lnTo>
                    <a:pt x="355" y="71"/>
                  </a:lnTo>
                  <a:lnTo>
                    <a:pt x="355" y="71"/>
                  </a:lnTo>
                  <a:lnTo>
                    <a:pt x="355" y="85"/>
                  </a:lnTo>
                  <a:lnTo>
                    <a:pt x="352" y="95"/>
                  </a:lnTo>
                  <a:lnTo>
                    <a:pt x="350" y="106"/>
                  </a:lnTo>
                  <a:lnTo>
                    <a:pt x="347" y="119"/>
                  </a:lnTo>
                  <a:lnTo>
                    <a:pt x="347" y="119"/>
                  </a:lnTo>
                  <a:lnTo>
                    <a:pt x="343" y="123"/>
                  </a:lnTo>
                  <a:lnTo>
                    <a:pt x="337" y="125"/>
                  </a:lnTo>
                  <a:lnTo>
                    <a:pt x="327" y="130"/>
                  </a:lnTo>
                  <a:lnTo>
                    <a:pt x="327" y="130"/>
                  </a:lnTo>
                  <a:lnTo>
                    <a:pt x="328" y="137"/>
                  </a:lnTo>
                  <a:lnTo>
                    <a:pt x="327" y="145"/>
                  </a:lnTo>
                  <a:lnTo>
                    <a:pt x="325" y="151"/>
                  </a:lnTo>
                  <a:lnTo>
                    <a:pt x="320" y="156"/>
                  </a:lnTo>
                  <a:lnTo>
                    <a:pt x="315" y="161"/>
                  </a:lnTo>
                  <a:lnTo>
                    <a:pt x="309" y="164"/>
                  </a:lnTo>
                  <a:lnTo>
                    <a:pt x="302" y="166"/>
                  </a:lnTo>
                  <a:lnTo>
                    <a:pt x="295" y="168"/>
                  </a:lnTo>
                  <a:lnTo>
                    <a:pt x="295" y="168"/>
                  </a:lnTo>
                  <a:lnTo>
                    <a:pt x="291" y="174"/>
                  </a:lnTo>
                  <a:lnTo>
                    <a:pt x="289" y="180"/>
                  </a:lnTo>
                  <a:lnTo>
                    <a:pt x="287" y="186"/>
                  </a:lnTo>
                  <a:lnTo>
                    <a:pt x="284" y="192"/>
                  </a:lnTo>
                  <a:lnTo>
                    <a:pt x="281" y="197"/>
                  </a:lnTo>
                  <a:lnTo>
                    <a:pt x="275" y="200"/>
                  </a:lnTo>
                  <a:lnTo>
                    <a:pt x="272" y="201"/>
                  </a:lnTo>
                  <a:lnTo>
                    <a:pt x="269" y="201"/>
                  </a:lnTo>
                  <a:lnTo>
                    <a:pt x="259" y="201"/>
                  </a:lnTo>
                  <a:lnTo>
                    <a:pt x="259" y="201"/>
                  </a:lnTo>
                  <a:lnTo>
                    <a:pt x="254" y="213"/>
                  </a:lnTo>
                  <a:lnTo>
                    <a:pt x="251" y="220"/>
                  </a:lnTo>
                  <a:lnTo>
                    <a:pt x="246" y="225"/>
                  </a:lnTo>
                  <a:lnTo>
                    <a:pt x="242" y="230"/>
                  </a:lnTo>
                  <a:lnTo>
                    <a:pt x="237" y="233"/>
                  </a:lnTo>
                  <a:lnTo>
                    <a:pt x="231" y="236"/>
                  </a:lnTo>
                  <a:lnTo>
                    <a:pt x="225" y="236"/>
                  </a:lnTo>
                  <a:lnTo>
                    <a:pt x="225" y="236"/>
                  </a:lnTo>
                  <a:lnTo>
                    <a:pt x="223" y="240"/>
                  </a:lnTo>
                  <a:lnTo>
                    <a:pt x="220" y="243"/>
                  </a:lnTo>
                  <a:lnTo>
                    <a:pt x="213" y="248"/>
                  </a:lnTo>
                  <a:lnTo>
                    <a:pt x="205" y="253"/>
                  </a:lnTo>
                  <a:lnTo>
                    <a:pt x="195" y="255"/>
                  </a:lnTo>
                  <a:lnTo>
                    <a:pt x="184" y="257"/>
                  </a:lnTo>
                  <a:lnTo>
                    <a:pt x="174" y="258"/>
                  </a:lnTo>
                  <a:lnTo>
                    <a:pt x="153" y="259"/>
                  </a:lnTo>
                  <a:lnTo>
                    <a:pt x="153" y="259"/>
                  </a:lnTo>
                  <a:lnTo>
                    <a:pt x="136" y="272"/>
                  </a:lnTo>
                  <a:lnTo>
                    <a:pt x="120" y="286"/>
                  </a:lnTo>
                  <a:lnTo>
                    <a:pt x="104" y="300"/>
                  </a:lnTo>
                  <a:lnTo>
                    <a:pt x="88" y="314"/>
                  </a:lnTo>
                  <a:lnTo>
                    <a:pt x="73" y="329"/>
                  </a:lnTo>
                  <a:lnTo>
                    <a:pt x="59" y="344"/>
                  </a:lnTo>
                  <a:lnTo>
                    <a:pt x="45" y="360"/>
                  </a:lnTo>
                  <a:lnTo>
                    <a:pt x="31" y="377"/>
                  </a:lnTo>
                  <a:lnTo>
                    <a:pt x="31" y="377"/>
                  </a:lnTo>
                  <a:lnTo>
                    <a:pt x="58" y="386"/>
                  </a:lnTo>
                  <a:lnTo>
                    <a:pt x="85" y="395"/>
                  </a:lnTo>
                  <a:lnTo>
                    <a:pt x="140" y="416"/>
                  </a:lnTo>
                  <a:lnTo>
                    <a:pt x="198" y="436"/>
                  </a:lnTo>
                  <a:lnTo>
                    <a:pt x="227" y="445"/>
                  </a:lnTo>
                  <a:lnTo>
                    <a:pt x="256" y="453"/>
                  </a:lnTo>
                  <a:lnTo>
                    <a:pt x="256" y="453"/>
                  </a:lnTo>
                  <a:lnTo>
                    <a:pt x="261" y="458"/>
                  </a:lnTo>
                  <a:lnTo>
                    <a:pt x="265" y="460"/>
                  </a:lnTo>
                  <a:lnTo>
                    <a:pt x="269" y="463"/>
                  </a:lnTo>
                  <a:lnTo>
                    <a:pt x="269" y="463"/>
                  </a:lnTo>
                  <a:lnTo>
                    <a:pt x="356" y="492"/>
                  </a:lnTo>
                  <a:lnTo>
                    <a:pt x="403" y="507"/>
                  </a:lnTo>
                  <a:lnTo>
                    <a:pt x="446" y="519"/>
                  </a:lnTo>
                  <a:lnTo>
                    <a:pt x="446" y="519"/>
                  </a:lnTo>
                  <a:lnTo>
                    <a:pt x="461" y="511"/>
                  </a:lnTo>
                  <a:lnTo>
                    <a:pt x="476" y="503"/>
                  </a:lnTo>
                  <a:lnTo>
                    <a:pt x="491" y="495"/>
                  </a:lnTo>
                  <a:lnTo>
                    <a:pt x="498" y="490"/>
                  </a:lnTo>
                  <a:lnTo>
                    <a:pt x="505" y="484"/>
                  </a:lnTo>
                  <a:lnTo>
                    <a:pt x="505" y="484"/>
                  </a:lnTo>
                  <a:lnTo>
                    <a:pt x="508" y="480"/>
                  </a:lnTo>
                  <a:lnTo>
                    <a:pt x="511" y="474"/>
                  </a:lnTo>
                  <a:lnTo>
                    <a:pt x="513" y="470"/>
                  </a:lnTo>
                  <a:lnTo>
                    <a:pt x="517" y="466"/>
                  </a:lnTo>
                  <a:lnTo>
                    <a:pt x="517" y="466"/>
                  </a:lnTo>
                  <a:lnTo>
                    <a:pt x="519" y="465"/>
                  </a:lnTo>
                  <a:lnTo>
                    <a:pt x="522" y="466"/>
                  </a:lnTo>
                  <a:lnTo>
                    <a:pt x="524" y="466"/>
                  </a:lnTo>
                  <a:lnTo>
                    <a:pt x="526" y="464"/>
                  </a:lnTo>
                  <a:lnTo>
                    <a:pt x="526" y="464"/>
                  </a:lnTo>
                  <a:lnTo>
                    <a:pt x="530" y="459"/>
                  </a:lnTo>
                  <a:lnTo>
                    <a:pt x="533" y="454"/>
                  </a:lnTo>
                  <a:lnTo>
                    <a:pt x="536" y="448"/>
                  </a:lnTo>
                  <a:lnTo>
                    <a:pt x="538" y="442"/>
                  </a:lnTo>
                  <a:lnTo>
                    <a:pt x="538" y="442"/>
                  </a:lnTo>
                  <a:lnTo>
                    <a:pt x="538" y="438"/>
                  </a:lnTo>
                  <a:lnTo>
                    <a:pt x="537" y="435"/>
                  </a:lnTo>
                  <a:lnTo>
                    <a:pt x="536" y="426"/>
                  </a:lnTo>
                  <a:lnTo>
                    <a:pt x="533" y="419"/>
                  </a:lnTo>
                  <a:lnTo>
                    <a:pt x="533" y="414"/>
                  </a:lnTo>
                  <a:lnTo>
                    <a:pt x="533" y="411"/>
                  </a:lnTo>
                  <a:lnTo>
                    <a:pt x="533" y="411"/>
                  </a:lnTo>
                  <a:lnTo>
                    <a:pt x="536" y="406"/>
                  </a:lnTo>
                  <a:lnTo>
                    <a:pt x="538" y="403"/>
                  </a:lnTo>
                  <a:lnTo>
                    <a:pt x="541" y="399"/>
                  </a:lnTo>
                  <a:lnTo>
                    <a:pt x="545" y="397"/>
                  </a:lnTo>
                  <a:lnTo>
                    <a:pt x="555" y="393"/>
                  </a:lnTo>
                  <a:lnTo>
                    <a:pt x="564" y="389"/>
                  </a:lnTo>
                  <a:lnTo>
                    <a:pt x="564" y="389"/>
                  </a:lnTo>
                  <a:lnTo>
                    <a:pt x="569" y="381"/>
                  </a:lnTo>
                  <a:lnTo>
                    <a:pt x="571" y="374"/>
                  </a:lnTo>
                  <a:lnTo>
                    <a:pt x="574" y="357"/>
                  </a:lnTo>
                  <a:lnTo>
                    <a:pt x="576" y="349"/>
                  </a:lnTo>
                  <a:lnTo>
                    <a:pt x="579" y="342"/>
                  </a:lnTo>
                  <a:lnTo>
                    <a:pt x="584" y="336"/>
                  </a:lnTo>
                  <a:lnTo>
                    <a:pt x="590" y="331"/>
                  </a:lnTo>
                  <a:lnTo>
                    <a:pt x="590" y="331"/>
                  </a:lnTo>
                  <a:lnTo>
                    <a:pt x="603" y="331"/>
                  </a:lnTo>
                  <a:lnTo>
                    <a:pt x="603" y="331"/>
                  </a:lnTo>
                  <a:lnTo>
                    <a:pt x="613" y="320"/>
                  </a:lnTo>
                  <a:lnTo>
                    <a:pt x="618" y="315"/>
                  </a:lnTo>
                  <a:lnTo>
                    <a:pt x="623" y="310"/>
                  </a:lnTo>
                  <a:lnTo>
                    <a:pt x="629" y="305"/>
                  </a:lnTo>
                  <a:lnTo>
                    <a:pt x="636" y="302"/>
                  </a:lnTo>
                  <a:lnTo>
                    <a:pt x="644" y="301"/>
                  </a:lnTo>
                  <a:lnTo>
                    <a:pt x="652" y="302"/>
                  </a:lnTo>
                  <a:lnTo>
                    <a:pt x="652" y="302"/>
                  </a:lnTo>
                  <a:lnTo>
                    <a:pt x="657" y="298"/>
                  </a:lnTo>
                  <a:lnTo>
                    <a:pt x="659" y="293"/>
                  </a:lnTo>
                  <a:lnTo>
                    <a:pt x="665" y="285"/>
                  </a:lnTo>
                  <a:lnTo>
                    <a:pt x="668" y="281"/>
                  </a:lnTo>
                  <a:lnTo>
                    <a:pt x="672" y="277"/>
                  </a:lnTo>
                  <a:lnTo>
                    <a:pt x="677" y="274"/>
                  </a:lnTo>
                  <a:lnTo>
                    <a:pt x="682" y="272"/>
                  </a:lnTo>
                  <a:lnTo>
                    <a:pt x="682" y="272"/>
                  </a:lnTo>
                  <a:lnTo>
                    <a:pt x="687" y="273"/>
                  </a:lnTo>
                  <a:lnTo>
                    <a:pt x="692" y="274"/>
                  </a:lnTo>
                  <a:lnTo>
                    <a:pt x="704" y="273"/>
                  </a:lnTo>
                  <a:lnTo>
                    <a:pt x="710" y="273"/>
                  </a:lnTo>
                  <a:lnTo>
                    <a:pt x="717" y="274"/>
                  </a:lnTo>
                  <a:lnTo>
                    <a:pt x="723" y="275"/>
                  </a:lnTo>
                  <a:lnTo>
                    <a:pt x="729" y="277"/>
                  </a:lnTo>
                  <a:lnTo>
                    <a:pt x="729" y="277"/>
                  </a:lnTo>
                  <a:lnTo>
                    <a:pt x="740" y="271"/>
                  </a:lnTo>
                  <a:lnTo>
                    <a:pt x="751" y="262"/>
                  </a:lnTo>
                  <a:lnTo>
                    <a:pt x="771" y="241"/>
                  </a:lnTo>
                  <a:lnTo>
                    <a:pt x="771" y="241"/>
                  </a:lnTo>
                  <a:close/>
                  <a:moveTo>
                    <a:pt x="696" y="302"/>
                  </a:moveTo>
                  <a:lnTo>
                    <a:pt x="696" y="302"/>
                  </a:lnTo>
                  <a:lnTo>
                    <a:pt x="695" y="312"/>
                  </a:lnTo>
                  <a:lnTo>
                    <a:pt x="696" y="322"/>
                  </a:lnTo>
                  <a:lnTo>
                    <a:pt x="698" y="333"/>
                  </a:lnTo>
                  <a:lnTo>
                    <a:pt x="702" y="345"/>
                  </a:lnTo>
                  <a:lnTo>
                    <a:pt x="709" y="368"/>
                  </a:lnTo>
                  <a:lnTo>
                    <a:pt x="712" y="380"/>
                  </a:lnTo>
                  <a:lnTo>
                    <a:pt x="714" y="391"/>
                  </a:lnTo>
                  <a:lnTo>
                    <a:pt x="714" y="391"/>
                  </a:lnTo>
                  <a:lnTo>
                    <a:pt x="717" y="391"/>
                  </a:lnTo>
                  <a:lnTo>
                    <a:pt x="719" y="391"/>
                  </a:lnTo>
                  <a:lnTo>
                    <a:pt x="721" y="389"/>
                  </a:lnTo>
                  <a:lnTo>
                    <a:pt x="723" y="388"/>
                  </a:lnTo>
                  <a:lnTo>
                    <a:pt x="725" y="388"/>
                  </a:lnTo>
                  <a:lnTo>
                    <a:pt x="727" y="388"/>
                  </a:lnTo>
                  <a:lnTo>
                    <a:pt x="727" y="388"/>
                  </a:lnTo>
                  <a:lnTo>
                    <a:pt x="725" y="381"/>
                  </a:lnTo>
                  <a:lnTo>
                    <a:pt x="723" y="375"/>
                  </a:lnTo>
                  <a:lnTo>
                    <a:pt x="722" y="367"/>
                  </a:lnTo>
                  <a:lnTo>
                    <a:pt x="722" y="359"/>
                  </a:lnTo>
                  <a:lnTo>
                    <a:pt x="722" y="342"/>
                  </a:lnTo>
                  <a:lnTo>
                    <a:pt x="723" y="324"/>
                  </a:lnTo>
                  <a:lnTo>
                    <a:pt x="722" y="310"/>
                  </a:lnTo>
                  <a:lnTo>
                    <a:pt x="721" y="302"/>
                  </a:lnTo>
                  <a:lnTo>
                    <a:pt x="719" y="297"/>
                  </a:lnTo>
                  <a:lnTo>
                    <a:pt x="715" y="292"/>
                  </a:lnTo>
                  <a:lnTo>
                    <a:pt x="711" y="289"/>
                  </a:lnTo>
                  <a:lnTo>
                    <a:pt x="706" y="288"/>
                  </a:lnTo>
                  <a:lnTo>
                    <a:pt x="698" y="289"/>
                  </a:lnTo>
                  <a:lnTo>
                    <a:pt x="698" y="289"/>
                  </a:lnTo>
                  <a:lnTo>
                    <a:pt x="697" y="296"/>
                  </a:lnTo>
                  <a:lnTo>
                    <a:pt x="696" y="302"/>
                  </a:lnTo>
                  <a:lnTo>
                    <a:pt x="696" y="302"/>
                  </a:lnTo>
                  <a:close/>
                  <a:moveTo>
                    <a:pt x="598" y="95"/>
                  </a:moveTo>
                  <a:lnTo>
                    <a:pt x="598" y="95"/>
                  </a:lnTo>
                  <a:lnTo>
                    <a:pt x="588" y="105"/>
                  </a:lnTo>
                  <a:lnTo>
                    <a:pt x="577" y="116"/>
                  </a:lnTo>
                  <a:lnTo>
                    <a:pt x="556" y="135"/>
                  </a:lnTo>
                  <a:lnTo>
                    <a:pt x="536" y="155"/>
                  </a:lnTo>
                  <a:lnTo>
                    <a:pt x="527" y="165"/>
                  </a:lnTo>
                  <a:lnTo>
                    <a:pt x="519" y="176"/>
                  </a:lnTo>
                  <a:lnTo>
                    <a:pt x="519" y="176"/>
                  </a:lnTo>
                  <a:lnTo>
                    <a:pt x="507" y="182"/>
                  </a:lnTo>
                  <a:lnTo>
                    <a:pt x="496" y="190"/>
                  </a:lnTo>
                  <a:lnTo>
                    <a:pt x="485" y="197"/>
                  </a:lnTo>
                  <a:lnTo>
                    <a:pt x="475" y="206"/>
                  </a:lnTo>
                  <a:lnTo>
                    <a:pt x="455" y="224"/>
                  </a:lnTo>
                  <a:lnTo>
                    <a:pt x="437" y="243"/>
                  </a:lnTo>
                  <a:lnTo>
                    <a:pt x="437" y="243"/>
                  </a:lnTo>
                  <a:lnTo>
                    <a:pt x="417" y="256"/>
                  </a:lnTo>
                  <a:lnTo>
                    <a:pt x="397" y="270"/>
                  </a:lnTo>
                  <a:lnTo>
                    <a:pt x="360" y="299"/>
                  </a:lnTo>
                  <a:lnTo>
                    <a:pt x="322" y="328"/>
                  </a:lnTo>
                  <a:lnTo>
                    <a:pt x="285" y="357"/>
                  </a:lnTo>
                  <a:lnTo>
                    <a:pt x="285" y="357"/>
                  </a:lnTo>
                  <a:lnTo>
                    <a:pt x="282" y="361"/>
                  </a:lnTo>
                  <a:lnTo>
                    <a:pt x="279" y="366"/>
                  </a:lnTo>
                  <a:lnTo>
                    <a:pt x="273" y="378"/>
                  </a:lnTo>
                  <a:lnTo>
                    <a:pt x="270" y="391"/>
                  </a:lnTo>
                  <a:lnTo>
                    <a:pt x="267" y="404"/>
                  </a:lnTo>
                  <a:lnTo>
                    <a:pt x="267" y="404"/>
                  </a:lnTo>
                  <a:lnTo>
                    <a:pt x="274" y="410"/>
                  </a:lnTo>
                  <a:lnTo>
                    <a:pt x="283" y="416"/>
                  </a:lnTo>
                  <a:lnTo>
                    <a:pt x="291" y="420"/>
                  </a:lnTo>
                  <a:lnTo>
                    <a:pt x="301" y="424"/>
                  </a:lnTo>
                  <a:lnTo>
                    <a:pt x="311" y="427"/>
                  </a:lnTo>
                  <a:lnTo>
                    <a:pt x="320" y="429"/>
                  </a:lnTo>
                  <a:lnTo>
                    <a:pt x="331" y="432"/>
                  </a:lnTo>
                  <a:lnTo>
                    <a:pt x="342" y="433"/>
                  </a:lnTo>
                  <a:lnTo>
                    <a:pt x="342" y="433"/>
                  </a:lnTo>
                  <a:lnTo>
                    <a:pt x="364" y="434"/>
                  </a:lnTo>
                  <a:lnTo>
                    <a:pt x="376" y="434"/>
                  </a:lnTo>
                  <a:lnTo>
                    <a:pt x="388" y="433"/>
                  </a:lnTo>
                  <a:lnTo>
                    <a:pt x="400" y="430"/>
                  </a:lnTo>
                  <a:lnTo>
                    <a:pt x="411" y="427"/>
                  </a:lnTo>
                  <a:lnTo>
                    <a:pt x="422" y="424"/>
                  </a:lnTo>
                  <a:lnTo>
                    <a:pt x="432" y="419"/>
                  </a:lnTo>
                  <a:lnTo>
                    <a:pt x="432" y="419"/>
                  </a:lnTo>
                  <a:lnTo>
                    <a:pt x="436" y="416"/>
                  </a:lnTo>
                  <a:lnTo>
                    <a:pt x="440" y="411"/>
                  </a:lnTo>
                  <a:lnTo>
                    <a:pt x="443" y="407"/>
                  </a:lnTo>
                  <a:lnTo>
                    <a:pt x="448" y="404"/>
                  </a:lnTo>
                  <a:lnTo>
                    <a:pt x="448" y="404"/>
                  </a:lnTo>
                  <a:lnTo>
                    <a:pt x="457" y="398"/>
                  </a:lnTo>
                  <a:lnTo>
                    <a:pt x="468" y="393"/>
                  </a:lnTo>
                  <a:lnTo>
                    <a:pt x="479" y="388"/>
                  </a:lnTo>
                  <a:lnTo>
                    <a:pt x="488" y="382"/>
                  </a:lnTo>
                  <a:lnTo>
                    <a:pt x="488" y="382"/>
                  </a:lnTo>
                  <a:lnTo>
                    <a:pt x="495" y="377"/>
                  </a:lnTo>
                  <a:lnTo>
                    <a:pt x="501" y="371"/>
                  </a:lnTo>
                  <a:lnTo>
                    <a:pt x="512" y="358"/>
                  </a:lnTo>
                  <a:lnTo>
                    <a:pt x="524" y="346"/>
                  </a:lnTo>
                  <a:lnTo>
                    <a:pt x="530" y="341"/>
                  </a:lnTo>
                  <a:lnTo>
                    <a:pt x="538" y="336"/>
                  </a:lnTo>
                  <a:lnTo>
                    <a:pt x="538" y="336"/>
                  </a:lnTo>
                  <a:lnTo>
                    <a:pt x="559" y="311"/>
                  </a:lnTo>
                  <a:lnTo>
                    <a:pt x="583" y="286"/>
                  </a:lnTo>
                  <a:lnTo>
                    <a:pt x="629" y="237"/>
                  </a:lnTo>
                  <a:lnTo>
                    <a:pt x="676" y="189"/>
                  </a:lnTo>
                  <a:lnTo>
                    <a:pt x="699" y="164"/>
                  </a:lnTo>
                  <a:lnTo>
                    <a:pt x="722" y="139"/>
                  </a:lnTo>
                  <a:lnTo>
                    <a:pt x="722" y="139"/>
                  </a:lnTo>
                  <a:lnTo>
                    <a:pt x="723" y="138"/>
                  </a:lnTo>
                  <a:lnTo>
                    <a:pt x="724" y="137"/>
                  </a:lnTo>
                  <a:lnTo>
                    <a:pt x="724" y="137"/>
                  </a:lnTo>
                  <a:lnTo>
                    <a:pt x="708" y="132"/>
                  </a:lnTo>
                  <a:lnTo>
                    <a:pt x="694" y="126"/>
                  </a:lnTo>
                  <a:lnTo>
                    <a:pt x="665" y="114"/>
                  </a:lnTo>
                  <a:lnTo>
                    <a:pt x="650" y="108"/>
                  </a:lnTo>
                  <a:lnTo>
                    <a:pt x="634" y="103"/>
                  </a:lnTo>
                  <a:lnTo>
                    <a:pt x="617" y="99"/>
                  </a:lnTo>
                  <a:lnTo>
                    <a:pt x="598" y="95"/>
                  </a:lnTo>
                  <a:lnTo>
                    <a:pt x="598" y="95"/>
                  </a:lnTo>
                  <a:close/>
                  <a:moveTo>
                    <a:pt x="680" y="311"/>
                  </a:moveTo>
                  <a:lnTo>
                    <a:pt x="680" y="311"/>
                  </a:lnTo>
                  <a:lnTo>
                    <a:pt x="678" y="311"/>
                  </a:lnTo>
                  <a:lnTo>
                    <a:pt x="677" y="310"/>
                  </a:lnTo>
                  <a:lnTo>
                    <a:pt x="675" y="307"/>
                  </a:lnTo>
                  <a:lnTo>
                    <a:pt x="675" y="307"/>
                  </a:lnTo>
                  <a:lnTo>
                    <a:pt x="669" y="311"/>
                  </a:lnTo>
                  <a:lnTo>
                    <a:pt x="663" y="313"/>
                  </a:lnTo>
                  <a:lnTo>
                    <a:pt x="663" y="313"/>
                  </a:lnTo>
                  <a:lnTo>
                    <a:pt x="667" y="334"/>
                  </a:lnTo>
                  <a:lnTo>
                    <a:pt x="670" y="357"/>
                  </a:lnTo>
                  <a:lnTo>
                    <a:pt x="673" y="368"/>
                  </a:lnTo>
                  <a:lnTo>
                    <a:pt x="676" y="379"/>
                  </a:lnTo>
                  <a:lnTo>
                    <a:pt x="680" y="389"/>
                  </a:lnTo>
                  <a:lnTo>
                    <a:pt x="685" y="396"/>
                  </a:lnTo>
                  <a:lnTo>
                    <a:pt x="685" y="396"/>
                  </a:lnTo>
                  <a:lnTo>
                    <a:pt x="689" y="392"/>
                  </a:lnTo>
                  <a:lnTo>
                    <a:pt x="692" y="387"/>
                  </a:lnTo>
                  <a:lnTo>
                    <a:pt x="693" y="381"/>
                  </a:lnTo>
                  <a:lnTo>
                    <a:pt x="694" y="377"/>
                  </a:lnTo>
                  <a:lnTo>
                    <a:pt x="694" y="372"/>
                  </a:lnTo>
                  <a:lnTo>
                    <a:pt x="694" y="367"/>
                  </a:lnTo>
                  <a:lnTo>
                    <a:pt x="691" y="357"/>
                  </a:lnTo>
                  <a:lnTo>
                    <a:pt x="684" y="335"/>
                  </a:lnTo>
                  <a:lnTo>
                    <a:pt x="681" y="323"/>
                  </a:lnTo>
                  <a:lnTo>
                    <a:pt x="680" y="311"/>
                  </a:lnTo>
                  <a:lnTo>
                    <a:pt x="680" y="311"/>
                  </a:lnTo>
                  <a:close/>
                  <a:moveTo>
                    <a:pt x="647" y="314"/>
                  </a:moveTo>
                  <a:lnTo>
                    <a:pt x="647" y="314"/>
                  </a:lnTo>
                  <a:lnTo>
                    <a:pt x="637" y="316"/>
                  </a:lnTo>
                  <a:lnTo>
                    <a:pt x="633" y="318"/>
                  </a:lnTo>
                  <a:lnTo>
                    <a:pt x="629" y="321"/>
                  </a:lnTo>
                  <a:lnTo>
                    <a:pt x="629" y="321"/>
                  </a:lnTo>
                  <a:lnTo>
                    <a:pt x="628" y="336"/>
                  </a:lnTo>
                  <a:lnTo>
                    <a:pt x="629" y="351"/>
                  </a:lnTo>
                  <a:lnTo>
                    <a:pt x="630" y="366"/>
                  </a:lnTo>
                  <a:lnTo>
                    <a:pt x="632" y="380"/>
                  </a:lnTo>
                  <a:lnTo>
                    <a:pt x="635" y="393"/>
                  </a:lnTo>
                  <a:lnTo>
                    <a:pt x="640" y="405"/>
                  </a:lnTo>
                  <a:lnTo>
                    <a:pt x="644" y="410"/>
                  </a:lnTo>
                  <a:lnTo>
                    <a:pt x="648" y="414"/>
                  </a:lnTo>
                  <a:lnTo>
                    <a:pt x="651" y="419"/>
                  </a:lnTo>
                  <a:lnTo>
                    <a:pt x="657" y="422"/>
                  </a:lnTo>
                  <a:lnTo>
                    <a:pt x="657" y="422"/>
                  </a:lnTo>
                  <a:lnTo>
                    <a:pt x="660" y="417"/>
                  </a:lnTo>
                  <a:lnTo>
                    <a:pt x="662" y="410"/>
                  </a:lnTo>
                  <a:lnTo>
                    <a:pt x="664" y="404"/>
                  </a:lnTo>
                  <a:lnTo>
                    <a:pt x="665" y="397"/>
                  </a:lnTo>
                  <a:lnTo>
                    <a:pt x="664" y="383"/>
                  </a:lnTo>
                  <a:lnTo>
                    <a:pt x="662" y="369"/>
                  </a:lnTo>
                  <a:lnTo>
                    <a:pt x="659" y="356"/>
                  </a:lnTo>
                  <a:lnTo>
                    <a:pt x="654" y="342"/>
                  </a:lnTo>
                  <a:lnTo>
                    <a:pt x="650" y="328"/>
                  </a:lnTo>
                  <a:lnTo>
                    <a:pt x="647" y="314"/>
                  </a:lnTo>
                  <a:lnTo>
                    <a:pt x="647" y="314"/>
                  </a:lnTo>
                  <a:close/>
                  <a:moveTo>
                    <a:pt x="616" y="342"/>
                  </a:moveTo>
                  <a:lnTo>
                    <a:pt x="616" y="342"/>
                  </a:lnTo>
                  <a:lnTo>
                    <a:pt x="603" y="344"/>
                  </a:lnTo>
                  <a:lnTo>
                    <a:pt x="598" y="345"/>
                  </a:lnTo>
                  <a:lnTo>
                    <a:pt x="592" y="347"/>
                  </a:lnTo>
                  <a:lnTo>
                    <a:pt x="592" y="347"/>
                  </a:lnTo>
                  <a:lnTo>
                    <a:pt x="591" y="361"/>
                  </a:lnTo>
                  <a:lnTo>
                    <a:pt x="591" y="375"/>
                  </a:lnTo>
                  <a:lnTo>
                    <a:pt x="594" y="389"/>
                  </a:lnTo>
                  <a:lnTo>
                    <a:pt x="598" y="402"/>
                  </a:lnTo>
                  <a:lnTo>
                    <a:pt x="603" y="414"/>
                  </a:lnTo>
                  <a:lnTo>
                    <a:pt x="608" y="427"/>
                  </a:lnTo>
                  <a:lnTo>
                    <a:pt x="619" y="450"/>
                  </a:lnTo>
                  <a:lnTo>
                    <a:pt x="619" y="450"/>
                  </a:lnTo>
                  <a:lnTo>
                    <a:pt x="622" y="450"/>
                  </a:lnTo>
                  <a:lnTo>
                    <a:pt x="623" y="450"/>
                  </a:lnTo>
                  <a:lnTo>
                    <a:pt x="625" y="448"/>
                  </a:lnTo>
                  <a:lnTo>
                    <a:pt x="628" y="447"/>
                  </a:lnTo>
                  <a:lnTo>
                    <a:pt x="629" y="445"/>
                  </a:lnTo>
                  <a:lnTo>
                    <a:pt x="631" y="445"/>
                  </a:lnTo>
                  <a:lnTo>
                    <a:pt x="631" y="445"/>
                  </a:lnTo>
                  <a:lnTo>
                    <a:pt x="632" y="439"/>
                  </a:lnTo>
                  <a:lnTo>
                    <a:pt x="632" y="434"/>
                  </a:lnTo>
                  <a:lnTo>
                    <a:pt x="632" y="421"/>
                  </a:lnTo>
                  <a:lnTo>
                    <a:pt x="630" y="409"/>
                  </a:lnTo>
                  <a:lnTo>
                    <a:pt x="625" y="397"/>
                  </a:lnTo>
                  <a:lnTo>
                    <a:pt x="622" y="384"/>
                  </a:lnTo>
                  <a:lnTo>
                    <a:pt x="619" y="372"/>
                  </a:lnTo>
                  <a:lnTo>
                    <a:pt x="616" y="358"/>
                  </a:lnTo>
                  <a:lnTo>
                    <a:pt x="616" y="342"/>
                  </a:lnTo>
                  <a:lnTo>
                    <a:pt x="616" y="342"/>
                  </a:lnTo>
                  <a:close/>
                  <a:moveTo>
                    <a:pt x="583" y="388"/>
                  </a:moveTo>
                  <a:lnTo>
                    <a:pt x="583" y="388"/>
                  </a:lnTo>
                  <a:lnTo>
                    <a:pt x="581" y="388"/>
                  </a:lnTo>
                  <a:lnTo>
                    <a:pt x="578" y="388"/>
                  </a:lnTo>
                  <a:lnTo>
                    <a:pt x="573" y="392"/>
                  </a:lnTo>
                  <a:lnTo>
                    <a:pt x="564" y="402"/>
                  </a:lnTo>
                  <a:lnTo>
                    <a:pt x="564" y="402"/>
                  </a:lnTo>
                  <a:lnTo>
                    <a:pt x="571" y="424"/>
                  </a:lnTo>
                  <a:lnTo>
                    <a:pt x="577" y="447"/>
                  </a:lnTo>
                  <a:lnTo>
                    <a:pt x="581" y="457"/>
                  </a:lnTo>
                  <a:lnTo>
                    <a:pt x="585" y="467"/>
                  </a:lnTo>
                  <a:lnTo>
                    <a:pt x="590" y="477"/>
                  </a:lnTo>
                  <a:lnTo>
                    <a:pt x="596" y="484"/>
                  </a:lnTo>
                  <a:lnTo>
                    <a:pt x="596" y="484"/>
                  </a:lnTo>
                  <a:lnTo>
                    <a:pt x="600" y="480"/>
                  </a:lnTo>
                  <a:lnTo>
                    <a:pt x="602" y="474"/>
                  </a:lnTo>
                  <a:lnTo>
                    <a:pt x="604" y="468"/>
                  </a:lnTo>
                  <a:lnTo>
                    <a:pt x="604" y="463"/>
                  </a:lnTo>
                  <a:lnTo>
                    <a:pt x="604" y="457"/>
                  </a:lnTo>
                  <a:lnTo>
                    <a:pt x="603" y="451"/>
                  </a:lnTo>
                  <a:lnTo>
                    <a:pt x="600" y="438"/>
                  </a:lnTo>
                  <a:lnTo>
                    <a:pt x="590" y="412"/>
                  </a:lnTo>
                  <a:lnTo>
                    <a:pt x="586" y="399"/>
                  </a:lnTo>
                  <a:lnTo>
                    <a:pt x="583" y="388"/>
                  </a:lnTo>
                  <a:lnTo>
                    <a:pt x="583" y="388"/>
                  </a:lnTo>
                  <a:close/>
                  <a:moveTo>
                    <a:pt x="402" y="246"/>
                  </a:moveTo>
                  <a:lnTo>
                    <a:pt x="402" y="246"/>
                  </a:lnTo>
                  <a:lnTo>
                    <a:pt x="422" y="229"/>
                  </a:lnTo>
                  <a:lnTo>
                    <a:pt x="442" y="212"/>
                  </a:lnTo>
                  <a:lnTo>
                    <a:pt x="486" y="177"/>
                  </a:lnTo>
                  <a:lnTo>
                    <a:pt x="486" y="177"/>
                  </a:lnTo>
                  <a:lnTo>
                    <a:pt x="488" y="172"/>
                  </a:lnTo>
                  <a:lnTo>
                    <a:pt x="490" y="166"/>
                  </a:lnTo>
                  <a:lnTo>
                    <a:pt x="490" y="153"/>
                  </a:lnTo>
                  <a:lnTo>
                    <a:pt x="491" y="140"/>
                  </a:lnTo>
                  <a:lnTo>
                    <a:pt x="492" y="136"/>
                  </a:lnTo>
                  <a:lnTo>
                    <a:pt x="494" y="132"/>
                  </a:lnTo>
                  <a:lnTo>
                    <a:pt x="494" y="132"/>
                  </a:lnTo>
                  <a:lnTo>
                    <a:pt x="496" y="135"/>
                  </a:lnTo>
                  <a:lnTo>
                    <a:pt x="498" y="138"/>
                  </a:lnTo>
                  <a:lnTo>
                    <a:pt x="500" y="147"/>
                  </a:lnTo>
                  <a:lnTo>
                    <a:pt x="501" y="166"/>
                  </a:lnTo>
                  <a:lnTo>
                    <a:pt x="501" y="166"/>
                  </a:lnTo>
                  <a:lnTo>
                    <a:pt x="505" y="165"/>
                  </a:lnTo>
                  <a:lnTo>
                    <a:pt x="508" y="162"/>
                  </a:lnTo>
                  <a:lnTo>
                    <a:pt x="513" y="155"/>
                  </a:lnTo>
                  <a:lnTo>
                    <a:pt x="517" y="149"/>
                  </a:lnTo>
                  <a:lnTo>
                    <a:pt x="521" y="146"/>
                  </a:lnTo>
                  <a:lnTo>
                    <a:pt x="525" y="145"/>
                  </a:lnTo>
                  <a:lnTo>
                    <a:pt x="525" y="145"/>
                  </a:lnTo>
                  <a:lnTo>
                    <a:pt x="523" y="132"/>
                  </a:lnTo>
                  <a:lnTo>
                    <a:pt x="523" y="118"/>
                  </a:lnTo>
                  <a:lnTo>
                    <a:pt x="525" y="103"/>
                  </a:lnTo>
                  <a:lnTo>
                    <a:pt x="526" y="96"/>
                  </a:lnTo>
                  <a:lnTo>
                    <a:pt x="528" y="91"/>
                  </a:lnTo>
                  <a:lnTo>
                    <a:pt x="528" y="91"/>
                  </a:lnTo>
                  <a:lnTo>
                    <a:pt x="531" y="102"/>
                  </a:lnTo>
                  <a:lnTo>
                    <a:pt x="534" y="111"/>
                  </a:lnTo>
                  <a:lnTo>
                    <a:pt x="536" y="122"/>
                  </a:lnTo>
                  <a:lnTo>
                    <a:pt x="536" y="132"/>
                  </a:lnTo>
                  <a:lnTo>
                    <a:pt x="536" y="132"/>
                  </a:lnTo>
                  <a:lnTo>
                    <a:pt x="542" y="126"/>
                  </a:lnTo>
                  <a:lnTo>
                    <a:pt x="548" y="121"/>
                  </a:lnTo>
                  <a:lnTo>
                    <a:pt x="560" y="109"/>
                  </a:lnTo>
                  <a:lnTo>
                    <a:pt x="571" y="98"/>
                  </a:lnTo>
                  <a:lnTo>
                    <a:pt x="583" y="86"/>
                  </a:lnTo>
                  <a:lnTo>
                    <a:pt x="583" y="86"/>
                  </a:lnTo>
                  <a:lnTo>
                    <a:pt x="579" y="79"/>
                  </a:lnTo>
                  <a:lnTo>
                    <a:pt x="574" y="75"/>
                  </a:lnTo>
                  <a:lnTo>
                    <a:pt x="569" y="70"/>
                  </a:lnTo>
                  <a:lnTo>
                    <a:pt x="564" y="64"/>
                  </a:lnTo>
                  <a:lnTo>
                    <a:pt x="564" y="64"/>
                  </a:lnTo>
                  <a:lnTo>
                    <a:pt x="555" y="63"/>
                  </a:lnTo>
                  <a:lnTo>
                    <a:pt x="549" y="63"/>
                  </a:lnTo>
                  <a:lnTo>
                    <a:pt x="546" y="64"/>
                  </a:lnTo>
                  <a:lnTo>
                    <a:pt x="546" y="64"/>
                  </a:lnTo>
                  <a:lnTo>
                    <a:pt x="532" y="75"/>
                  </a:lnTo>
                  <a:lnTo>
                    <a:pt x="518" y="89"/>
                  </a:lnTo>
                  <a:lnTo>
                    <a:pt x="502" y="104"/>
                  </a:lnTo>
                  <a:lnTo>
                    <a:pt x="486" y="119"/>
                  </a:lnTo>
                  <a:lnTo>
                    <a:pt x="486" y="119"/>
                  </a:lnTo>
                  <a:lnTo>
                    <a:pt x="445" y="153"/>
                  </a:lnTo>
                  <a:lnTo>
                    <a:pt x="407" y="184"/>
                  </a:lnTo>
                  <a:lnTo>
                    <a:pt x="407" y="184"/>
                  </a:lnTo>
                  <a:lnTo>
                    <a:pt x="406" y="185"/>
                  </a:lnTo>
                  <a:lnTo>
                    <a:pt x="404" y="185"/>
                  </a:lnTo>
                  <a:lnTo>
                    <a:pt x="402" y="185"/>
                  </a:lnTo>
                  <a:lnTo>
                    <a:pt x="401" y="186"/>
                  </a:lnTo>
                  <a:lnTo>
                    <a:pt x="401" y="186"/>
                  </a:lnTo>
                  <a:lnTo>
                    <a:pt x="393" y="193"/>
                  </a:lnTo>
                  <a:lnTo>
                    <a:pt x="387" y="199"/>
                  </a:lnTo>
                  <a:lnTo>
                    <a:pt x="380" y="207"/>
                  </a:lnTo>
                  <a:lnTo>
                    <a:pt x="373" y="214"/>
                  </a:lnTo>
                  <a:lnTo>
                    <a:pt x="373" y="214"/>
                  </a:lnTo>
                  <a:lnTo>
                    <a:pt x="333" y="246"/>
                  </a:lnTo>
                  <a:lnTo>
                    <a:pt x="314" y="263"/>
                  </a:lnTo>
                  <a:lnTo>
                    <a:pt x="296" y="280"/>
                  </a:lnTo>
                  <a:lnTo>
                    <a:pt x="296" y="280"/>
                  </a:lnTo>
                  <a:lnTo>
                    <a:pt x="287" y="287"/>
                  </a:lnTo>
                  <a:lnTo>
                    <a:pt x="279" y="295"/>
                  </a:lnTo>
                  <a:lnTo>
                    <a:pt x="270" y="302"/>
                  </a:lnTo>
                  <a:lnTo>
                    <a:pt x="264" y="311"/>
                  </a:lnTo>
                  <a:lnTo>
                    <a:pt x="264" y="311"/>
                  </a:lnTo>
                  <a:lnTo>
                    <a:pt x="264" y="323"/>
                  </a:lnTo>
                  <a:lnTo>
                    <a:pt x="265" y="334"/>
                  </a:lnTo>
                  <a:lnTo>
                    <a:pt x="267" y="344"/>
                  </a:lnTo>
                  <a:lnTo>
                    <a:pt x="270" y="354"/>
                  </a:lnTo>
                  <a:lnTo>
                    <a:pt x="270" y="354"/>
                  </a:lnTo>
                  <a:lnTo>
                    <a:pt x="272" y="352"/>
                  </a:lnTo>
                  <a:lnTo>
                    <a:pt x="274" y="350"/>
                  </a:lnTo>
                  <a:lnTo>
                    <a:pt x="275" y="344"/>
                  </a:lnTo>
                  <a:lnTo>
                    <a:pt x="276" y="336"/>
                  </a:lnTo>
                  <a:lnTo>
                    <a:pt x="275" y="328"/>
                  </a:lnTo>
                  <a:lnTo>
                    <a:pt x="275" y="320"/>
                  </a:lnTo>
                  <a:lnTo>
                    <a:pt x="276" y="313"/>
                  </a:lnTo>
                  <a:lnTo>
                    <a:pt x="278" y="310"/>
                  </a:lnTo>
                  <a:lnTo>
                    <a:pt x="279" y="306"/>
                  </a:lnTo>
                  <a:lnTo>
                    <a:pt x="281" y="305"/>
                  </a:lnTo>
                  <a:lnTo>
                    <a:pt x="283" y="303"/>
                  </a:lnTo>
                  <a:lnTo>
                    <a:pt x="283" y="303"/>
                  </a:lnTo>
                  <a:lnTo>
                    <a:pt x="286" y="318"/>
                  </a:lnTo>
                  <a:lnTo>
                    <a:pt x="287" y="334"/>
                  </a:lnTo>
                  <a:lnTo>
                    <a:pt x="287" y="334"/>
                  </a:lnTo>
                  <a:lnTo>
                    <a:pt x="311" y="316"/>
                  </a:lnTo>
                  <a:lnTo>
                    <a:pt x="322" y="306"/>
                  </a:lnTo>
                  <a:lnTo>
                    <a:pt x="334" y="298"/>
                  </a:lnTo>
                  <a:lnTo>
                    <a:pt x="334" y="298"/>
                  </a:lnTo>
                  <a:lnTo>
                    <a:pt x="335" y="287"/>
                  </a:lnTo>
                  <a:lnTo>
                    <a:pt x="336" y="275"/>
                  </a:lnTo>
                  <a:lnTo>
                    <a:pt x="337" y="270"/>
                  </a:lnTo>
                  <a:lnTo>
                    <a:pt x="340" y="266"/>
                  </a:lnTo>
                  <a:lnTo>
                    <a:pt x="342" y="262"/>
                  </a:lnTo>
                  <a:lnTo>
                    <a:pt x="345" y="259"/>
                  </a:lnTo>
                  <a:lnTo>
                    <a:pt x="345" y="259"/>
                  </a:lnTo>
                  <a:lnTo>
                    <a:pt x="348" y="272"/>
                  </a:lnTo>
                  <a:lnTo>
                    <a:pt x="349" y="280"/>
                  </a:lnTo>
                  <a:lnTo>
                    <a:pt x="348" y="283"/>
                  </a:lnTo>
                  <a:lnTo>
                    <a:pt x="347" y="285"/>
                  </a:lnTo>
                  <a:lnTo>
                    <a:pt x="347" y="285"/>
                  </a:lnTo>
                  <a:lnTo>
                    <a:pt x="351" y="284"/>
                  </a:lnTo>
                  <a:lnTo>
                    <a:pt x="355" y="283"/>
                  </a:lnTo>
                  <a:lnTo>
                    <a:pt x="357" y="281"/>
                  </a:lnTo>
                  <a:lnTo>
                    <a:pt x="358" y="277"/>
                  </a:lnTo>
                  <a:lnTo>
                    <a:pt x="360" y="271"/>
                  </a:lnTo>
                  <a:lnTo>
                    <a:pt x="360" y="262"/>
                  </a:lnTo>
                  <a:lnTo>
                    <a:pt x="359" y="246"/>
                  </a:lnTo>
                  <a:lnTo>
                    <a:pt x="359" y="240"/>
                  </a:lnTo>
                  <a:lnTo>
                    <a:pt x="360" y="238"/>
                  </a:lnTo>
                  <a:lnTo>
                    <a:pt x="362" y="236"/>
                  </a:lnTo>
                  <a:lnTo>
                    <a:pt x="362" y="236"/>
                  </a:lnTo>
                  <a:lnTo>
                    <a:pt x="364" y="238"/>
                  </a:lnTo>
                  <a:lnTo>
                    <a:pt x="366" y="241"/>
                  </a:lnTo>
                  <a:lnTo>
                    <a:pt x="369" y="248"/>
                  </a:lnTo>
                  <a:lnTo>
                    <a:pt x="371" y="265"/>
                  </a:lnTo>
                  <a:lnTo>
                    <a:pt x="371" y="265"/>
                  </a:lnTo>
                  <a:lnTo>
                    <a:pt x="376" y="265"/>
                  </a:lnTo>
                  <a:lnTo>
                    <a:pt x="380" y="262"/>
                  </a:lnTo>
                  <a:lnTo>
                    <a:pt x="382" y="260"/>
                  </a:lnTo>
                  <a:lnTo>
                    <a:pt x="386" y="258"/>
                  </a:lnTo>
                  <a:lnTo>
                    <a:pt x="387" y="255"/>
                  </a:lnTo>
                  <a:lnTo>
                    <a:pt x="388" y="252"/>
                  </a:lnTo>
                  <a:lnTo>
                    <a:pt x="389" y="245"/>
                  </a:lnTo>
                  <a:lnTo>
                    <a:pt x="390" y="238"/>
                  </a:lnTo>
                  <a:lnTo>
                    <a:pt x="390" y="230"/>
                  </a:lnTo>
                  <a:lnTo>
                    <a:pt x="392" y="224"/>
                  </a:lnTo>
                  <a:lnTo>
                    <a:pt x="394" y="222"/>
                  </a:lnTo>
                  <a:lnTo>
                    <a:pt x="396" y="220"/>
                  </a:lnTo>
                  <a:lnTo>
                    <a:pt x="396" y="220"/>
                  </a:lnTo>
                  <a:lnTo>
                    <a:pt x="399" y="226"/>
                  </a:lnTo>
                  <a:lnTo>
                    <a:pt x="400" y="235"/>
                  </a:lnTo>
                  <a:lnTo>
                    <a:pt x="401" y="242"/>
                  </a:lnTo>
                  <a:lnTo>
                    <a:pt x="402" y="246"/>
                  </a:lnTo>
                  <a:lnTo>
                    <a:pt x="402" y="246"/>
                  </a:lnTo>
                  <a:close/>
                  <a:moveTo>
                    <a:pt x="552" y="406"/>
                  </a:moveTo>
                  <a:lnTo>
                    <a:pt x="552" y="406"/>
                  </a:lnTo>
                  <a:lnTo>
                    <a:pt x="549" y="408"/>
                  </a:lnTo>
                  <a:lnTo>
                    <a:pt x="547" y="411"/>
                  </a:lnTo>
                  <a:lnTo>
                    <a:pt x="546" y="417"/>
                  </a:lnTo>
                  <a:lnTo>
                    <a:pt x="546" y="424"/>
                  </a:lnTo>
                  <a:lnTo>
                    <a:pt x="547" y="430"/>
                  </a:lnTo>
                  <a:lnTo>
                    <a:pt x="548" y="438"/>
                  </a:lnTo>
                  <a:lnTo>
                    <a:pt x="548" y="445"/>
                  </a:lnTo>
                  <a:lnTo>
                    <a:pt x="546" y="452"/>
                  </a:lnTo>
                  <a:lnTo>
                    <a:pt x="545" y="454"/>
                  </a:lnTo>
                  <a:lnTo>
                    <a:pt x="543" y="457"/>
                  </a:lnTo>
                  <a:lnTo>
                    <a:pt x="543" y="457"/>
                  </a:lnTo>
                  <a:lnTo>
                    <a:pt x="548" y="480"/>
                  </a:lnTo>
                  <a:lnTo>
                    <a:pt x="556" y="502"/>
                  </a:lnTo>
                  <a:lnTo>
                    <a:pt x="572" y="546"/>
                  </a:lnTo>
                  <a:lnTo>
                    <a:pt x="572" y="546"/>
                  </a:lnTo>
                  <a:lnTo>
                    <a:pt x="576" y="539"/>
                  </a:lnTo>
                  <a:lnTo>
                    <a:pt x="579" y="530"/>
                  </a:lnTo>
                  <a:lnTo>
                    <a:pt x="581" y="522"/>
                  </a:lnTo>
                  <a:lnTo>
                    <a:pt x="582" y="512"/>
                  </a:lnTo>
                  <a:lnTo>
                    <a:pt x="581" y="503"/>
                  </a:lnTo>
                  <a:lnTo>
                    <a:pt x="579" y="494"/>
                  </a:lnTo>
                  <a:lnTo>
                    <a:pt x="575" y="474"/>
                  </a:lnTo>
                  <a:lnTo>
                    <a:pt x="570" y="456"/>
                  </a:lnTo>
                  <a:lnTo>
                    <a:pt x="562" y="438"/>
                  </a:lnTo>
                  <a:lnTo>
                    <a:pt x="557" y="421"/>
                  </a:lnTo>
                  <a:lnTo>
                    <a:pt x="552" y="406"/>
                  </a:lnTo>
                  <a:lnTo>
                    <a:pt x="552" y="406"/>
                  </a:lnTo>
                  <a:close/>
                  <a:moveTo>
                    <a:pt x="492" y="676"/>
                  </a:moveTo>
                  <a:lnTo>
                    <a:pt x="492" y="676"/>
                  </a:lnTo>
                  <a:lnTo>
                    <a:pt x="501" y="663"/>
                  </a:lnTo>
                  <a:lnTo>
                    <a:pt x="507" y="655"/>
                  </a:lnTo>
                  <a:lnTo>
                    <a:pt x="512" y="649"/>
                  </a:lnTo>
                  <a:lnTo>
                    <a:pt x="512" y="649"/>
                  </a:lnTo>
                  <a:lnTo>
                    <a:pt x="524" y="636"/>
                  </a:lnTo>
                  <a:lnTo>
                    <a:pt x="537" y="623"/>
                  </a:lnTo>
                  <a:lnTo>
                    <a:pt x="547" y="610"/>
                  </a:lnTo>
                  <a:lnTo>
                    <a:pt x="553" y="604"/>
                  </a:lnTo>
                  <a:lnTo>
                    <a:pt x="556" y="598"/>
                  </a:lnTo>
                  <a:lnTo>
                    <a:pt x="556" y="598"/>
                  </a:lnTo>
                  <a:lnTo>
                    <a:pt x="558" y="591"/>
                  </a:lnTo>
                  <a:lnTo>
                    <a:pt x="559" y="585"/>
                  </a:lnTo>
                  <a:lnTo>
                    <a:pt x="560" y="578"/>
                  </a:lnTo>
                  <a:lnTo>
                    <a:pt x="560" y="571"/>
                  </a:lnTo>
                  <a:lnTo>
                    <a:pt x="558" y="558"/>
                  </a:lnTo>
                  <a:lnTo>
                    <a:pt x="554" y="543"/>
                  </a:lnTo>
                  <a:lnTo>
                    <a:pt x="544" y="514"/>
                  </a:lnTo>
                  <a:lnTo>
                    <a:pt x="540" y="499"/>
                  </a:lnTo>
                  <a:lnTo>
                    <a:pt x="536" y="484"/>
                  </a:lnTo>
                  <a:lnTo>
                    <a:pt x="536" y="484"/>
                  </a:lnTo>
                  <a:lnTo>
                    <a:pt x="530" y="485"/>
                  </a:lnTo>
                  <a:lnTo>
                    <a:pt x="526" y="487"/>
                  </a:lnTo>
                  <a:lnTo>
                    <a:pt x="518" y="493"/>
                  </a:lnTo>
                  <a:lnTo>
                    <a:pt x="511" y="498"/>
                  </a:lnTo>
                  <a:lnTo>
                    <a:pt x="508" y="500"/>
                  </a:lnTo>
                  <a:lnTo>
                    <a:pt x="505" y="501"/>
                  </a:lnTo>
                  <a:lnTo>
                    <a:pt x="505" y="501"/>
                  </a:lnTo>
                  <a:lnTo>
                    <a:pt x="499" y="510"/>
                  </a:lnTo>
                  <a:lnTo>
                    <a:pt x="493" y="518"/>
                  </a:lnTo>
                  <a:lnTo>
                    <a:pt x="485" y="525"/>
                  </a:lnTo>
                  <a:lnTo>
                    <a:pt x="476" y="530"/>
                  </a:lnTo>
                  <a:lnTo>
                    <a:pt x="466" y="533"/>
                  </a:lnTo>
                  <a:lnTo>
                    <a:pt x="455" y="536"/>
                  </a:lnTo>
                  <a:lnTo>
                    <a:pt x="445" y="538"/>
                  </a:lnTo>
                  <a:lnTo>
                    <a:pt x="433" y="538"/>
                  </a:lnTo>
                  <a:lnTo>
                    <a:pt x="433" y="538"/>
                  </a:lnTo>
                  <a:lnTo>
                    <a:pt x="407" y="526"/>
                  </a:lnTo>
                  <a:lnTo>
                    <a:pt x="381" y="516"/>
                  </a:lnTo>
                  <a:lnTo>
                    <a:pt x="357" y="508"/>
                  </a:lnTo>
                  <a:lnTo>
                    <a:pt x="331" y="500"/>
                  </a:lnTo>
                  <a:lnTo>
                    <a:pt x="280" y="485"/>
                  </a:lnTo>
                  <a:lnTo>
                    <a:pt x="225" y="470"/>
                  </a:lnTo>
                  <a:lnTo>
                    <a:pt x="225" y="470"/>
                  </a:lnTo>
                  <a:lnTo>
                    <a:pt x="225" y="464"/>
                  </a:lnTo>
                  <a:lnTo>
                    <a:pt x="224" y="463"/>
                  </a:lnTo>
                  <a:lnTo>
                    <a:pt x="221" y="463"/>
                  </a:lnTo>
                  <a:lnTo>
                    <a:pt x="221" y="463"/>
                  </a:lnTo>
                  <a:lnTo>
                    <a:pt x="121" y="427"/>
                  </a:lnTo>
                  <a:lnTo>
                    <a:pt x="69" y="408"/>
                  </a:lnTo>
                  <a:lnTo>
                    <a:pt x="16" y="388"/>
                  </a:lnTo>
                  <a:lnTo>
                    <a:pt x="16" y="388"/>
                  </a:lnTo>
                  <a:lnTo>
                    <a:pt x="16" y="414"/>
                  </a:lnTo>
                  <a:lnTo>
                    <a:pt x="16" y="441"/>
                  </a:lnTo>
                  <a:lnTo>
                    <a:pt x="16" y="493"/>
                  </a:lnTo>
                  <a:lnTo>
                    <a:pt x="17" y="517"/>
                  </a:lnTo>
                  <a:lnTo>
                    <a:pt x="19" y="541"/>
                  </a:lnTo>
                  <a:lnTo>
                    <a:pt x="24" y="563"/>
                  </a:lnTo>
                  <a:lnTo>
                    <a:pt x="27" y="574"/>
                  </a:lnTo>
                  <a:lnTo>
                    <a:pt x="31" y="585"/>
                  </a:lnTo>
                  <a:lnTo>
                    <a:pt x="31" y="585"/>
                  </a:lnTo>
                  <a:lnTo>
                    <a:pt x="44" y="593"/>
                  </a:lnTo>
                  <a:lnTo>
                    <a:pt x="57" y="601"/>
                  </a:lnTo>
                  <a:lnTo>
                    <a:pt x="71" y="607"/>
                  </a:lnTo>
                  <a:lnTo>
                    <a:pt x="85" y="614"/>
                  </a:lnTo>
                  <a:lnTo>
                    <a:pt x="113" y="623"/>
                  </a:lnTo>
                  <a:lnTo>
                    <a:pt x="140" y="634"/>
                  </a:lnTo>
                  <a:lnTo>
                    <a:pt x="140" y="634"/>
                  </a:lnTo>
                  <a:lnTo>
                    <a:pt x="152" y="638"/>
                  </a:lnTo>
                  <a:lnTo>
                    <a:pt x="164" y="641"/>
                  </a:lnTo>
                  <a:lnTo>
                    <a:pt x="177" y="645"/>
                  </a:lnTo>
                  <a:lnTo>
                    <a:pt x="189" y="649"/>
                  </a:lnTo>
                  <a:lnTo>
                    <a:pt x="189" y="649"/>
                  </a:lnTo>
                  <a:lnTo>
                    <a:pt x="204" y="655"/>
                  </a:lnTo>
                  <a:lnTo>
                    <a:pt x="219" y="663"/>
                  </a:lnTo>
                  <a:lnTo>
                    <a:pt x="246" y="679"/>
                  </a:lnTo>
                  <a:lnTo>
                    <a:pt x="261" y="686"/>
                  </a:lnTo>
                  <a:lnTo>
                    <a:pt x="275" y="694"/>
                  </a:lnTo>
                  <a:lnTo>
                    <a:pt x="290" y="700"/>
                  </a:lnTo>
                  <a:lnTo>
                    <a:pt x="305" y="706"/>
                  </a:lnTo>
                  <a:lnTo>
                    <a:pt x="305" y="706"/>
                  </a:lnTo>
                  <a:lnTo>
                    <a:pt x="318" y="706"/>
                  </a:lnTo>
                  <a:lnTo>
                    <a:pt x="318" y="706"/>
                  </a:lnTo>
                  <a:lnTo>
                    <a:pt x="363" y="725"/>
                  </a:lnTo>
                  <a:lnTo>
                    <a:pt x="375" y="729"/>
                  </a:lnTo>
                  <a:lnTo>
                    <a:pt x="388" y="732"/>
                  </a:lnTo>
                  <a:lnTo>
                    <a:pt x="400" y="736"/>
                  </a:lnTo>
                  <a:lnTo>
                    <a:pt x="413" y="739"/>
                  </a:lnTo>
                  <a:lnTo>
                    <a:pt x="413" y="739"/>
                  </a:lnTo>
                  <a:lnTo>
                    <a:pt x="417" y="734"/>
                  </a:lnTo>
                  <a:lnTo>
                    <a:pt x="420" y="728"/>
                  </a:lnTo>
                  <a:lnTo>
                    <a:pt x="422" y="723"/>
                  </a:lnTo>
                  <a:lnTo>
                    <a:pt x="424" y="716"/>
                  </a:lnTo>
                  <a:lnTo>
                    <a:pt x="426" y="702"/>
                  </a:lnTo>
                  <a:lnTo>
                    <a:pt x="427" y="687"/>
                  </a:lnTo>
                  <a:lnTo>
                    <a:pt x="427" y="655"/>
                  </a:lnTo>
                  <a:lnTo>
                    <a:pt x="427" y="640"/>
                  </a:lnTo>
                  <a:lnTo>
                    <a:pt x="427" y="625"/>
                  </a:lnTo>
                  <a:lnTo>
                    <a:pt x="427" y="625"/>
                  </a:lnTo>
                  <a:lnTo>
                    <a:pt x="430" y="611"/>
                  </a:lnTo>
                  <a:lnTo>
                    <a:pt x="432" y="598"/>
                  </a:lnTo>
                  <a:lnTo>
                    <a:pt x="437" y="574"/>
                  </a:lnTo>
                  <a:lnTo>
                    <a:pt x="437" y="574"/>
                  </a:lnTo>
                  <a:lnTo>
                    <a:pt x="439" y="580"/>
                  </a:lnTo>
                  <a:lnTo>
                    <a:pt x="440" y="587"/>
                  </a:lnTo>
                  <a:lnTo>
                    <a:pt x="441" y="602"/>
                  </a:lnTo>
                  <a:lnTo>
                    <a:pt x="440" y="618"/>
                  </a:lnTo>
                  <a:lnTo>
                    <a:pt x="439" y="636"/>
                  </a:lnTo>
                  <a:lnTo>
                    <a:pt x="438" y="653"/>
                  </a:lnTo>
                  <a:lnTo>
                    <a:pt x="437" y="671"/>
                  </a:lnTo>
                  <a:lnTo>
                    <a:pt x="438" y="689"/>
                  </a:lnTo>
                  <a:lnTo>
                    <a:pt x="439" y="696"/>
                  </a:lnTo>
                  <a:lnTo>
                    <a:pt x="440" y="704"/>
                  </a:lnTo>
                  <a:lnTo>
                    <a:pt x="440" y="704"/>
                  </a:lnTo>
                  <a:lnTo>
                    <a:pt x="437" y="711"/>
                  </a:lnTo>
                  <a:lnTo>
                    <a:pt x="436" y="720"/>
                  </a:lnTo>
                  <a:lnTo>
                    <a:pt x="436" y="727"/>
                  </a:lnTo>
                  <a:lnTo>
                    <a:pt x="437" y="735"/>
                  </a:lnTo>
                  <a:lnTo>
                    <a:pt x="437" y="735"/>
                  </a:lnTo>
                  <a:lnTo>
                    <a:pt x="451" y="721"/>
                  </a:lnTo>
                  <a:lnTo>
                    <a:pt x="465" y="707"/>
                  </a:lnTo>
                  <a:lnTo>
                    <a:pt x="492" y="676"/>
                  </a:lnTo>
                  <a:lnTo>
                    <a:pt x="492" y="676"/>
                  </a:lnTo>
                  <a:close/>
                  <a:moveTo>
                    <a:pt x="254" y="321"/>
                  </a:moveTo>
                  <a:lnTo>
                    <a:pt x="254" y="321"/>
                  </a:lnTo>
                  <a:lnTo>
                    <a:pt x="252" y="322"/>
                  </a:lnTo>
                  <a:lnTo>
                    <a:pt x="251" y="323"/>
                  </a:lnTo>
                  <a:lnTo>
                    <a:pt x="248" y="328"/>
                  </a:lnTo>
                  <a:lnTo>
                    <a:pt x="245" y="331"/>
                  </a:lnTo>
                  <a:lnTo>
                    <a:pt x="243" y="334"/>
                  </a:lnTo>
                  <a:lnTo>
                    <a:pt x="243" y="334"/>
                  </a:lnTo>
                  <a:lnTo>
                    <a:pt x="246" y="335"/>
                  </a:lnTo>
                  <a:lnTo>
                    <a:pt x="249" y="337"/>
                  </a:lnTo>
                  <a:lnTo>
                    <a:pt x="250" y="341"/>
                  </a:lnTo>
                  <a:lnTo>
                    <a:pt x="251" y="344"/>
                  </a:lnTo>
                  <a:lnTo>
                    <a:pt x="252" y="351"/>
                  </a:lnTo>
                  <a:lnTo>
                    <a:pt x="253" y="354"/>
                  </a:lnTo>
                  <a:lnTo>
                    <a:pt x="256" y="357"/>
                  </a:lnTo>
                  <a:lnTo>
                    <a:pt x="256" y="357"/>
                  </a:lnTo>
                  <a:lnTo>
                    <a:pt x="254" y="338"/>
                  </a:lnTo>
                  <a:lnTo>
                    <a:pt x="254" y="330"/>
                  </a:lnTo>
                  <a:lnTo>
                    <a:pt x="254" y="321"/>
                  </a:lnTo>
                  <a:lnTo>
                    <a:pt x="254" y="321"/>
                  </a:lnTo>
                  <a:close/>
                  <a:moveTo>
                    <a:pt x="239" y="342"/>
                  </a:moveTo>
                  <a:lnTo>
                    <a:pt x="239" y="342"/>
                  </a:lnTo>
                  <a:lnTo>
                    <a:pt x="237" y="347"/>
                  </a:lnTo>
                  <a:lnTo>
                    <a:pt x="235" y="351"/>
                  </a:lnTo>
                  <a:lnTo>
                    <a:pt x="233" y="353"/>
                  </a:lnTo>
                  <a:lnTo>
                    <a:pt x="230" y="354"/>
                  </a:lnTo>
                  <a:lnTo>
                    <a:pt x="228" y="354"/>
                  </a:lnTo>
                  <a:lnTo>
                    <a:pt x="225" y="352"/>
                  </a:lnTo>
                  <a:lnTo>
                    <a:pt x="225" y="352"/>
                  </a:lnTo>
                  <a:lnTo>
                    <a:pt x="226" y="366"/>
                  </a:lnTo>
                  <a:lnTo>
                    <a:pt x="228" y="372"/>
                  </a:lnTo>
                  <a:lnTo>
                    <a:pt x="230" y="376"/>
                  </a:lnTo>
                  <a:lnTo>
                    <a:pt x="233" y="380"/>
                  </a:lnTo>
                  <a:lnTo>
                    <a:pt x="236" y="383"/>
                  </a:lnTo>
                  <a:lnTo>
                    <a:pt x="245" y="391"/>
                  </a:lnTo>
                  <a:lnTo>
                    <a:pt x="245" y="391"/>
                  </a:lnTo>
                  <a:lnTo>
                    <a:pt x="245" y="377"/>
                  </a:lnTo>
                  <a:lnTo>
                    <a:pt x="244" y="364"/>
                  </a:lnTo>
                  <a:lnTo>
                    <a:pt x="243" y="351"/>
                  </a:lnTo>
                  <a:lnTo>
                    <a:pt x="242" y="346"/>
                  </a:lnTo>
                  <a:lnTo>
                    <a:pt x="239" y="342"/>
                  </a:lnTo>
                  <a:lnTo>
                    <a:pt x="239" y="342"/>
                  </a:lnTo>
                  <a:close/>
                </a:path>
              </a:pathLst>
            </a:custGeom>
            <a:solidFill>
              <a:srgbClr val="FFFFFF"/>
            </a:solidFill>
            <a:ln w="9525">
              <a:solidFill>
                <a:schemeClr val="tx1">
                  <a:lumMod val="75000"/>
                  <a:lumOff val="25000"/>
                </a:schemeClr>
              </a:solidFill>
              <a:round/>
            </a:ln>
          </p:spPr>
          <p:txBody>
            <a:bodyPr vert="horz" wrap="square" lIns="91423" tIns="45711" rIns="91423" bIns="45711" numCol="1" anchor="t" anchorCtr="0" compatLnSpc="1"/>
            <a:lstStyle/>
            <a:p>
              <a:endParaRPr lang="zh-CN" altLang="en-US">
                <a:solidFill>
                  <a:schemeClr val="tx1">
                    <a:lumMod val="75000"/>
                    <a:lumOff val="25000"/>
                  </a:schemeClr>
                </a:solidFill>
              </a:endParaRPr>
            </a:p>
          </p:txBody>
        </p:sp>
        <p:sp>
          <p:nvSpPr>
            <p:cNvPr id="230" name="Freeform 138"/>
            <p:cNvSpPr>
              <a:spLocks noEditPoints="1"/>
            </p:cNvSpPr>
            <p:nvPr/>
          </p:nvSpPr>
          <p:spPr bwMode="auto">
            <a:xfrm>
              <a:off x="5849938" y="2519363"/>
              <a:ext cx="68263" cy="47625"/>
            </a:xfrm>
            <a:custGeom>
              <a:cxnLst>
                <a:cxn ang="0">
                  <a:pos x="102" y="0"/>
                </a:cxn>
                <a:cxn ang="0">
                  <a:pos x="118" y="12"/>
                </a:cxn>
                <a:cxn ang="0">
                  <a:pos x="127" y="27"/>
                </a:cxn>
                <a:cxn ang="0">
                  <a:pos x="129" y="43"/>
                </a:cxn>
                <a:cxn ang="0">
                  <a:pos x="126" y="60"/>
                </a:cxn>
                <a:cxn ang="0">
                  <a:pos x="122" y="67"/>
                </a:cxn>
                <a:cxn ang="0">
                  <a:pos x="110" y="78"/>
                </a:cxn>
                <a:cxn ang="0">
                  <a:pos x="94" y="85"/>
                </a:cxn>
                <a:cxn ang="0">
                  <a:pos x="76" y="89"/>
                </a:cxn>
                <a:cxn ang="0">
                  <a:pos x="57" y="90"/>
                </a:cxn>
                <a:cxn ang="0">
                  <a:pos x="38" y="88"/>
                </a:cxn>
                <a:cxn ang="0">
                  <a:pos x="22" y="83"/>
                </a:cxn>
                <a:cxn ang="0">
                  <a:pos x="10" y="75"/>
                </a:cxn>
                <a:cxn ang="0">
                  <a:pos x="5" y="70"/>
                </a:cxn>
                <a:cxn ang="0">
                  <a:pos x="0" y="55"/>
                </a:cxn>
                <a:cxn ang="0">
                  <a:pos x="0" y="37"/>
                </a:cxn>
                <a:cxn ang="0">
                  <a:pos x="3" y="31"/>
                </a:cxn>
                <a:cxn ang="0">
                  <a:pos x="13" y="22"/>
                </a:cxn>
                <a:cxn ang="0">
                  <a:pos x="31" y="12"/>
                </a:cxn>
                <a:cxn ang="0">
                  <a:pos x="59" y="5"/>
                </a:cxn>
                <a:cxn ang="0">
                  <a:pos x="102" y="0"/>
                </a:cxn>
                <a:cxn ang="0">
                  <a:pos x="76" y="44"/>
                </a:cxn>
                <a:cxn ang="0">
                  <a:pos x="77" y="51"/>
                </a:cxn>
                <a:cxn ang="0">
                  <a:pos x="82" y="58"/>
                </a:cxn>
                <a:cxn ang="0">
                  <a:pos x="88" y="60"/>
                </a:cxn>
                <a:cxn ang="0">
                  <a:pos x="104" y="50"/>
                </a:cxn>
                <a:cxn ang="0">
                  <a:pos x="105" y="48"/>
                </a:cxn>
                <a:cxn ang="0">
                  <a:pos x="103" y="43"/>
                </a:cxn>
                <a:cxn ang="0">
                  <a:pos x="103" y="40"/>
                </a:cxn>
                <a:cxn ang="0">
                  <a:pos x="104" y="39"/>
                </a:cxn>
                <a:cxn ang="0">
                  <a:pos x="105" y="40"/>
                </a:cxn>
                <a:cxn ang="0">
                  <a:pos x="106" y="37"/>
                </a:cxn>
                <a:cxn ang="0">
                  <a:pos x="97" y="38"/>
                </a:cxn>
                <a:cxn ang="0">
                  <a:pos x="76" y="44"/>
                </a:cxn>
                <a:cxn ang="0">
                  <a:pos x="73" y="23"/>
                </a:cxn>
                <a:cxn ang="0">
                  <a:pos x="73" y="34"/>
                </a:cxn>
                <a:cxn ang="0">
                  <a:pos x="79" y="31"/>
                </a:cxn>
                <a:cxn ang="0">
                  <a:pos x="91" y="27"/>
                </a:cxn>
                <a:cxn ang="0">
                  <a:pos x="95" y="23"/>
                </a:cxn>
                <a:cxn ang="0">
                  <a:pos x="93" y="21"/>
                </a:cxn>
                <a:cxn ang="0">
                  <a:pos x="86" y="19"/>
                </a:cxn>
                <a:cxn ang="0">
                  <a:pos x="73" y="23"/>
                </a:cxn>
                <a:cxn ang="0">
                  <a:pos x="58" y="48"/>
                </a:cxn>
                <a:cxn ang="0">
                  <a:pos x="56" y="51"/>
                </a:cxn>
                <a:cxn ang="0">
                  <a:pos x="48" y="54"/>
                </a:cxn>
                <a:cxn ang="0">
                  <a:pos x="43" y="57"/>
                </a:cxn>
                <a:cxn ang="0">
                  <a:pos x="40" y="63"/>
                </a:cxn>
                <a:cxn ang="0">
                  <a:pos x="53" y="64"/>
                </a:cxn>
                <a:cxn ang="0">
                  <a:pos x="67" y="65"/>
                </a:cxn>
                <a:cxn ang="0">
                  <a:pos x="65" y="54"/>
                </a:cxn>
                <a:cxn ang="0">
                  <a:pos x="58" y="48"/>
                </a:cxn>
                <a:cxn ang="0">
                  <a:pos x="60" y="21"/>
                </a:cxn>
                <a:cxn ang="0">
                  <a:pos x="44" y="25"/>
                </a:cxn>
                <a:cxn ang="0">
                  <a:pos x="30" y="31"/>
                </a:cxn>
                <a:cxn ang="0">
                  <a:pos x="19" y="40"/>
                </a:cxn>
                <a:cxn ang="0">
                  <a:pos x="14" y="54"/>
                </a:cxn>
                <a:cxn ang="0">
                  <a:pos x="27" y="48"/>
                </a:cxn>
                <a:cxn ang="0">
                  <a:pos x="62" y="35"/>
                </a:cxn>
                <a:cxn ang="0">
                  <a:pos x="60" y="28"/>
                </a:cxn>
                <a:cxn ang="0">
                  <a:pos x="60" y="21"/>
                </a:cxn>
              </a:cxnLst>
              <a:rect l="0" t="0" r="r" b="b"/>
              <a:pathLst>
                <a:path w="129" h="90">
                  <a:moveTo>
                    <a:pt x="102" y="0"/>
                  </a:moveTo>
                  <a:lnTo>
                    <a:pt x="102" y="0"/>
                  </a:lnTo>
                  <a:lnTo>
                    <a:pt x="110" y="6"/>
                  </a:lnTo>
                  <a:lnTo>
                    <a:pt x="118" y="12"/>
                  </a:lnTo>
                  <a:lnTo>
                    <a:pt x="123" y="19"/>
                  </a:lnTo>
                  <a:lnTo>
                    <a:pt x="127" y="27"/>
                  </a:lnTo>
                  <a:lnTo>
                    <a:pt x="129" y="35"/>
                  </a:lnTo>
                  <a:lnTo>
                    <a:pt x="129" y="43"/>
                  </a:lnTo>
                  <a:lnTo>
                    <a:pt x="128" y="52"/>
                  </a:lnTo>
                  <a:lnTo>
                    <a:pt x="126" y="60"/>
                  </a:lnTo>
                  <a:lnTo>
                    <a:pt x="126" y="60"/>
                  </a:lnTo>
                  <a:lnTo>
                    <a:pt x="122" y="67"/>
                  </a:lnTo>
                  <a:lnTo>
                    <a:pt x="117" y="73"/>
                  </a:lnTo>
                  <a:lnTo>
                    <a:pt x="110" y="78"/>
                  </a:lnTo>
                  <a:lnTo>
                    <a:pt x="103" y="82"/>
                  </a:lnTo>
                  <a:lnTo>
                    <a:pt x="94" y="85"/>
                  </a:lnTo>
                  <a:lnTo>
                    <a:pt x="86" y="87"/>
                  </a:lnTo>
                  <a:lnTo>
                    <a:pt x="76" y="89"/>
                  </a:lnTo>
                  <a:lnTo>
                    <a:pt x="66" y="90"/>
                  </a:lnTo>
                  <a:lnTo>
                    <a:pt x="57" y="90"/>
                  </a:lnTo>
                  <a:lnTo>
                    <a:pt x="47" y="89"/>
                  </a:lnTo>
                  <a:lnTo>
                    <a:pt x="38" y="88"/>
                  </a:lnTo>
                  <a:lnTo>
                    <a:pt x="30" y="86"/>
                  </a:lnTo>
                  <a:lnTo>
                    <a:pt x="22" y="83"/>
                  </a:lnTo>
                  <a:lnTo>
                    <a:pt x="15" y="80"/>
                  </a:lnTo>
                  <a:lnTo>
                    <a:pt x="10" y="75"/>
                  </a:lnTo>
                  <a:lnTo>
                    <a:pt x="5" y="70"/>
                  </a:lnTo>
                  <a:lnTo>
                    <a:pt x="5" y="70"/>
                  </a:lnTo>
                  <a:lnTo>
                    <a:pt x="2" y="64"/>
                  </a:lnTo>
                  <a:lnTo>
                    <a:pt x="0" y="55"/>
                  </a:lnTo>
                  <a:lnTo>
                    <a:pt x="0" y="46"/>
                  </a:lnTo>
                  <a:lnTo>
                    <a:pt x="0" y="37"/>
                  </a:lnTo>
                  <a:lnTo>
                    <a:pt x="0" y="37"/>
                  </a:lnTo>
                  <a:lnTo>
                    <a:pt x="3" y="31"/>
                  </a:lnTo>
                  <a:lnTo>
                    <a:pt x="7" y="26"/>
                  </a:lnTo>
                  <a:lnTo>
                    <a:pt x="13" y="22"/>
                  </a:lnTo>
                  <a:lnTo>
                    <a:pt x="18" y="19"/>
                  </a:lnTo>
                  <a:lnTo>
                    <a:pt x="31" y="12"/>
                  </a:lnTo>
                  <a:lnTo>
                    <a:pt x="45" y="8"/>
                  </a:lnTo>
                  <a:lnTo>
                    <a:pt x="59" y="5"/>
                  </a:lnTo>
                  <a:lnTo>
                    <a:pt x="74" y="3"/>
                  </a:lnTo>
                  <a:lnTo>
                    <a:pt x="102" y="0"/>
                  </a:lnTo>
                  <a:lnTo>
                    <a:pt x="102" y="0"/>
                  </a:lnTo>
                  <a:close/>
                  <a:moveTo>
                    <a:pt x="76" y="44"/>
                  </a:moveTo>
                  <a:lnTo>
                    <a:pt x="76" y="44"/>
                  </a:lnTo>
                  <a:lnTo>
                    <a:pt x="77" y="51"/>
                  </a:lnTo>
                  <a:lnTo>
                    <a:pt x="79" y="55"/>
                  </a:lnTo>
                  <a:lnTo>
                    <a:pt x="82" y="58"/>
                  </a:lnTo>
                  <a:lnTo>
                    <a:pt x="88" y="60"/>
                  </a:lnTo>
                  <a:lnTo>
                    <a:pt x="88" y="60"/>
                  </a:lnTo>
                  <a:lnTo>
                    <a:pt x="96" y="55"/>
                  </a:lnTo>
                  <a:lnTo>
                    <a:pt x="104" y="50"/>
                  </a:lnTo>
                  <a:lnTo>
                    <a:pt x="104" y="50"/>
                  </a:lnTo>
                  <a:lnTo>
                    <a:pt x="105" y="48"/>
                  </a:lnTo>
                  <a:lnTo>
                    <a:pt x="104" y="46"/>
                  </a:lnTo>
                  <a:lnTo>
                    <a:pt x="103" y="43"/>
                  </a:lnTo>
                  <a:lnTo>
                    <a:pt x="102" y="40"/>
                  </a:lnTo>
                  <a:lnTo>
                    <a:pt x="103" y="40"/>
                  </a:lnTo>
                  <a:lnTo>
                    <a:pt x="104" y="39"/>
                  </a:lnTo>
                  <a:lnTo>
                    <a:pt x="104" y="39"/>
                  </a:lnTo>
                  <a:lnTo>
                    <a:pt x="104" y="40"/>
                  </a:lnTo>
                  <a:lnTo>
                    <a:pt x="105" y="40"/>
                  </a:lnTo>
                  <a:lnTo>
                    <a:pt x="106" y="39"/>
                  </a:lnTo>
                  <a:lnTo>
                    <a:pt x="106" y="37"/>
                  </a:lnTo>
                  <a:lnTo>
                    <a:pt x="106" y="37"/>
                  </a:lnTo>
                  <a:lnTo>
                    <a:pt x="97" y="38"/>
                  </a:lnTo>
                  <a:lnTo>
                    <a:pt x="90" y="40"/>
                  </a:lnTo>
                  <a:lnTo>
                    <a:pt x="76" y="44"/>
                  </a:lnTo>
                  <a:lnTo>
                    <a:pt x="76" y="44"/>
                  </a:lnTo>
                  <a:close/>
                  <a:moveTo>
                    <a:pt x="73" y="23"/>
                  </a:moveTo>
                  <a:lnTo>
                    <a:pt x="73" y="23"/>
                  </a:lnTo>
                  <a:lnTo>
                    <a:pt x="73" y="34"/>
                  </a:lnTo>
                  <a:lnTo>
                    <a:pt x="73" y="34"/>
                  </a:lnTo>
                  <a:lnTo>
                    <a:pt x="79" y="31"/>
                  </a:lnTo>
                  <a:lnTo>
                    <a:pt x="86" y="29"/>
                  </a:lnTo>
                  <a:lnTo>
                    <a:pt x="91" y="27"/>
                  </a:lnTo>
                  <a:lnTo>
                    <a:pt x="93" y="25"/>
                  </a:lnTo>
                  <a:lnTo>
                    <a:pt x="95" y="23"/>
                  </a:lnTo>
                  <a:lnTo>
                    <a:pt x="95" y="23"/>
                  </a:lnTo>
                  <a:lnTo>
                    <a:pt x="93" y="21"/>
                  </a:lnTo>
                  <a:lnTo>
                    <a:pt x="91" y="20"/>
                  </a:lnTo>
                  <a:lnTo>
                    <a:pt x="86" y="19"/>
                  </a:lnTo>
                  <a:lnTo>
                    <a:pt x="79" y="20"/>
                  </a:lnTo>
                  <a:lnTo>
                    <a:pt x="73" y="23"/>
                  </a:lnTo>
                  <a:lnTo>
                    <a:pt x="73" y="23"/>
                  </a:lnTo>
                  <a:close/>
                  <a:moveTo>
                    <a:pt x="58" y="48"/>
                  </a:moveTo>
                  <a:lnTo>
                    <a:pt x="58" y="48"/>
                  </a:lnTo>
                  <a:lnTo>
                    <a:pt x="56" y="51"/>
                  </a:lnTo>
                  <a:lnTo>
                    <a:pt x="53" y="53"/>
                  </a:lnTo>
                  <a:lnTo>
                    <a:pt x="48" y="54"/>
                  </a:lnTo>
                  <a:lnTo>
                    <a:pt x="45" y="55"/>
                  </a:lnTo>
                  <a:lnTo>
                    <a:pt x="43" y="57"/>
                  </a:lnTo>
                  <a:lnTo>
                    <a:pt x="42" y="59"/>
                  </a:lnTo>
                  <a:lnTo>
                    <a:pt x="40" y="63"/>
                  </a:lnTo>
                  <a:lnTo>
                    <a:pt x="40" y="63"/>
                  </a:lnTo>
                  <a:lnTo>
                    <a:pt x="53" y="64"/>
                  </a:lnTo>
                  <a:lnTo>
                    <a:pt x="67" y="65"/>
                  </a:lnTo>
                  <a:lnTo>
                    <a:pt x="67" y="65"/>
                  </a:lnTo>
                  <a:lnTo>
                    <a:pt x="67" y="58"/>
                  </a:lnTo>
                  <a:lnTo>
                    <a:pt x="65" y="54"/>
                  </a:lnTo>
                  <a:lnTo>
                    <a:pt x="62" y="51"/>
                  </a:lnTo>
                  <a:lnTo>
                    <a:pt x="58" y="48"/>
                  </a:lnTo>
                  <a:lnTo>
                    <a:pt x="58" y="48"/>
                  </a:lnTo>
                  <a:close/>
                  <a:moveTo>
                    <a:pt x="60" y="21"/>
                  </a:moveTo>
                  <a:lnTo>
                    <a:pt x="60" y="21"/>
                  </a:lnTo>
                  <a:lnTo>
                    <a:pt x="44" y="25"/>
                  </a:lnTo>
                  <a:lnTo>
                    <a:pt x="36" y="28"/>
                  </a:lnTo>
                  <a:lnTo>
                    <a:pt x="30" y="31"/>
                  </a:lnTo>
                  <a:lnTo>
                    <a:pt x="23" y="36"/>
                  </a:lnTo>
                  <a:lnTo>
                    <a:pt x="19" y="40"/>
                  </a:lnTo>
                  <a:lnTo>
                    <a:pt x="16" y="46"/>
                  </a:lnTo>
                  <a:lnTo>
                    <a:pt x="14" y="54"/>
                  </a:lnTo>
                  <a:lnTo>
                    <a:pt x="14" y="54"/>
                  </a:lnTo>
                  <a:lnTo>
                    <a:pt x="27" y="48"/>
                  </a:lnTo>
                  <a:lnTo>
                    <a:pt x="37" y="43"/>
                  </a:lnTo>
                  <a:lnTo>
                    <a:pt x="62" y="35"/>
                  </a:lnTo>
                  <a:lnTo>
                    <a:pt x="62" y="35"/>
                  </a:lnTo>
                  <a:lnTo>
                    <a:pt x="60" y="28"/>
                  </a:lnTo>
                  <a:lnTo>
                    <a:pt x="60" y="25"/>
                  </a:lnTo>
                  <a:lnTo>
                    <a:pt x="60" y="21"/>
                  </a:lnTo>
                  <a:lnTo>
                    <a:pt x="60" y="21"/>
                  </a:lnTo>
                  <a:close/>
                </a:path>
              </a:pathLst>
            </a:custGeom>
            <a:solidFill>
              <a:srgbClr val="FFFFFF"/>
            </a:solidFill>
            <a:ln w="9525">
              <a:solidFill>
                <a:schemeClr val="tx1">
                  <a:lumMod val="75000"/>
                  <a:lumOff val="25000"/>
                </a:schemeClr>
              </a:solidFill>
              <a:round/>
            </a:ln>
          </p:spPr>
          <p:txBody>
            <a:bodyPr vert="horz" wrap="square" lIns="91423" tIns="45711" rIns="91423" bIns="45711" numCol="1" anchor="t" anchorCtr="0" compatLnSpc="1"/>
            <a:lstStyle/>
            <a:p>
              <a:endParaRPr lang="zh-CN" altLang="en-US">
                <a:solidFill>
                  <a:schemeClr val="tx1">
                    <a:lumMod val="75000"/>
                    <a:lumOff val="25000"/>
                  </a:schemeClr>
                </a:solidFill>
              </a:endParaRPr>
            </a:p>
          </p:txBody>
        </p:sp>
        <p:sp>
          <p:nvSpPr>
            <p:cNvPr id="231" name="Freeform 139"/>
            <p:cNvSpPr>
              <a:spLocks noEditPoints="1"/>
            </p:cNvSpPr>
            <p:nvPr/>
          </p:nvSpPr>
          <p:spPr bwMode="auto">
            <a:xfrm>
              <a:off x="5629276" y="2647950"/>
              <a:ext cx="122238" cy="88900"/>
            </a:xfrm>
            <a:custGeom>
              <a:cxnLst>
                <a:cxn ang="0">
                  <a:pos x="173" y="165"/>
                </a:cxn>
                <a:cxn ang="0">
                  <a:pos x="132" y="166"/>
                </a:cxn>
                <a:cxn ang="0">
                  <a:pos x="87" y="153"/>
                </a:cxn>
                <a:cxn ang="0">
                  <a:pos x="35" y="121"/>
                </a:cxn>
                <a:cxn ang="0">
                  <a:pos x="11" y="96"/>
                </a:cxn>
                <a:cxn ang="0">
                  <a:pos x="0" y="59"/>
                </a:cxn>
                <a:cxn ang="0">
                  <a:pos x="6" y="37"/>
                </a:cxn>
                <a:cxn ang="0">
                  <a:pos x="21" y="21"/>
                </a:cxn>
                <a:cxn ang="0">
                  <a:pos x="67" y="0"/>
                </a:cxn>
                <a:cxn ang="0">
                  <a:pos x="109" y="11"/>
                </a:cxn>
                <a:cxn ang="0">
                  <a:pos x="176" y="41"/>
                </a:cxn>
                <a:cxn ang="0">
                  <a:pos x="214" y="80"/>
                </a:cxn>
                <a:cxn ang="0">
                  <a:pos x="230" y="112"/>
                </a:cxn>
                <a:cxn ang="0">
                  <a:pos x="224" y="144"/>
                </a:cxn>
                <a:cxn ang="0">
                  <a:pos x="212" y="106"/>
                </a:cxn>
                <a:cxn ang="0">
                  <a:pos x="182" y="121"/>
                </a:cxn>
                <a:cxn ang="0">
                  <a:pos x="180" y="129"/>
                </a:cxn>
                <a:cxn ang="0">
                  <a:pos x="207" y="118"/>
                </a:cxn>
                <a:cxn ang="0">
                  <a:pos x="215" y="110"/>
                </a:cxn>
                <a:cxn ang="0">
                  <a:pos x="200" y="85"/>
                </a:cxn>
                <a:cxn ang="0">
                  <a:pos x="172" y="100"/>
                </a:cxn>
                <a:cxn ang="0">
                  <a:pos x="145" y="119"/>
                </a:cxn>
                <a:cxn ang="0">
                  <a:pos x="180" y="109"/>
                </a:cxn>
                <a:cxn ang="0">
                  <a:pos x="207" y="88"/>
                </a:cxn>
                <a:cxn ang="0">
                  <a:pos x="200" y="85"/>
                </a:cxn>
                <a:cxn ang="0">
                  <a:pos x="146" y="84"/>
                </a:cxn>
                <a:cxn ang="0">
                  <a:pos x="123" y="106"/>
                </a:cxn>
                <a:cxn ang="0">
                  <a:pos x="149" y="103"/>
                </a:cxn>
                <a:cxn ang="0">
                  <a:pos x="191" y="72"/>
                </a:cxn>
                <a:cxn ang="0">
                  <a:pos x="182" y="66"/>
                </a:cxn>
                <a:cxn ang="0">
                  <a:pos x="70" y="54"/>
                </a:cxn>
                <a:cxn ang="0">
                  <a:pos x="82" y="38"/>
                </a:cxn>
                <a:cxn ang="0">
                  <a:pos x="99" y="24"/>
                </a:cxn>
                <a:cxn ang="0">
                  <a:pos x="52" y="26"/>
                </a:cxn>
                <a:cxn ang="0">
                  <a:pos x="28" y="40"/>
                </a:cxn>
                <a:cxn ang="0">
                  <a:pos x="20" y="67"/>
                </a:cxn>
                <a:cxn ang="0">
                  <a:pos x="33" y="89"/>
                </a:cxn>
                <a:cxn ang="0">
                  <a:pos x="68" y="127"/>
                </a:cxn>
                <a:cxn ang="0">
                  <a:pos x="83" y="132"/>
                </a:cxn>
                <a:cxn ang="0">
                  <a:pos x="89" y="134"/>
                </a:cxn>
                <a:cxn ang="0">
                  <a:pos x="113" y="145"/>
                </a:cxn>
                <a:cxn ang="0">
                  <a:pos x="159" y="150"/>
                </a:cxn>
                <a:cxn ang="0">
                  <a:pos x="162" y="141"/>
                </a:cxn>
                <a:cxn ang="0">
                  <a:pos x="104" y="116"/>
                </a:cxn>
                <a:cxn ang="0">
                  <a:pos x="76" y="89"/>
                </a:cxn>
                <a:cxn ang="0">
                  <a:pos x="70" y="54"/>
                </a:cxn>
                <a:cxn ang="0">
                  <a:pos x="144" y="50"/>
                </a:cxn>
                <a:cxn ang="0">
                  <a:pos x="98" y="78"/>
                </a:cxn>
                <a:cxn ang="0">
                  <a:pos x="95" y="87"/>
                </a:cxn>
                <a:cxn ang="0">
                  <a:pos x="109" y="89"/>
                </a:cxn>
                <a:cxn ang="0">
                  <a:pos x="149" y="64"/>
                </a:cxn>
                <a:cxn ang="0">
                  <a:pos x="158" y="48"/>
                </a:cxn>
                <a:cxn ang="0">
                  <a:pos x="124" y="48"/>
                </a:cxn>
                <a:cxn ang="0">
                  <a:pos x="135" y="38"/>
                </a:cxn>
                <a:cxn ang="0">
                  <a:pos x="131" y="37"/>
                </a:cxn>
                <a:cxn ang="0">
                  <a:pos x="127" y="41"/>
                </a:cxn>
                <a:cxn ang="0">
                  <a:pos x="96" y="45"/>
                </a:cxn>
                <a:cxn ang="0">
                  <a:pos x="86" y="60"/>
                </a:cxn>
                <a:cxn ang="0">
                  <a:pos x="88" y="72"/>
                </a:cxn>
                <a:cxn ang="0">
                  <a:pos x="119" y="52"/>
                </a:cxn>
              </a:cxnLst>
              <a:rect l="0" t="0" r="r" b="b"/>
              <a:pathLst>
                <a:path w="231" h="168">
                  <a:moveTo>
                    <a:pt x="209" y="158"/>
                  </a:moveTo>
                  <a:lnTo>
                    <a:pt x="209" y="158"/>
                  </a:lnTo>
                  <a:lnTo>
                    <a:pt x="191" y="161"/>
                  </a:lnTo>
                  <a:lnTo>
                    <a:pt x="173" y="165"/>
                  </a:lnTo>
                  <a:lnTo>
                    <a:pt x="163" y="168"/>
                  </a:lnTo>
                  <a:lnTo>
                    <a:pt x="154" y="168"/>
                  </a:lnTo>
                  <a:lnTo>
                    <a:pt x="143" y="168"/>
                  </a:lnTo>
                  <a:lnTo>
                    <a:pt x="132" y="166"/>
                  </a:lnTo>
                  <a:lnTo>
                    <a:pt x="132" y="166"/>
                  </a:lnTo>
                  <a:lnTo>
                    <a:pt x="117" y="163"/>
                  </a:lnTo>
                  <a:lnTo>
                    <a:pt x="102" y="159"/>
                  </a:lnTo>
                  <a:lnTo>
                    <a:pt x="87" y="153"/>
                  </a:lnTo>
                  <a:lnTo>
                    <a:pt x="73" y="146"/>
                  </a:lnTo>
                  <a:lnTo>
                    <a:pt x="59" y="139"/>
                  </a:lnTo>
                  <a:lnTo>
                    <a:pt x="47" y="130"/>
                  </a:lnTo>
                  <a:lnTo>
                    <a:pt x="35" y="121"/>
                  </a:lnTo>
                  <a:lnTo>
                    <a:pt x="24" y="112"/>
                  </a:lnTo>
                  <a:lnTo>
                    <a:pt x="24" y="112"/>
                  </a:lnTo>
                  <a:lnTo>
                    <a:pt x="18" y="104"/>
                  </a:lnTo>
                  <a:lnTo>
                    <a:pt x="11" y="96"/>
                  </a:lnTo>
                  <a:lnTo>
                    <a:pt x="6" y="86"/>
                  </a:lnTo>
                  <a:lnTo>
                    <a:pt x="3" y="75"/>
                  </a:lnTo>
                  <a:lnTo>
                    <a:pt x="0" y="65"/>
                  </a:lnTo>
                  <a:lnTo>
                    <a:pt x="0" y="59"/>
                  </a:lnTo>
                  <a:lnTo>
                    <a:pt x="0" y="54"/>
                  </a:lnTo>
                  <a:lnTo>
                    <a:pt x="2" y="48"/>
                  </a:lnTo>
                  <a:lnTo>
                    <a:pt x="4" y="42"/>
                  </a:lnTo>
                  <a:lnTo>
                    <a:pt x="6" y="37"/>
                  </a:lnTo>
                  <a:lnTo>
                    <a:pt x="10" y="32"/>
                  </a:lnTo>
                  <a:lnTo>
                    <a:pt x="10" y="32"/>
                  </a:lnTo>
                  <a:lnTo>
                    <a:pt x="14" y="26"/>
                  </a:lnTo>
                  <a:lnTo>
                    <a:pt x="21" y="21"/>
                  </a:lnTo>
                  <a:lnTo>
                    <a:pt x="26" y="17"/>
                  </a:lnTo>
                  <a:lnTo>
                    <a:pt x="33" y="13"/>
                  </a:lnTo>
                  <a:lnTo>
                    <a:pt x="49" y="7"/>
                  </a:lnTo>
                  <a:lnTo>
                    <a:pt x="67" y="0"/>
                  </a:lnTo>
                  <a:lnTo>
                    <a:pt x="67" y="0"/>
                  </a:lnTo>
                  <a:lnTo>
                    <a:pt x="82" y="3"/>
                  </a:lnTo>
                  <a:lnTo>
                    <a:pt x="96" y="6"/>
                  </a:lnTo>
                  <a:lnTo>
                    <a:pt x="109" y="11"/>
                  </a:lnTo>
                  <a:lnTo>
                    <a:pt x="121" y="17"/>
                  </a:lnTo>
                  <a:lnTo>
                    <a:pt x="148" y="29"/>
                  </a:lnTo>
                  <a:lnTo>
                    <a:pt x="162" y="36"/>
                  </a:lnTo>
                  <a:lnTo>
                    <a:pt x="176" y="41"/>
                  </a:lnTo>
                  <a:lnTo>
                    <a:pt x="176" y="41"/>
                  </a:lnTo>
                  <a:lnTo>
                    <a:pt x="188" y="52"/>
                  </a:lnTo>
                  <a:lnTo>
                    <a:pt x="201" y="65"/>
                  </a:lnTo>
                  <a:lnTo>
                    <a:pt x="214" y="80"/>
                  </a:lnTo>
                  <a:lnTo>
                    <a:pt x="219" y="87"/>
                  </a:lnTo>
                  <a:lnTo>
                    <a:pt x="223" y="96"/>
                  </a:lnTo>
                  <a:lnTo>
                    <a:pt x="227" y="103"/>
                  </a:lnTo>
                  <a:lnTo>
                    <a:pt x="230" y="112"/>
                  </a:lnTo>
                  <a:lnTo>
                    <a:pt x="231" y="120"/>
                  </a:lnTo>
                  <a:lnTo>
                    <a:pt x="231" y="128"/>
                  </a:lnTo>
                  <a:lnTo>
                    <a:pt x="229" y="136"/>
                  </a:lnTo>
                  <a:lnTo>
                    <a:pt x="224" y="144"/>
                  </a:lnTo>
                  <a:lnTo>
                    <a:pt x="218" y="150"/>
                  </a:lnTo>
                  <a:lnTo>
                    <a:pt x="209" y="158"/>
                  </a:lnTo>
                  <a:lnTo>
                    <a:pt x="209" y="158"/>
                  </a:lnTo>
                  <a:close/>
                  <a:moveTo>
                    <a:pt x="212" y="106"/>
                  </a:moveTo>
                  <a:lnTo>
                    <a:pt x="212" y="106"/>
                  </a:lnTo>
                  <a:lnTo>
                    <a:pt x="203" y="112"/>
                  </a:lnTo>
                  <a:lnTo>
                    <a:pt x="192" y="116"/>
                  </a:lnTo>
                  <a:lnTo>
                    <a:pt x="182" y="121"/>
                  </a:lnTo>
                  <a:lnTo>
                    <a:pt x="178" y="125"/>
                  </a:lnTo>
                  <a:lnTo>
                    <a:pt x="174" y="129"/>
                  </a:lnTo>
                  <a:lnTo>
                    <a:pt x="174" y="129"/>
                  </a:lnTo>
                  <a:lnTo>
                    <a:pt x="180" y="129"/>
                  </a:lnTo>
                  <a:lnTo>
                    <a:pt x="186" y="128"/>
                  </a:lnTo>
                  <a:lnTo>
                    <a:pt x="191" y="126"/>
                  </a:lnTo>
                  <a:lnTo>
                    <a:pt x="196" y="124"/>
                  </a:lnTo>
                  <a:lnTo>
                    <a:pt x="207" y="118"/>
                  </a:lnTo>
                  <a:lnTo>
                    <a:pt x="217" y="112"/>
                  </a:lnTo>
                  <a:lnTo>
                    <a:pt x="217" y="112"/>
                  </a:lnTo>
                  <a:lnTo>
                    <a:pt x="215" y="111"/>
                  </a:lnTo>
                  <a:lnTo>
                    <a:pt x="215" y="110"/>
                  </a:lnTo>
                  <a:lnTo>
                    <a:pt x="214" y="108"/>
                  </a:lnTo>
                  <a:lnTo>
                    <a:pt x="212" y="106"/>
                  </a:lnTo>
                  <a:lnTo>
                    <a:pt x="212" y="106"/>
                  </a:lnTo>
                  <a:close/>
                  <a:moveTo>
                    <a:pt x="200" y="85"/>
                  </a:moveTo>
                  <a:lnTo>
                    <a:pt x="200" y="85"/>
                  </a:lnTo>
                  <a:lnTo>
                    <a:pt x="193" y="89"/>
                  </a:lnTo>
                  <a:lnTo>
                    <a:pt x="187" y="93"/>
                  </a:lnTo>
                  <a:lnTo>
                    <a:pt x="172" y="100"/>
                  </a:lnTo>
                  <a:lnTo>
                    <a:pt x="158" y="109"/>
                  </a:lnTo>
                  <a:lnTo>
                    <a:pt x="151" y="114"/>
                  </a:lnTo>
                  <a:lnTo>
                    <a:pt x="145" y="119"/>
                  </a:lnTo>
                  <a:lnTo>
                    <a:pt x="145" y="119"/>
                  </a:lnTo>
                  <a:lnTo>
                    <a:pt x="156" y="119"/>
                  </a:lnTo>
                  <a:lnTo>
                    <a:pt x="165" y="117"/>
                  </a:lnTo>
                  <a:lnTo>
                    <a:pt x="173" y="114"/>
                  </a:lnTo>
                  <a:lnTo>
                    <a:pt x="180" y="109"/>
                  </a:lnTo>
                  <a:lnTo>
                    <a:pt x="194" y="98"/>
                  </a:lnTo>
                  <a:lnTo>
                    <a:pt x="201" y="93"/>
                  </a:lnTo>
                  <a:lnTo>
                    <a:pt x="207" y="88"/>
                  </a:lnTo>
                  <a:lnTo>
                    <a:pt x="207" y="88"/>
                  </a:lnTo>
                  <a:lnTo>
                    <a:pt x="205" y="87"/>
                  </a:lnTo>
                  <a:lnTo>
                    <a:pt x="204" y="86"/>
                  </a:lnTo>
                  <a:lnTo>
                    <a:pt x="203" y="85"/>
                  </a:lnTo>
                  <a:lnTo>
                    <a:pt x="200" y="85"/>
                  </a:lnTo>
                  <a:lnTo>
                    <a:pt x="200" y="85"/>
                  </a:lnTo>
                  <a:close/>
                  <a:moveTo>
                    <a:pt x="178" y="65"/>
                  </a:moveTo>
                  <a:lnTo>
                    <a:pt x="178" y="65"/>
                  </a:lnTo>
                  <a:lnTo>
                    <a:pt x="146" y="84"/>
                  </a:lnTo>
                  <a:lnTo>
                    <a:pt x="131" y="94"/>
                  </a:lnTo>
                  <a:lnTo>
                    <a:pt x="116" y="104"/>
                  </a:lnTo>
                  <a:lnTo>
                    <a:pt x="116" y="104"/>
                  </a:lnTo>
                  <a:lnTo>
                    <a:pt x="123" y="106"/>
                  </a:lnTo>
                  <a:lnTo>
                    <a:pt x="128" y="106"/>
                  </a:lnTo>
                  <a:lnTo>
                    <a:pt x="133" y="106"/>
                  </a:lnTo>
                  <a:lnTo>
                    <a:pt x="139" y="106"/>
                  </a:lnTo>
                  <a:lnTo>
                    <a:pt x="149" y="103"/>
                  </a:lnTo>
                  <a:lnTo>
                    <a:pt x="159" y="98"/>
                  </a:lnTo>
                  <a:lnTo>
                    <a:pt x="167" y="91"/>
                  </a:lnTo>
                  <a:lnTo>
                    <a:pt x="176" y="85"/>
                  </a:lnTo>
                  <a:lnTo>
                    <a:pt x="191" y="72"/>
                  </a:lnTo>
                  <a:lnTo>
                    <a:pt x="191" y="72"/>
                  </a:lnTo>
                  <a:lnTo>
                    <a:pt x="188" y="70"/>
                  </a:lnTo>
                  <a:lnTo>
                    <a:pt x="186" y="67"/>
                  </a:lnTo>
                  <a:lnTo>
                    <a:pt x="182" y="66"/>
                  </a:lnTo>
                  <a:lnTo>
                    <a:pt x="178" y="65"/>
                  </a:lnTo>
                  <a:lnTo>
                    <a:pt x="178" y="65"/>
                  </a:lnTo>
                  <a:close/>
                  <a:moveTo>
                    <a:pt x="70" y="54"/>
                  </a:moveTo>
                  <a:lnTo>
                    <a:pt x="70" y="54"/>
                  </a:lnTo>
                  <a:lnTo>
                    <a:pt x="72" y="49"/>
                  </a:lnTo>
                  <a:lnTo>
                    <a:pt x="74" y="44"/>
                  </a:lnTo>
                  <a:lnTo>
                    <a:pt x="79" y="41"/>
                  </a:lnTo>
                  <a:lnTo>
                    <a:pt x="82" y="38"/>
                  </a:lnTo>
                  <a:lnTo>
                    <a:pt x="91" y="32"/>
                  </a:lnTo>
                  <a:lnTo>
                    <a:pt x="96" y="28"/>
                  </a:lnTo>
                  <a:lnTo>
                    <a:pt x="99" y="24"/>
                  </a:lnTo>
                  <a:lnTo>
                    <a:pt x="99" y="24"/>
                  </a:lnTo>
                  <a:lnTo>
                    <a:pt x="87" y="23"/>
                  </a:lnTo>
                  <a:lnTo>
                    <a:pt x="73" y="23"/>
                  </a:lnTo>
                  <a:lnTo>
                    <a:pt x="58" y="25"/>
                  </a:lnTo>
                  <a:lnTo>
                    <a:pt x="52" y="26"/>
                  </a:lnTo>
                  <a:lnTo>
                    <a:pt x="45" y="29"/>
                  </a:lnTo>
                  <a:lnTo>
                    <a:pt x="39" y="32"/>
                  </a:lnTo>
                  <a:lnTo>
                    <a:pt x="34" y="36"/>
                  </a:lnTo>
                  <a:lnTo>
                    <a:pt x="28" y="40"/>
                  </a:lnTo>
                  <a:lnTo>
                    <a:pt x="25" y="45"/>
                  </a:lnTo>
                  <a:lnTo>
                    <a:pt x="22" y="52"/>
                  </a:lnTo>
                  <a:lnTo>
                    <a:pt x="20" y="58"/>
                  </a:lnTo>
                  <a:lnTo>
                    <a:pt x="20" y="67"/>
                  </a:lnTo>
                  <a:lnTo>
                    <a:pt x="21" y="75"/>
                  </a:lnTo>
                  <a:lnTo>
                    <a:pt x="21" y="75"/>
                  </a:lnTo>
                  <a:lnTo>
                    <a:pt x="27" y="82"/>
                  </a:lnTo>
                  <a:lnTo>
                    <a:pt x="33" y="89"/>
                  </a:lnTo>
                  <a:lnTo>
                    <a:pt x="45" y="104"/>
                  </a:lnTo>
                  <a:lnTo>
                    <a:pt x="53" y="113"/>
                  </a:lnTo>
                  <a:lnTo>
                    <a:pt x="60" y="120"/>
                  </a:lnTo>
                  <a:lnTo>
                    <a:pt x="68" y="127"/>
                  </a:lnTo>
                  <a:lnTo>
                    <a:pt x="78" y="132"/>
                  </a:lnTo>
                  <a:lnTo>
                    <a:pt x="78" y="132"/>
                  </a:lnTo>
                  <a:lnTo>
                    <a:pt x="80" y="132"/>
                  </a:lnTo>
                  <a:lnTo>
                    <a:pt x="83" y="132"/>
                  </a:lnTo>
                  <a:lnTo>
                    <a:pt x="86" y="132"/>
                  </a:lnTo>
                  <a:lnTo>
                    <a:pt x="88" y="132"/>
                  </a:lnTo>
                  <a:lnTo>
                    <a:pt x="88" y="132"/>
                  </a:lnTo>
                  <a:lnTo>
                    <a:pt x="89" y="134"/>
                  </a:lnTo>
                  <a:lnTo>
                    <a:pt x="90" y="136"/>
                  </a:lnTo>
                  <a:lnTo>
                    <a:pt x="93" y="138"/>
                  </a:lnTo>
                  <a:lnTo>
                    <a:pt x="93" y="138"/>
                  </a:lnTo>
                  <a:lnTo>
                    <a:pt x="113" y="145"/>
                  </a:lnTo>
                  <a:lnTo>
                    <a:pt x="125" y="147"/>
                  </a:lnTo>
                  <a:lnTo>
                    <a:pt x="135" y="149"/>
                  </a:lnTo>
                  <a:lnTo>
                    <a:pt x="147" y="151"/>
                  </a:lnTo>
                  <a:lnTo>
                    <a:pt x="159" y="150"/>
                  </a:lnTo>
                  <a:lnTo>
                    <a:pt x="170" y="149"/>
                  </a:lnTo>
                  <a:lnTo>
                    <a:pt x="180" y="145"/>
                  </a:lnTo>
                  <a:lnTo>
                    <a:pt x="180" y="145"/>
                  </a:lnTo>
                  <a:lnTo>
                    <a:pt x="162" y="141"/>
                  </a:lnTo>
                  <a:lnTo>
                    <a:pt x="143" y="135"/>
                  </a:lnTo>
                  <a:lnTo>
                    <a:pt x="124" y="127"/>
                  </a:lnTo>
                  <a:lnTo>
                    <a:pt x="114" y="121"/>
                  </a:lnTo>
                  <a:lnTo>
                    <a:pt x="104" y="116"/>
                  </a:lnTo>
                  <a:lnTo>
                    <a:pt x="97" y="110"/>
                  </a:lnTo>
                  <a:lnTo>
                    <a:pt x="88" y="103"/>
                  </a:lnTo>
                  <a:lnTo>
                    <a:pt x="82" y="97"/>
                  </a:lnTo>
                  <a:lnTo>
                    <a:pt x="76" y="89"/>
                  </a:lnTo>
                  <a:lnTo>
                    <a:pt x="72" y="81"/>
                  </a:lnTo>
                  <a:lnTo>
                    <a:pt x="70" y="72"/>
                  </a:lnTo>
                  <a:lnTo>
                    <a:pt x="69" y="63"/>
                  </a:lnTo>
                  <a:lnTo>
                    <a:pt x="70" y="54"/>
                  </a:lnTo>
                  <a:lnTo>
                    <a:pt x="70" y="54"/>
                  </a:lnTo>
                  <a:close/>
                  <a:moveTo>
                    <a:pt x="150" y="44"/>
                  </a:moveTo>
                  <a:lnTo>
                    <a:pt x="150" y="44"/>
                  </a:lnTo>
                  <a:lnTo>
                    <a:pt x="144" y="50"/>
                  </a:lnTo>
                  <a:lnTo>
                    <a:pt x="136" y="55"/>
                  </a:lnTo>
                  <a:lnTo>
                    <a:pt x="121" y="65"/>
                  </a:lnTo>
                  <a:lnTo>
                    <a:pt x="105" y="73"/>
                  </a:lnTo>
                  <a:lnTo>
                    <a:pt x="98" y="78"/>
                  </a:lnTo>
                  <a:lnTo>
                    <a:pt x="90" y="83"/>
                  </a:lnTo>
                  <a:lnTo>
                    <a:pt x="90" y="83"/>
                  </a:lnTo>
                  <a:lnTo>
                    <a:pt x="93" y="84"/>
                  </a:lnTo>
                  <a:lnTo>
                    <a:pt x="95" y="87"/>
                  </a:lnTo>
                  <a:lnTo>
                    <a:pt x="96" y="89"/>
                  </a:lnTo>
                  <a:lnTo>
                    <a:pt x="98" y="91"/>
                  </a:lnTo>
                  <a:lnTo>
                    <a:pt x="98" y="91"/>
                  </a:lnTo>
                  <a:lnTo>
                    <a:pt x="109" y="89"/>
                  </a:lnTo>
                  <a:lnTo>
                    <a:pt x="118" y="86"/>
                  </a:lnTo>
                  <a:lnTo>
                    <a:pt x="127" y="81"/>
                  </a:lnTo>
                  <a:lnTo>
                    <a:pt x="134" y="75"/>
                  </a:lnTo>
                  <a:lnTo>
                    <a:pt x="149" y="64"/>
                  </a:lnTo>
                  <a:lnTo>
                    <a:pt x="163" y="52"/>
                  </a:lnTo>
                  <a:lnTo>
                    <a:pt x="163" y="52"/>
                  </a:lnTo>
                  <a:lnTo>
                    <a:pt x="160" y="50"/>
                  </a:lnTo>
                  <a:lnTo>
                    <a:pt x="158" y="48"/>
                  </a:lnTo>
                  <a:lnTo>
                    <a:pt x="155" y="45"/>
                  </a:lnTo>
                  <a:lnTo>
                    <a:pt x="150" y="44"/>
                  </a:lnTo>
                  <a:lnTo>
                    <a:pt x="150" y="44"/>
                  </a:lnTo>
                  <a:close/>
                  <a:moveTo>
                    <a:pt x="124" y="48"/>
                  </a:moveTo>
                  <a:lnTo>
                    <a:pt x="124" y="48"/>
                  </a:lnTo>
                  <a:lnTo>
                    <a:pt x="132" y="42"/>
                  </a:lnTo>
                  <a:lnTo>
                    <a:pt x="134" y="40"/>
                  </a:lnTo>
                  <a:lnTo>
                    <a:pt x="135" y="38"/>
                  </a:lnTo>
                  <a:lnTo>
                    <a:pt x="134" y="37"/>
                  </a:lnTo>
                  <a:lnTo>
                    <a:pt x="132" y="35"/>
                  </a:lnTo>
                  <a:lnTo>
                    <a:pt x="132" y="35"/>
                  </a:lnTo>
                  <a:lnTo>
                    <a:pt x="131" y="37"/>
                  </a:lnTo>
                  <a:lnTo>
                    <a:pt x="131" y="39"/>
                  </a:lnTo>
                  <a:lnTo>
                    <a:pt x="130" y="41"/>
                  </a:lnTo>
                  <a:lnTo>
                    <a:pt x="127" y="41"/>
                  </a:lnTo>
                  <a:lnTo>
                    <a:pt x="127" y="41"/>
                  </a:lnTo>
                  <a:lnTo>
                    <a:pt x="119" y="39"/>
                  </a:lnTo>
                  <a:lnTo>
                    <a:pt x="111" y="39"/>
                  </a:lnTo>
                  <a:lnTo>
                    <a:pt x="103" y="42"/>
                  </a:lnTo>
                  <a:lnTo>
                    <a:pt x="96" y="45"/>
                  </a:lnTo>
                  <a:lnTo>
                    <a:pt x="90" y="51"/>
                  </a:lnTo>
                  <a:lnTo>
                    <a:pt x="88" y="54"/>
                  </a:lnTo>
                  <a:lnTo>
                    <a:pt x="87" y="57"/>
                  </a:lnTo>
                  <a:lnTo>
                    <a:pt x="86" y="60"/>
                  </a:lnTo>
                  <a:lnTo>
                    <a:pt x="86" y="64"/>
                  </a:lnTo>
                  <a:lnTo>
                    <a:pt x="87" y="68"/>
                  </a:lnTo>
                  <a:lnTo>
                    <a:pt x="88" y="72"/>
                  </a:lnTo>
                  <a:lnTo>
                    <a:pt x="88" y="72"/>
                  </a:lnTo>
                  <a:lnTo>
                    <a:pt x="97" y="66"/>
                  </a:lnTo>
                  <a:lnTo>
                    <a:pt x="106" y="60"/>
                  </a:lnTo>
                  <a:lnTo>
                    <a:pt x="115" y="55"/>
                  </a:lnTo>
                  <a:lnTo>
                    <a:pt x="119" y="52"/>
                  </a:lnTo>
                  <a:lnTo>
                    <a:pt x="124" y="48"/>
                  </a:lnTo>
                  <a:lnTo>
                    <a:pt x="124" y="48"/>
                  </a:lnTo>
                  <a:close/>
                </a:path>
              </a:pathLst>
            </a:custGeom>
            <a:solidFill>
              <a:srgbClr val="FFFFFF"/>
            </a:solidFill>
            <a:ln w="9525">
              <a:solidFill>
                <a:schemeClr val="tx1">
                  <a:lumMod val="75000"/>
                  <a:lumOff val="25000"/>
                </a:schemeClr>
              </a:solidFill>
              <a:round/>
            </a:ln>
          </p:spPr>
          <p:txBody>
            <a:bodyPr vert="horz" wrap="square" lIns="91423" tIns="45711" rIns="91423" bIns="45711" numCol="1" anchor="t" anchorCtr="0" compatLnSpc="1"/>
            <a:lstStyle/>
            <a:p>
              <a:endParaRPr lang="zh-CN" altLang="en-US">
                <a:solidFill>
                  <a:schemeClr val="tx1">
                    <a:lumMod val="75000"/>
                    <a:lumOff val="25000"/>
                  </a:schemeClr>
                </a:solidFill>
              </a:endParaRPr>
            </a:p>
          </p:txBody>
        </p:sp>
      </p:grpSp>
      <p:grpSp>
        <p:nvGrpSpPr>
          <p:cNvPr id="232" name="组合 120"/>
          <p:cNvGrpSpPr/>
          <p:nvPr/>
        </p:nvGrpSpPr>
        <p:grpSpPr>
          <a:xfrm>
            <a:off x="6096000" y="5071929"/>
            <a:ext cx="857097" cy="571398"/>
            <a:chOff x="2071688" y="881063"/>
            <a:chExt cx="871538" cy="463550"/>
          </a:xfrm>
        </p:grpSpPr>
        <p:sp>
          <p:nvSpPr>
            <p:cNvPr id="233" name="Freeform 149"/>
            <p:cNvSpPr/>
            <p:nvPr/>
          </p:nvSpPr>
          <p:spPr bwMode="auto">
            <a:xfrm>
              <a:off x="2289176" y="990600"/>
              <a:ext cx="120650" cy="115888"/>
            </a:xfrm>
            <a:custGeom>
              <a:cxnLst>
                <a:cxn ang="0">
                  <a:pos x="230" y="40"/>
                </a:cxn>
                <a:cxn ang="0">
                  <a:pos x="223" y="41"/>
                </a:cxn>
                <a:cxn ang="0">
                  <a:pos x="217" y="38"/>
                </a:cxn>
                <a:cxn ang="0">
                  <a:pos x="204" y="31"/>
                </a:cxn>
                <a:cxn ang="0">
                  <a:pos x="187" y="26"/>
                </a:cxn>
                <a:cxn ang="0">
                  <a:pos x="167" y="23"/>
                </a:cxn>
                <a:cxn ang="0">
                  <a:pos x="140" y="18"/>
                </a:cxn>
                <a:cxn ang="0">
                  <a:pos x="125" y="18"/>
                </a:cxn>
                <a:cxn ang="0">
                  <a:pos x="111" y="23"/>
                </a:cxn>
                <a:cxn ang="0">
                  <a:pos x="104" y="27"/>
                </a:cxn>
                <a:cxn ang="0">
                  <a:pos x="98" y="35"/>
                </a:cxn>
                <a:cxn ang="0">
                  <a:pos x="92" y="43"/>
                </a:cxn>
                <a:cxn ang="0">
                  <a:pos x="72" y="68"/>
                </a:cxn>
                <a:cxn ang="0">
                  <a:pos x="67" y="78"/>
                </a:cxn>
                <a:cxn ang="0">
                  <a:pos x="77" y="82"/>
                </a:cxn>
                <a:cxn ang="0">
                  <a:pos x="101" y="85"/>
                </a:cxn>
                <a:cxn ang="0">
                  <a:pos x="114" y="87"/>
                </a:cxn>
                <a:cxn ang="0">
                  <a:pos x="133" y="94"/>
                </a:cxn>
                <a:cxn ang="0">
                  <a:pos x="141" y="100"/>
                </a:cxn>
                <a:cxn ang="0">
                  <a:pos x="144" y="110"/>
                </a:cxn>
                <a:cxn ang="0">
                  <a:pos x="123" y="103"/>
                </a:cxn>
                <a:cxn ang="0">
                  <a:pos x="91" y="95"/>
                </a:cxn>
                <a:cxn ang="0">
                  <a:pos x="67" y="93"/>
                </a:cxn>
                <a:cxn ang="0">
                  <a:pos x="54" y="94"/>
                </a:cxn>
                <a:cxn ang="0">
                  <a:pos x="35" y="119"/>
                </a:cxn>
                <a:cxn ang="0">
                  <a:pos x="25" y="133"/>
                </a:cxn>
                <a:cxn ang="0">
                  <a:pos x="18" y="146"/>
                </a:cxn>
                <a:cxn ang="0">
                  <a:pos x="12" y="161"/>
                </a:cxn>
                <a:cxn ang="0">
                  <a:pos x="13" y="170"/>
                </a:cxn>
                <a:cxn ang="0">
                  <a:pos x="18" y="181"/>
                </a:cxn>
                <a:cxn ang="0">
                  <a:pos x="32" y="191"/>
                </a:cxn>
                <a:cxn ang="0">
                  <a:pos x="52" y="198"/>
                </a:cxn>
                <a:cxn ang="0">
                  <a:pos x="74" y="203"/>
                </a:cxn>
                <a:cxn ang="0">
                  <a:pos x="121" y="208"/>
                </a:cxn>
                <a:cxn ang="0">
                  <a:pos x="138" y="210"/>
                </a:cxn>
                <a:cxn ang="0">
                  <a:pos x="132" y="218"/>
                </a:cxn>
                <a:cxn ang="0">
                  <a:pos x="122" y="220"/>
                </a:cxn>
                <a:cxn ang="0">
                  <a:pos x="95" y="217"/>
                </a:cxn>
                <a:cxn ang="0">
                  <a:pos x="79" y="216"/>
                </a:cxn>
                <a:cxn ang="0">
                  <a:pos x="47" y="209"/>
                </a:cxn>
                <a:cxn ang="0">
                  <a:pos x="32" y="204"/>
                </a:cxn>
                <a:cxn ang="0">
                  <a:pos x="12" y="194"/>
                </a:cxn>
                <a:cxn ang="0">
                  <a:pos x="2" y="183"/>
                </a:cxn>
                <a:cxn ang="0">
                  <a:pos x="0" y="167"/>
                </a:cxn>
                <a:cxn ang="0">
                  <a:pos x="5" y="144"/>
                </a:cxn>
                <a:cxn ang="0">
                  <a:pos x="8" y="136"/>
                </a:cxn>
                <a:cxn ang="0">
                  <a:pos x="18" y="121"/>
                </a:cxn>
                <a:cxn ang="0">
                  <a:pos x="24" y="116"/>
                </a:cxn>
                <a:cxn ang="0">
                  <a:pos x="31" y="101"/>
                </a:cxn>
                <a:cxn ang="0">
                  <a:pos x="58" y="61"/>
                </a:cxn>
                <a:cxn ang="0">
                  <a:pos x="66" y="51"/>
                </a:cxn>
                <a:cxn ang="0">
                  <a:pos x="87" y="27"/>
                </a:cxn>
                <a:cxn ang="0">
                  <a:pos x="96" y="17"/>
                </a:cxn>
                <a:cxn ang="0">
                  <a:pos x="107" y="7"/>
                </a:cxn>
                <a:cxn ang="0">
                  <a:pos x="119" y="1"/>
                </a:cxn>
                <a:cxn ang="0">
                  <a:pos x="138" y="1"/>
                </a:cxn>
                <a:cxn ang="0">
                  <a:pos x="149" y="4"/>
                </a:cxn>
                <a:cxn ang="0">
                  <a:pos x="164" y="8"/>
                </a:cxn>
                <a:cxn ang="0">
                  <a:pos x="195" y="15"/>
                </a:cxn>
                <a:cxn ang="0">
                  <a:pos x="216" y="22"/>
                </a:cxn>
                <a:cxn ang="0">
                  <a:pos x="227" y="30"/>
                </a:cxn>
                <a:cxn ang="0">
                  <a:pos x="230" y="36"/>
                </a:cxn>
                <a:cxn ang="0">
                  <a:pos x="230" y="40"/>
                </a:cxn>
              </a:cxnLst>
              <a:rect l="0" t="0" r="r" b="b"/>
              <a:pathLst>
                <a:path w="230" h="220">
                  <a:moveTo>
                    <a:pt x="230" y="40"/>
                  </a:moveTo>
                  <a:lnTo>
                    <a:pt x="230" y="40"/>
                  </a:lnTo>
                  <a:lnTo>
                    <a:pt x="227" y="41"/>
                  </a:lnTo>
                  <a:lnTo>
                    <a:pt x="223" y="41"/>
                  </a:lnTo>
                  <a:lnTo>
                    <a:pt x="220" y="39"/>
                  </a:lnTo>
                  <a:lnTo>
                    <a:pt x="217" y="38"/>
                  </a:lnTo>
                  <a:lnTo>
                    <a:pt x="210" y="34"/>
                  </a:lnTo>
                  <a:lnTo>
                    <a:pt x="204" y="31"/>
                  </a:lnTo>
                  <a:lnTo>
                    <a:pt x="204" y="31"/>
                  </a:lnTo>
                  <a:lnTo>
                    <a:pt x="187" y="26"/>
                  </a:lnTo>
                  <a:lnTo>
                    <a:pt x="167" y="23"/>
                  </a:lnTo>
                  <a:lnTo>
                    <a:pt x="167" y="23"/>
                  </a:lnTo>
                  <a:lnTo>
                    <a:pt x="148" y="19"/>
                  </a:lnTo>
                  <a:lnTo>
                    <a:pt x="140" y="18"/>
                  </a:lnTo>
                  <a:lnTo>
                    <a:pt x="132" y="18"/>
                  </a:lnTo>
                  <a:lnTo>
                    <a:pt x="125" y="18"/>
                  </a:lnTo>
                  <a:lnTo>
                    <a:pt x="117" y="20"/>
                  </a:lnTo>
                  <a:lnTo>
                    <a:pt x="111" y="23"/>
                  </a:lnTo>
                  <a:lnTo>
                    <a:pt x="104" y="27"/>
                  </a:lnTo>
                  <a:lnTo>
                    <a:pt x="104" y="27"/>
                  </a:lnTo>
                  <a:lnTo>
                    <a:pt x="101" y="31"/>
                  </a:lnTo>
                  <a:lnTo>
                    <a:pt x="98" y="35"/>
                  </a:lnTo>
                  <a:lnTo>
                    <a:pt x="92" y="43"/>
                  </a:lnTo>
                  <a:lnTo>
                    <a:pt x="92" y="43"/>
                  </a:lnTo>
                  <a:lnTo>
                    <a:pt x="78" y="60"/>
                  </a:lnTo>
                  <a:lnTo>
                    <a:pt x="72" y="68"/>
                  </a:lnTo>
                  <a:lnTo>
                    <a:pt x="67" y="78"/>
                  </a:lnTo>
                  <a:lnTo>
                    <a:pt x="67" y="78"/>
                  </a:lnTo>
                  <a:lnTo>
                    <a:pt x="71" y="80"/>
                  </a:lnTo>
                  <a:lnTo>
                    <a:pt x="77" y="82"/>
                  </a:lnTo>
                  <a:lnTo>
                    <a:pt x="89" y="84"/>
                  </a:lnTo>
                  <a:lnTo>
                    <a:pt x="101" y="85"/>
                  </a:lnTo>
                  <a:lnTo>
                    <a:pt x="114" y="87"/>
                  </a:lnTo>
                  <a:lnTo>
                    <a:pt x="114" y="87"/>
                  </a:lnTo>
                  <a:lnTo>
                    <a:pt x="124" y="91"/>
                  </a:lnTo>
                  <a:lnTo>
                    <a:pt x="133" y="94"/>
                  </a:lnTo>
                  <a:lnTo>
                    <a:pt x="138" y="97"/>
                  </a:lnTo>
                  <a:lnTo>
                    <a:pt x="141" y="100"/>
                  </a:lnTo>
                  <a:lnTo>
                    <a:pt x="143" y="104"/>
                  </a:lnTo>
                  <a:lnTo>
                    <a:pt x="144" y="110"/>
                  </a:lnTo>
                  <a:lnTo>
                    <a:pt x="144" y="110"/>
                  </a:lnTo>
                  <a:lnTo>
                    <a:pt x="123" y="103"/>
                  </a:lnTo>
                  <a:lnTo>
                    <a:pt x="101" y="97"/>
                  </a:lnTo>
                  <a:lnTo>
                    <a:pt x="91" y="95"/>
                  </a:lnTo>
                  <a:lnTo>
                    <a:pt x="79" y="94"/>
                  </a:lnTo>
                  <a:lnTo>
                    <a:pt x="67" y="93"/>
                  </a:lnTo>
                  <a:lnTo>
                    <a:pt x="54" y="94"/>
                  </a:lnTo>
                  <a:lnTo>
                    <a:pt x="54" y="94"/>
                  </a:lnTo>
                  <a:lnTo>
                    <a:pt x="45" y="106"/>
                  </a:lnTo>
                  <a:lnTo>
                    <a:pt x="35" y="119"/>
                  </a:lnTo>
                  <a:lnTo>
                    <a:pt x="35" y="119"/>
                  </a:lnTo>
                  <a:lnTo>
                    <a:pt x="25" y="133"/>
                  </a:lnTo>
                  <a:lnTo>
                    <a:pt x="18" y="146"/>
                  </a:lnTo>
                  <a:lnTo>
                    <a:pt x="18" y="146"/>
                  </a:lnTo>
                  <a:lnTo>
                    <a:pt x="13" y="157"/>
                  </a:lnTo>
                  <a:lnTo>
                    <a:pt x="12" y="161"/>
                  </a:lnTo>
                  <a:lnTo>
                    <a:pt x="12" y="166"/>
                  </a:lnTo>
                  <a:lnTo>
                    <a:pt x="13" y="170"/>
                  </a:lnTo>
                  <a:lnTo>
                    <a:pt x="15" y="174"/>
                  </a:lnTo>
                  <a:lnTo>
                    <a:pt x="18" y="181"/>
                  </a:lnTo>
                  <a:lnTo>
                    <a:pt x="24" y="186"/>
                  </a:lnTo>
                  <a:lnTo>
                    <a:pt x="32" y="191"/>
                  </a:lnTo>
                  <a:lnTo>
                    <a:pt x="41" y="194"/>
                  </a:lnTo>
                  <a:lnTo>
                    <a:pt x="52" y="198"/>
                  </a:lnTo>
                  <a:lnTo>
                    <a:pt x="63" y="201"/>
                  </a:lnTo>
                  <a:lnTo>
                    <a:pt x="74" y="203"/>
                  </a:lnTo>
                  <a:lnTo>
                    <a:pt x="98" y="205"/>
                  </a:lnTo>
                  <a:lnTo>
                    <a:pt x="121" y="208"/>
                  </a:lnTo>
                  <a:lnTo>
                    <a:pt x="138" y="210"/>
                  </a:lnTo>
                  <a:lnTo>
                    <a:pt x="138" y="210"/>
                  </a:lnTo>
                  <a:lnTo>
                    <a:pt x="136" y="215"/>
                  </a:lnTo>
                  <a:lnTo>
                    <a:pt x="132" y="218"/>
                  </a:lnTo>
                  <a:lnTo>
                    <a:pt x="127" y="219"/>
                  </a:lnTo>
                  <a:lnTo>
                    <a:pt x="122" y="220"/>
                  </a:lnTo>
                  <a:lnTo>
                    <a:pt x="108" y="219"/>
                  </a:lnTo>
                  <a:lnTo>
                    <a:pt x="95" y="217"/>
                  </a:lnTo>
                  <a:lnTo>
                    <a:pt x="95" y="217"/>
                  </a:lnTo>
                  <a:lnTo>
                    <a:pt x="79" y="216"/>
                  </a:lnTo>
                  <a:lnTo>
                    <a:pt x="63" y="214"/>
                  </a:lnTo>
                  <a:lnTo>
                    <a:pt x="47" y="209"/>
                  </a:lnTo>
                  <a:lnTo>
                    <a:pt x="32" y="204"/>
                  </a:lnTo>
                  <a:lnTo>
                    <a:pt x="32" y="204"/>
                  </a:lnTo>
                  <a:lnTo>
                    <a:pt x="21" y="200"/>
                  </a:lnTo>
                  <a:lnTo>
                    <a:pt x="12" y="194"/>
                  </a:lnTo>
                  <a:lnTo>
                    <a:pt x="6" y="188"/>
                  </a:lnTo>
                  <a:lnTo>
                    <a:pt x="2" y="183"/>
                  </a:lnTo>
                  <a:lnTo>
                    <a:pt x="0" y="175"/>
                  </a:lnTo>
                  <a:lnTo>
                    <a:pt x="0" y="167"/>
                  </a:lnTo>
                  <a:lnTo>
                    <a:pt x="1" y="156"/>
                  </a:lnTo>
                  <a:lnTo>
                    <a:pt x="5" y="144"/>
                  </a:lnTo>
                  <a:lnTo>
                    <a:pt x="5" y="144"/>
                  </a:lnTo>
                  <a:lnTo>
                    <a:pt x="8" y="136"/>
                  </a:lnTo>
                  <a:lnTo>
                    <a:pt x="12" y="128"/>
                  </a:lnTo>
                  <a:lnTo>
                    <a:pt x="18" y="121"/>
                  </a:lnTo>
                  <a:lnTo>
                    <a:pt x="24" y="116"/>
                  </a:lnTo>
                  <a:lnTo>
                    <a:pt x="24" y="116"/>
                  </a:lnTo>
                  <a:lnTo>
                    <a:pt x="26" y="109"/>
                  </a:lnTo>
                  <a:lnTo>
                    <a:pt x="31" y="101"/>
                  </a:lnTo>
                  <a:lnTo>
                    <a:pt x="39" y="87"/>
                  </a:lnTo>
                  <a:lnTo>
                    <a:pt x="58" y="61"/>
                  </a:lnTo>
                  <a:lnTo>
                    <a:pt x="58" y="61"/>
                  </a:lnTo>
                  <a:lnTo>
                    <a:pt x="66" y="51"/>
                  </a:lnTo>
                  <a:lnTo>
                    <a:pt x="72" y="43"/>
                  </a:lnTo>
                  <a:lnTo>
                    <a:pt x="87" y="27"/>
                  </a:lnTo>
                  <a:lnTo>
                    <a:pt x="87" y="27"/>
                  </a:lnTo>
                  <a:lnTo>
                    <a:pt x="96" y="17"/>
                  </a:lnTo>
                  <a:lnTo>
                    <a:pt x="101" y="11"/>
                  </a:lnTo>
                  <a:lnTo>
                    <a:pt x="107" y="7"/>
                  </a:lnTo>
                  <a:lnTo>
                    <a:pt x="112" y="4"/>
                  </a:lnTo>
                  <a:lnTo>
                    <a:pt x="119" y="1"/>
                  </a:lnTo>
                  <a:lnTo>
                    <a:pt x="128" y="0"/>
                  </a:lnTo>
                  <a:lnTo>
                    <a:pt x="138" y="1"/>
                  </a:lnTo>
                  <a:lnTo>
                    <a:pt x="138" y="1"/>
                  </a:lnTo>
                  <a:lnTo>
                    <a:pt x="149" y="4"/>
                  </a:lnTo>
                  <a:lnTo>
                    <a:pt x="164" y="8"/>
                  </a:lnTo>
                  <a:lnTo>
                    <a:pt x="164" y="8"/>
                  </a:lnTo>
                  <a:lnTo>
                    <a:pt x="185" y="12"/>
                  </a:lnTo>
                  <a:lnTo>
                    <a:pt x="195" y="15"/>
                  </a:lnTo>
                  <a:lnTo>
                    <a:pt x="206" y="18"/>
                  </a:lnTo>
                  <a:lnTo>
                    <a:pt x="216" y="22"/>
                  </a:lnTo>
                  <a:lnTo>
                    <a:pt x="223" y="26"/>
                  </a:lnTo>
                  <a:lnTo>
                    <a:pt x="227" y="30"/>
                  </a:lnTo>
                  <a:lnTo>
                    <a:pt x="228" y="33"/>
                  </a:lnTo>
                  <a:lnTo>
                    <a:pt x="230" y="36"/>
                  </a:lnTo>
                  <a:lnTo>
                    <a:pt x="230" y="40"/>
                  </a:lnTo>
                  <a:lnTo>
                    <a:pt x="230" y="40"/>
                  </a:lnTo>
                  <a:close/>
                </a:path>
              </a:pathLst>
            </a:custGeom>
            <a:solidFill>
              <a:srgbClr val="FFFFFF"/>
            </a:solidFill>
            <a:ln w="9525">
              <a:solidFill>
                <a:schemeClr val="tx1">
                  <a:lumMod val="75000"/>
                  <a:lumOff val="25000"/>
                </a:schemeClr>
              </a:solidFill>
              <a:round/>
            </a:ln>
          </p:spPr>
          <p:txBody>
            <a:bodyPr vert="horz" wrap="square" lIns="91423" tIns="45711" rIns="91423" bIns="45711" numCol="1" anchor="t" anchorCtr="0" compatLnSpc="1"/>
            <a:lstStyle/>
            <a:p>
              <a:endParaRPr lang="zh-CN" altLang="en-US">
                <a:solidFill>
                  <a:schemeClr val="tx1">
                    <a:lumMod val="75000"/>
                    <a:lumOff val="25000"/>
                  </a:schemeClr>
                </a:solidFill>
              </a:endParaRPr>
            </a:p>
          </p:txBody>
        </p:sp>
        <p:sp>
          <p:nvSpPr>
            <p:cNvPr id="234" name="Freeform 150"/>
            <p:cNvSpPr/>
            <p:nvPr/>
          </p:nvSpPr>
          <p:spPr bwMode="auto">
            <a:xfrm>
              <a:off x="2405063" y="1038225"/>
              <a:ext cx="57150" cy="17463"/>
            </a:xfrm>
            <a:custGeom>
              <a:cxnLst>
                <a:cxn ang="0">
                  <a:pos x="107" y="26"/>
                </a:cxn>
                <a:cxn ang="0">
                  <a:pos x="107" y="26"/>
                </a:cxn>
                <a:cxn ang="0">
                  <a:pos x="106" y="27"/>
                </a:cxn>
                <a:cxn ang="0">
                  <a:pos x="106" y="28"/>
                </a:cxn>
                <a:cxn ang="0">
                  <a:pos x="106" y="32"/>
                </a:cxn>
                <a:cxn ang="0">
                  <a:pos x="106" y="32"/>
                </a:cxn>
                <a:cxn ang="0">
                  <a:pos x="96" y="32"/>
                </a:cxn>
                <a:cxn ang="0">
                  <a:pos x="87" y="31"/>
                </a:cxn>
                <a:cxn ang="0">
                  <a:pos x="78" y="28"/>
                </a:cxn>
                <a:cxn ang="0">
                  <a:pos x="70" y="25"/>
                </a:cxn>
                <a:cxn ang="0">
                  <a:pos x="53" y="19"/>
                </a:cxn>
                <a:cxn ang="0">
                  <a:pos x="43" y="16"/>
                </a:cxn>
                <a:cxn ang="0">
                  <a:pos x="34" y="13"/>
                </a:cxn>
                <a:cxn ang="0">
                  <a:pos x="34" y="13"/>
                </a:cxn>
                <a:cxn ang="0">
                  <a:pos x="26" y="15"/>
                </a:cxn>
                <a:cxn ang="0">
                  <a:pos x="17" y="13"/>
                </a:cxn>
                <a:cxn ang="0">
                  <a:pos x="9" y="10"/>
                </a:cxn>
                <a:cxn ang="0">
                  <a:pos x="0" y="6"/>
                </a:cxn>
                <a:cxn ang="0">
                  <a:pos x="0" y="6"/>
                </a:cxn>
                <a:cxn ang="0">
                  <a:pos x="0" y="4"/>
                </a:cxn>
                <a:cxn ang="0">
                  <a:pos x="0" y="4"/>
                </a:cxn>
                <a:cxn ang="0">
                  <a:pos x="1" y="1"/>
                </a:cxn>
                <a:cxn ang="0">
                  <a:pos x="1" y="1"/>
                </a:cxn>
                <a:cxn ang="0">
                  <a:pos x="3" y="0"/>
                </a:cxn>
                <a:cxn ang="0">
                  <a:pos x="4" y="1"/>
                </a:cxn>
                <a:cxn ang="0">
                  <a:pos x="4" y="1"/>
                </a:cxn>
                <a:cxn ang="0">
                  <a:pos x="4" y="1"/>
                </a:cxn>
                <a:cxn ang="0">
                  <a:pos x="26" y="3"/>
                </a:cxn>
                <a:cxn ang="0">
                  <a:pos x="48" y="5"/>
                </a:cxn>
                <a:cxn ang="0">
                  <a:pos x="60" y="7"/>
                </a:cxn>
                <a:cxn ang="0">
                  <a:pos x="71" y="10"/>
                </a:cxn>
                <a:cxn ang="0">
                  <a:pos x="80" y="15"/>
                </a:cxn>
                <a:cxn ang="0">
                  <a:pos x="90" y="19"/>
                </a:cxn>
                <a:cxn ang="0">
                  <a:pos x="90" y="19"/>
                </a:cxn>
                <a:cxn ang="0">
                  <a:pos x="95" y="18"/>
                </a:cxn>
                <a:cxn ang="0">
                  <a:pos x="101" y="19"/>
                </a:cxn>
                <a:cxn ang="0">
                  <a:pos x="105" y="21"/>
                </a:cxn>
                <a:cxn ang="0">
                  <a:pos x="106" y="24"/>
                </a:cxn>
                <a:cxn ang="0">
                  <a:pos x="107" y="26"/>
                </a:cxn>
                <a:cxn ang="0">
                  <a:pos x="107" y="26"/>
                </a:cxn>
              </a:cxnLst>
              <a:rect l="0" t="0" r="r" b="b"/>
              <a:pathLst>
                <a:path w="107" h="32">
                  <a:moveTo>
                    <a:pt x="107" y="26"/>
                  </a:moveTo>
                  <a:lnTo>
                    <a:pt x="107" y="26"/>
                  </a:lnTo>
                  <a:lnTo>
                    <a:pt x="106" y="27"/>
                  </a:lnTo>
                  <a:lnTo>
                    <a:pt x="106" y="28"/>
                  </a:lnTo>
                  <a:lnTo>
                    <a:pt x="106" y="32"/>
                  </a:lnTo>
                  <a:lnTo>
                    <a:pt x="106" y="32"/>
                  </a:lnTo>
                  <a:lnTo>
                    <a:pt x="96" y="32"/>
                  </a:lnTo>
                  <a:lnTo>
                    <a:pt x="87" y="31"/>
                  </a:lnTo>
                  <a:lnTo>
                    <a:pt x="78" y="28"/>
                  </a:lnTo>
                  <a:lnTo>
                    <a:pt x="70" y="25"/>
                  </a:lnTo>
                  <a:lnTo>
                    <a:pt x="53" y="19"/>
                  </a:lnTo>
                  <a:lnTo>
                    <a:pt x="43" y="16"/>
                  </a:lnTo>
                  <a:lnTo>
                    <a:pt x="34" y="13"/>
                  </a:lnTo>
                  <a:lnTo>
                    <a:pt x="34" y="13"/>
                  </a:lnTo>
                  <a:lnTo>
                    <a:pt x="26" y="15"/>
                  </a:lnTo>
                  <a:lnTo>
                    <a:pt x="17" y="13"/>
                  </a:lnTo>
                  <a:lnTo>
                    <a:pt x="9" y="10"/>
                  </a:lnTo>
                  <a:lnTo>
                    <a:pt x="0" y="6"/>
                  </a:lnTo>
                  <a:lnTo>
                    <a:pt x="0" y="6"/>
                  </a:lnTo>
                  <a:lnTo>
                    <a:pt x="0" y="4"/>
                  </a:lnTo>
                  <a:lnTo>
                    <a:pt x="0" y="4"/>
                  </a:lnTo>
                  <a:lnTo>
                    <a:pt x="1" y="1"/>
                  </a:lnTo>
                  <a:lnTo>
                    <a:pt x="1" y="1"/>
                  </a:lnTo>
                  <a:lnTo>
                    <a:pt x="3" y="0"/>
                  </a:lnTo>
                  <a:lnTo>
                    <a:pt x="4" y="1"/>
                  </a:lnTo>
                  <a:lnTo>
                    <a:pt x="4" y="1"/>
                  </a:lnTo>
                  <a:lnTo>
                    <a:pt x="4" y="1"/>
                  </a:lnTo>
                  <a:lnTo>
                    <a:pt x="26" y="3"/>
                  </a:lnTo>
                  <a:lnTo>
                    <a:pt x="48" y="5"/>
                  </a:lnTo>
                  <a:lnTo>
                    <a:pt x="60" y="7"/>
                  </a:lnTo>
                  <a:lnTo>
                    <a:pt x="71" y="10"/>
                  </a:lnTo>
                  <a:lnTo>
                    <a:pt x="80" y="15"/>
                  </a:lnTo>
                  <a:lnTo>
                    <a:pt x="90" y="19"/>
                  </a:lnTo>
                  <a:lnTo>
                    <a:pt x="90" y="19"/>
                  </a:lnTo>
                  <a:lnTo>
                    <a:pt x="95" y="18"/>
                  </a:lnTo>
                  <a:lnTo>
                    <a:pt x="101" y="19"/>
                  </a:lnTo>
                  <a:lnTo>
                    <a:pt x="105" y="21"/>
                  </a:lnTo>
                  <a:lnTo>
                    <a:pt x="106" y="24"/>
                  </a:lnTo>
                  <a:lnTo>
                    <a:pt x="107" y="26"/>
                  </a:lnTo>
                  <a:lnTo>
                    <a:pt x="107" y="26"/>
                  </a:lnTo>
                  <a:close/>
                </a:path>
              </a:pathLst>
            </a:custGeom>
            <a:solidFill>
              <a:srgbClr val="FFFFFF"/>
            </a:solidFill>
            <a:ln w="9525">
              <a:solidFill>
                <a:schemeClr val="tx1">
                  <a:lumMod val="75000"/>
                  <a:lumOff val="25000"/>
                </a:schemeClr>
              </a:solidFill>
              <a:round/>
            </a:ln>
          </p:spPr>
          <p:txBody>
            <a:bodyPr vert="horz" wrap="square" lIns="91423" tIns="45711" rIns="91423" bIns="45711" numCol="1" anchor="t" anchorCtr="0" compatLnSpc="1"/>
            <a:lstStyle/>
            <a:p>
              <a:endParaRPr lang="zh-CN" altLang="en-US">
                <a:solidFill>
                  <a:schemeClr val="tx1">
                    <a:lumMod val="75000"/>
                    <a:lumOff val="25000"/>
                  </a:schemeClr>
                </a:solidFill>
              </a:endParaRPr>
            </a:p>
          </p:txBody>
        </p:sp>
        <p:sp>
          <p:nvSpPr>
            <p:cNvPr id="235" name="Freeform 151"/>
            <p:cNvSpPr/>
            <p:nvPr/>
          </p:nvSpPr>
          <p:spPr bwMode="auto">
            <a:xfrm>
              <a:off x="2719388" y="1049338"/>
              <a:ext cx="61913" cy="61913"/>
            </a:xfrm>
            <a:custGeom>
              <a:cxnLst>
                <a:cxn ang="0">
                  <a:pos x="22" y="82"/>
                </a:cxn>
                <a:cxn ang="0">
                  <a:pos x="22" y="90"/>
                </a:cxn>
                <a:cxn ang="0">
                  <a:pos x="21" y="95"/>
                </a:cxn>
                <a:cxn ang="0">
                  <a:pos x="33" y="100"/>
                </a:cxn>
                <a:cxn ang="0">
                  <a:pos x="66" y="104"/>
                </a:cxn>
                <a:cxn ang="0">
                  <a:pos x="82" y="105"/>
                </a:cxn>
                <a:cxn ang="0">
                  <a:pos x="94" y="104"/>
                </a:cxn>
                <a:cxn ang="0">
                  <a:pos x="101" y="105"/>
                </a:cxn>
                <a:cxn ang="0">
                  <a:pos x="104" y="110"/>
                </a:cxn>
                <a:cxn ang="0">
                  <a:pos x="92" y="113"/>
                </a:cxn>
                <a:cxn ang="0">
                  <a:pos x="66" y="117"/>
                </a:cxn>
                <a:cxn ang="0">
                  <a:pos x="37" y="115"/>
                </a:cxn>
                <a:cxn ang="0">
                  <a:pos x="11" y="106"/>
                </a:cxn>
                <a:cxn ang="0">
                  <a:pos x="0" y="101"/>
                </a:cxn>
                <a:cxn ang="0">
                  <a:pos x="1" y="91"/>
                </a:cxn>
                <a:cxn ang="0">
                  <a:pos x="9" y="76"/>
                </a:cxn>
                <a:cxn ang="0">
                  <a:pos x="14" y="69"/>
                </a:cxn>
                <a:cxn ang="0">
                  <a:pos x="43" y="64"/>
                </a:cxn>
                <a:cxn ang="0">
                  <a:pos x="76" y="58"/>
                </a:cxn>
                <a:cxn ang="0">
                  <a:pos x="90" y="52"/>
                </a:cxn>
                <a:cxn ang="0">
                  <a:pos x="100" y="44"/>
                </a:cxn>
                <a:cxn ang="0">
                  <a:pos x="103" y="31"/>
                </a:cxn>
                <a:cxn ang="0">
                  <a:pos x="98" y="15"/>
                </a:cxn>
                <a:cxn ang="0">
                  <a:pos x="88" y="13"/>
                </a:cxn>
                <a:cxn ang="0">
                  <a:pos x="79" y="12"/>
                </a:cxn>
                <a:cxn ang="0">
                  <a:pos x="73" y="13"/>
                </a:cxn>
                <a:cxn ang="0">
                  <a:pos x="61" y="24"/>
                </a:cxn>
                <a:cxn ang="0">
                  <a:pos x="54" y="29"/>
                </a:cxn>
                <a:cxn ang="0">
                  <a:pos x="44" y="31"/>
                </a:cxn>
                <a:cxn ang="0">
                  <a:pos x="44" y="26"/>
                </a:cxn>
                <a:cxn ang="0">
                  <a:pos x="46" y="16"/>
                </a:cxn>
                <a:cxn ang="0">
                  <a:pos x="53" y="10"/>
                </a:cxn>
                <a:cxn ang="0">
                  <a:pos x="62" y="4"/>
                </a:cxn>
                <a:cxn ang="0">
                  <a:pos x="78" y="0"/>
                </a:cxn>
                <a:cxn ang="0">
                  <a:pos x="96" y="1"/>
                </a:cxn>
                <a:cxn ang="0">
                  <a:pos x="106" y="4"/>
                </a:cxn>
                <a:cxn ang="0">
                  <a:pos x="111" y="7"/>
                </a:cxn>
                <a:cxn ang="0">
                  <a:pos x="116" y="22"/>
                </a:cxn>
                <a:cxn ang="0">
                  <a:pos x="118" y="35"/>
                </a:cxn>
                <a:cxn ang="0">
                  <a:pos x="117" y="43"/>
                </a:cxn>
                <a:cxn ang="0">
                  <a:pos x="112" y="55"/>
                </a:cxn>
                <a:cxn ang="0">
                  <a:pos x="102" y="63"/>
                </a:cxn>
                <a:cxn ang="0">
                  <a:pos x="82" y="72"/>
                </a:cxn>
                <a:cxn ang="0">
                  <a:pos x="52" y="78"/>
                </a:cxn>
                <a:cxn ang="0">
                  <a:pos x="22" y="82"/>
                </a:cxn>
              </a:cxnLst>
              <a:rect l="0" t="0" r="r" b="b"/>
              <a:pathLst>
                <a:path w="118" h="117">
                  <a:moveTo>
                    <a:pt x="22" y="82"/>
                  </a:moveTo>
                  <a:lnTo>
                    <a:pt x="22" y="82"/>
                  </a:lnTo>
                  <a:lnTo>
                    <a:pt x="23" y="87"/>
                  </a:lnTo>
                  <a:lnTo>
                    <a:pt x="22" y="90"/>
                  </a:lnTo>
                  <a:lnTo>
                    <a:pt x="21" y="92"/>
                  </a:lnTo>
                  <a:lnTo>
                    <a:pt x="21" y="95"/>
                  </a:lnTo>
                  <a:lnTo>
                    <a:pt x="21" y="95"/>
                  </a:lnTo>
                  <a:lnTo>
                    <a:pt x="33" y="100"/>
                  </a:lnTo>
                  <a:lnTo>
                    <a:pt x="50" y="103"/>
                  </a:lnTo>
                  <a:lnTo>
                    <a:pt x="66" y="104"/>
                  </a:lnTo>
                  <a:lnTo>
                    <a:pt x="82" y="105"/>
                  </a:lnTo>
                  <a:lnTo>
                    <a:pt x="82" y="105"/>
                  </a:lnTo>
                  <a:lnTo>
                    <a:pt x="88" y="105"/>
                  </a:lnTo>
                  <a:lnTo>
                    <a:pt x="94" y="104"/>
                  </a:lnTo>
                  <a:lnTo>
                    <a:pt x="98" y="104"/>
                  </a:lnTo>
                  <a:lnTo>
                    <a:pt x="101" y="105"/>
                  </a:lnTo>
                  <a:lnTo>
                    <a:pt x="103" y="107"/>
                  </a:lnTo>
                  <a:lnTo>
                    <a:pt x="104" y="110"/>
                  </a:lnTo>
                  <a:lnTo>
                    <a:pt x="104" y="110"/>
                  </a:lnTo>
                  <a:lnTo>
                    <a:pt x="92" y="113"/>
                  </a:lnTo>
                  <a:lnTo>
                    <a:pt x="79" y="117"/>
                  </a:lnTo>
                  <a:lnTo>
                    <a:pt x="66" y="117"/>
                  </a:lnTo>
                  <a:lnTo>
                    <a:pt x="51" y="117"/>
                  </a:lnTo>
                  <a:lnTo>
                    <a:pt x="37" y="115"/>
                  </a:lnTo>
                  <a:lnTo>
                    <a:pt x="23" y="111"/>
                  </a:lnTo>
                  <a:lnTo>
                    <a:pt x="11" y="106"/>
                  </a:lnTo>
                  <a:lnTo>
                    <a:pt x="0" y="101"/>
                  </a:lnTo>
                  <a:lnTo>
                    <a:pt x="0" y="101"/>
                  </a:lnTo>
                  <a:lnTo>
                    <a:pt x="0" y="95"/>
                  </a:lnTo>
                  <a:lnTo>
                    <a:pt x="1" y="91"/>
                  </a:lnTo>
                  <a:lnTo>
                    <a:pt x="5" y="83"/>
                  </a:lnTo>
                  <a:lnTo>
                    <a:pt x="9" y="76"/>
                  </a:lnTo>
                  <a:lnTo>
                    <a:pt x="14" y="69"/>
                  </a:lnTo>
                  <a:lnTo>
                    <a:pt x="14" y="69"/>
                  </a:lnTo>
                  <a:lnTo>
                    <a:pt x="27" y="66"/>
                  </a:lnTo>
                  <a:lnTo>
                    <a:pt x="43" y="64"/>
                  </a:lnTo>
                  <a:lnTo>
                    <a:pt x="60" y="62"/>
                  </a:lnTo>
                  <a:lnTo>
                    <a:pt x="76" y="58"/>
                  </a:lnTo>
                  <a:lnTo>
                    <a:pt x="84" y="56"/>
                  </a:lnTo>
                  <a:lnTo>
                    <a:pt x="90" y="52"/>
                  </a:lnTo>
                  <a:lnTo>
                    <a:pt x="96" y="48"/>
                  </a:lnTo>
                  <a:lnTo>
                    <a:pt x="100" y="44"/>
                  </a:lnTo>
                  <a:lnTo>
                    <a:pt x="102" y="39"/>
                  </a:lnTo>
                  <a:lnTo>
                    <a:pt x="103" y="31"/>
                  </a:lnTo>
                  <a:lnTo>
                    <a:pt x="102" y="24"/>
                  </a:lnTo>
                  <a:lnTo>
                    <a:pt x="98" y="15"/>
                  </a:lnTo>
                  <a:lnTo>
                    <a:pt x="98" y="15"/>
                  </a:lnTo>
                  <a:lnTo>
                    <a:pt x="88" y="13"/>
                  </a:lnTo>
                  <a:lnTo>
                    <a:pt x="84" y="12"/>
                  </a:lnTo>
                  <a:lnTo>
                    <a:pt x="79" y="12"/>
                  </a:lnTo>
                  <a:lnTo>
                    <a:pt x="79" y="12"/>
                  </a:lnTo>
                  <a:lnTo>
                    <a:pt x="73" y="13"/>
                  </a:lnTo>
                  <a:lnTo>
                    <a:pt x="69" y="16"/>
                  </a:lnTo>
                  <a:lnTo>
                    <a:pt x="61" y="24"/>
                  </a:lnTo>
                  <a:lnTo>
                    <a:pt x="57" y="27"/>
                  </a:lnTo>
                  <a:lnTo>
                    <a:pt x="54" y="29"/>
                  </a:lnTo>
                  <a:lnTo>
                    <a:pt x="50" y="31"/>
                  </a:lnTo>
                  <a:lnTo>
                    <a:pt x="44" y="31"/>
                  </a:lnTo>
                  <a:lnTo>
                    <a:pt x="44" y="31"/>
                  </a:lnTo>
                  <a:lnTo>
                    <a:pt x="44" y="26"/>
                  </a:lnTo>
                  <a:lnTo>
                    <a:pt x="45" y="20"/>
                  </a:lnTo>
                  <a:lnTo>
                    <a:pt x="46" y="16"/>
                  </a:lnTo>
                  <a:lnTo>
                    <a:pt x="50" y="13"/>
                  </a:lnTo>
                  <a:lnTo>
                    <a:pt x="53" y="10"/>
                  </a:lnTo>
                  <a:lnTo>
                    <a:pt x="57" y="6"/>
                  </a:lnTo>
                  <a:lnTo>
                    <a:pt x="62" y="4"/>
                  </a:lnTo>
                  <a:lnTo>
                    <a:pt x="68" y="2"/>
                  </a:lnTo>
                  <a:lnTo>
                    <a:pt x="78" y="0"/>
                  </a:lnTo>
                  <a:lnTo>
                    <a:pt x="90" y="0"/>
                  </a:lnTo>
                  <a:lnTo>
                    <a:pt x="96" y="1"/>
                  </a:lnTo>
                  <a:lnTo>
                    <a:pt x="101" y="2"/>
                  </a:lnTo>
                  <a:lnTo>
                    <a:pt x="106" y="4"/>
                  </a:lnTo>
                  <a:lnTo>
                    <a:pt x="111" y="7"/>
                  </a:lnTo>
                  <a:lnTo>
                    <a:pt x="111" y="7"/>
                  </a:lnTo>
                  <a:lnTo>
                    <a:pt x="113" y="16"/>
                  </a:lnTo>
                  <a:lnTo>
                    <a:pt x="116" y="22"/>
                  </a:lnTo>
                  <a:lnTo>
                    <a:pt x="118" y="29"/>
                  </a:lnTo>
                  <a:lnTo>
                    <a:pt x="118" y="35"/>
                  </a:lnTo>
                  <a:lnTo>
                    <a:pt x="118" y="35"/>
                  </a:lnTo>
                  <a:lnTo>
                    <a:pt x="117" y="43"/>
                  </a:lnTo>
                  <a:lnTo>
                    <a:pt x="115" y="49"/>
                  </a:lnTo>
                  <a:lnTo>
                    <a:pt x="112" y="55"/>
                  </a:lnTo>
                  <a:lnTo>
                    <a:pt x="106" y="59"/>
                  </a:lnTo>
                  <a:lnTo>
                    <a:pt x="102" y="63"/>
                  </a:lnTo>
                  <a:lnTo>
                    <a:pt x="96" y="66"/>
                  </a:lnTo>
                  <a:lnTo>
                    <a:pt x="82" y="72"/>
                  </a:lnTo>
                  <a:lnTo>
                    <a:pt x="67" y="75"/>
                  </a:lnTo>
                  <a:lnTo>
                    <a:pt x="52" y="78"/>
                  </a:lnTo>
                  <a:lnTo>
                    <a:pt x="22" y="82"/>
                  </a:lnTo>
                  <a:lnTo>
                    <a:pt x="22" y="82"/>
                  </a:lnTo>
                  <a:close/>
                </a:path>
              </a:pathLst>
            </a:custGeom>
            <a:solidFill>
              <a:srgbClr val="FFFFFF"/>
            </a:solidFill>
            <a:ln w="9525">
              <a:solidFill>
                <a:schemeClr val="tx1">
                  <a:lumMod val="75000"/>
                  <a:lumOff val="25000"/>
                </a:schemeClr>
              </a:solidFill>
              <a:round/>
            </a:ln>
          </p:spPr>
          <p:txBody>
            <a:bodyPr vert="horz" wrap="square" lIns="91423" tIns="45711" rIns="91423" bIns="45711" numCol="1" anchor="t" anchorCtr="0" compatLnSpc="1"/>
            <a:lstStyle/>
            <a:p>
              <a:endParaRPr lang="zh-CN" altLang="en-US">
                <a:solidFill>
                  <a:schemeClr val="tx1">
                    <a:lumMod val="75000"/>
                    <a:lumOff val="25000"/>
                  </a:schemeClr>
                </a:solidFill>
              </a:endParaRPr>
            </a:p>
          </p:txBody>
        </p:sp>
        <p:sp>
          <p:nvSpPr>
            <p:cNvPr id="236" name="Freeform 152"/>
            <p:cNvSpPr/>
            <p:nvPr/>
          </p:nvSpPr>
          <p:spPr bwMode="auto">
            <a:xfrm>
              <a:off x="2479676" y="1055688"/>
              <a:ext cx="114300" cy="88900"/>
            </a:xfrm>
            <a:custGeom>
              <a:cxnLst>
                <a:cxn ang="0">
                  <a:pos x="59" y="7"/>
                </a:cxn>
                <a:cxn ang="0">
                  <a:pos x="52" y="30"/>
                </a:cxn>
                <a:cxn ang="0">
                  <a:pos x="52" y="36"/>
                </a:cxn>
                <a:cxn ang="0">
                  <a:pos x="89" y="20"/>
                </a:cxn>
                <a:cxn ang="0">
                  <a:pos x="115" y="17"/>
                </a:cxn>
                <a:cxn ang="0">
                  <a:pos x="135" y="23"/>
                </a:cxn>
                <a:cxn ang="0">
                  <a:pos x="142" y="43"/>
                </a:cxn>
                <a:cxn ang="0">
                  <a:pos x="151" y="47"/>
                </a:cxn>
                <a:cxn ang="0">
                  <a:pos x="186" y="39"/>
                </a:cxn>
                <a:cxn ang="0">
                  <a:pos x="205" y="43"/>
                </a:cxn>
                <a:cxn ang="0">
                  <a:pos x="216" y="54"/>
                </a:cxn>
                <a:cxn ang="0">
                  <a:pos x="215" y="79"/>
                </a:cxn>
                <a:cxn ang="0">
                  <a:pos x="207" y="96"/>
                </a:cxn>
                <a:cxn ang="0">
                  <a:pos x="185" y="140"/>
                </a:cxn>
                <a:cxn ang="0">
                  <a:pos x="176" y="165"/>
                </a:cxn>
                <a:cxn ang="0">
                  <a:pos x="168" y="167"/>
                </a:cxn>
                <a:cxn ang="0">
                  <a:pos x="162" y="165"/>
                </a:cxn>
                <a:cxn ang="0">
                  <a:pos x="161" y="157"/>
                </a:cxn>
                <a:cxn ang="0">
                  <a:pos x="170" y="146"/>
                </a:cxn>
                <a:cxn ang="0">
                  <a:pos x="186" y="112"/>
                </a:cxn>
                <a:cxn ang="0">
                  <a:pos x="202" y="79"/>
                </a:cxn>
                <a:cxn ang="0">
                  <a:pos x="202" y="64"/>
                </a:cxn>
                <a:cxn ang="0">
                  <a:pos x="190" y="50"/>
                </a:cxn>
                <a:cxn ang="0">
                  <a:pos x="164" y="55"/>
                </a:cxn>
                <a:cxn ang="0">
                  <a:pos x="133" y="73"/>
                </a:cxn>
                <a:cxn ang="0">
                  <a:pos x="112" y="112"/>
                </a:cxn>
                <a:cxn ang="0">
                  <a:pos x="103" y="129"/>
                </a:cxn>
                <a:cxn ang="0">
                  <a:pos x="92" y="136"/>
                </a:cxn>
                <a:cxn ang="0">
                  <a:pos x="91" y="122"/>
                </a:cxn>
                <a:cxn ang="0">
                  <a:pos x="120" y="71"/>
                </a:cxn>
                <a:cxn ang="0">
                  <a:pos x="126" y="51"/>
                </a:cxn>
                <a:cxn ang="0">
                  <a:pos x="123" y="29"/>
                </a:cxn>
                <a:cxn ang="0">
                  <a:pos x="97" y="30"/>
                </a:cxn>
                <a:cxn ang="0">
                  <a:pos x="68" y="43"/>
                </a:cxn>
                <a:cxn ang="0">
                  <a:pos x="40" y="62"/>
                </a:cxn>
                <a:cxn ang="0">
                  <a:pos x="34" y="77"/>
                </a:cxn>
                <a:cxn ang="0">
                  <a:pos x="20" y="107"/>
                </a:cxn>
                <a:cxn ang="0">
                  <a:pos x="9" y="119"/>
                </a:cxn>
                <a:cxn ang="0">
                  <a:pos x="0" y="115"/>
                </a:cxn>
                <a:cxn ang="0">
                  <a:pos x="26" y="61"/>
                </a:cxn>
                <a:cxn ang="0">
                  <a:pos x="42" y="19"/>
                </a:cxn>
                <a:cxn ang="0">
                  <a:pos x="50" y="2"/>
                </a:cxn>
                <a:cxn ang="0">
                  <a:pos x="52" y="0"/>
                </a:cxn>
                <a:cxn ang="0">
                  <a:pos x="59" y="3"/>
                </a:cxn>
              </a:cxnLst>
              <a:rect l="0" t="0" r="r" b="b"/>
              <a:pathLst>
                <a:path w="216" h="168">
                  <a:moveTo>
                    <a:pt x="59" y="3"/>
                  </a:moveTo>
                  <a:lnTo>
                    <a:pt x="59" y="3"/>
                  </a:lnTo>
                  <a:lnTo>
                    <a:pt x="59" y="7"/>
                  </a:lnTo>
                  <a:lnTo>
                    <a:pt x="58" y="13"/>
                  </a:lnTo>
                  <a:lnTo>
                    <a:pt x="55" y="21"/>
                  </a:lnTo>
                  <a:lnTo>
                    <a:pt x="52" y="30"/>
                  </a:lnTo>
                  <a:lnTo>
                    <a:pt x="49" y="39"/>
                  </a:lnTo>
                  <a:lnTo>
                    <a:pt x="49" y="39"/>
                  </a:lnTo>
                  <a:lnTo>
                    <a:pt x="52" y="36"/>
                  </a:lnTo>
                  <a:lnTo>
                    <a:pt x="58" y="32"/>
                  </a:lnTo>
                  <a:lnTo>
                    <a:pt x="72" y="25"/>
                  </a:lnTo>
                  <a:lnTo>
                    <a:pt x="89" y="20"/>
                  </a:lnTo>
                  <a:lnTo>
                    <a:pt x="98" y="18"/>
                  </a:lnTo>
                  <a:lnTo>
                    <a:pt x="106" y="17"/>
                  </a:lnTo>
                  <a:lnTo>
                    <a:pt x="115" y="17"/>
                  </a:lnTo>
                  <a:lnTo>
                    <a:pt x="122" y="18"/>
                  </a:lnTo>
                  <a:lnTo>
                    <a:pt x="130" y="20"/>
                  </a:lnTo>
                  <a:lnTo>
                    <a:pt x="135" y="23"/>
                  </a:lnTo>
                  <a:lnTo>
                    <a:pt x="140" y="28"/>
                  </a:lnTo>
                  <a:lnTo>
                    <a:pt x="142" y="34"/>
                  </a:lnTo>
                  <a:lnTo>
                    <a:pt x="142" y="43"/>
                  </a:lnTo>
                  <a:lnTo>
                    <a:pt x="140" y="52"/>
                  </a:lnTo>
                  <a:lnTo>
                    <a:pt x="140" y="52"/>
                  </a:lnTo>
                  <a:lnTo>
                    <a:pt x="151" y="47"/>
                  </a:lnTo>
                  <a:lnTo>
                    <a:pt x="165" y="43"/>
                  </a:lnTo>
                  <a:lnTo>
                    <a:pt x="179" y="39"/>
                  </a:lnTo>
                  <a:lnTo>
                    <a:pt x="186" y="39"/>
                  </a:lnTo>
                  <a:lnTo>
                    <a:pt x="193" y="39"/>
                  </a:lnTo>
                  <a:lnTo>
                    <a:pt x="200" y="40"/>
                  </a:lnTo>
                  <a:lnTo>
                    <a:pt x="205" y="43"/>
                  </a:lnTo>
                  <a:lnTo>
                    <a:pt x="209" y="45"/>
                  </a:lnTo>
                  <a:lnTo>
                    <a:pt x="213" y="49"/>
                  </a:lnTo>
                  <a:lnTo>
                    <a:pt x="216" y="54"/>
                  </a:lnTo>
                  <a:lnTo>
                    <a:pt x="217" y="61"/>
                  </a:lnTo>
                  <a:lnTo>
                    <a:pt x="217" y="69"/>
                  </a:lnTo>
                  <a:lnTo>
                    <a:pt x="215" y="79"/>
                  </a:lnTo>
                  <a:lnTo>
                    <a:pt x="215" y="79"/>
                  </a:lnTo>
                  <a:lnTo>
                    <a:pt x="211" y="86"/>
                  </a:lnTo>
                  <a:lnTo>
                    <a:pt x="207" y="96"/>
                  </a:lnTo>
                  <a:lnTo>
                    <a:pt x="196" y="115"/>
                  </a:lnTo>
                  <a:lnTo>
                    <a:pt x="196" y="115"/>
                  </a:lnTo>
                  <a:lnTo>
                    <a:pt x="185" y="140"/>
                  </a:lnTo>
                  <a:lnTo>
                    <a:pt x="180" y="152"/>
                  </a:lnTo>
                  <a:lnTo>
                    <a:pt x="176" y="165"/>
                  </a:lnTo>
                  <a:lnTo>
                    <a:pt x="176" y="165"/>
                  </a:lnTo>
                  <a:lnTo>
                    <a:pt x="173" y="165"/>
                  </a:lnTo>
                  <a:lnTo>
                    <a:pt x="171" y="166"/>
                  </a:lnTo>
                  <a:lnTo>
                    <a:pt x="168" y="167"/>
                  </a:lnTo>
                  <a:lnTo>
                    <a:pt x="165" y="168"/>
                  </a:lnTo>
                  <a:lnTo>
                    <a:pt x="165" y="168"/>
                  </a:lnTo>
                  <a:lnTo>
                    <a:pt x="162" y="165"/>
                  </a:lnTo>
                  <a:lnTo>
                    <a:pt x="161" y="163"/>
                  </a:lnTo>
                  <a:lnTo>
                    <a:pt x="160" y="159"/>
                  </a:lnTo>
                  <a:lnTo>
                    <a:pt x="161" y="157"/>
                  </a:lnTo>
                  <a:lnTo>
                    <a:pt x="165" y="153"/>
                  </a:lnTo>
                  <a:lnTo>
                    <a:pt x="170" y="146"/>
                  </a:lnTo>
                  <a:lnTo>
                    <a:pt x="170" y="146"/>
                  </a:lnTo>
                  <a:lnTo>
                    <a:pt x="174" y="140"/>
                  </a:lnTo>
                  <a:lnTo>
                    <a:pt x="178" y="131"/>
                  </a:lnTo>
                  <a:lnTo>
                    <a:pt x="186" y="112"/>
                  </a:lnTo>
                  <a:lnTo>
                    <a:pt x="193" y="93"/>
                  </a:lnTo>
                  <a:lnTo>
                    <a:pt x="197" y="85"/>
                  </a:lnTo>
                  <a:lnTo>
                    <a:pt x="202" y="79"/>
                  </a:lnTo>
                  <a:lnTo>
                    <a:pt x="202" y="79"/>
                  </a:lnTo>
                  <a:lnTo>
                    <a:pt x="202" y="71"/>
                  </a:lnTo>
                  <a:lnTo>
                    <a:pt x="202" y="64"/>
                  </a:lnTo>
                  <a:lnTo>
                    <a:pt x="198" y="52"/>
                  </a:lnTo>
                  <a:lnTo>
                    <a:pt x="198" y="52"/>
                  </a:lnTo>
                  <a:lnTo>
                    <a:pt x="190" y="50"/>
                  </a:lnTo>
                  <a:lnTo>
                    <a:pt x="181" y="50"/>
                  </a:lnTo>
                  <a:lnTo>
                    <a:pt x="173" y="52"/>
                  </a:lnTo>
                  <a:lnTo>
                    <a:pt x="164" y="55"/>
                  </a:lnTo>
                  <a:lnTo>
                    <a:pt x="148" y="64"/>
                  </a:lnTo>
                  <a:lnTo>
                    <a:pt x="133" y="73"/>
                  </a:lnTo>
                  <a:lnTo>
                    <a:pt x="133" y="73"/>
                  </a:lnTo>
                  <a:lnTo>
                    <a:pt x="130" y="82"/>
                  </a:lnTo>
                  <a:lnTo>
                    <a:pt x="123" y="92"/>
                  </a:lnTo>
                  <a:lnTo>
                    <a:pt x="112" y="112"/>
                  </a:lnTo>
                  <a:lnTo>
                    <a:pt x="112" y="112"/>
                  </a:lnTo>
                  <a:lnTo>
                    <a:pt x="107" y="121"/>
                  </a:lnTo>
                  <a:lnTo>
                    <a:pt x="103" y="129"/>
                  </a:lnTo>
                  <a:lnTo>
                    <a:pt x="101" y="134"/>
                  </a:lnTo>
                  <a:lnTo>
                    <a:pt x="97" y="136"/>
                  </a:lnTo>
                  <a:lnTo>
                    <a:pt x="92" y="136"/>
                  </a:lnTo>
                  <a:lnTo>
                    <a:pt x="86" y="135"/>
                  </a:lnTo>
                  <a:lnTo>
                    <a:pt x="86" y="135"/>
                  </a:lnTo>
                  <a:lnTo>
                    <a:pt x="91" y="122"/>
                  </a:lnTo>
                  <a:lnTo>
                    <a:pt x="98" y="109"/>
                  </a:lnTo>
                  <a:lnTo>
                    <a:pt x="114" y="84"/>
                  </a:lnTo>
                  <a:lnTo>
                    <a:pt x="120" y="71"/>
                  </a:lnTo>
                  <a:lnTo>
                    <a:pt x="122" y="65"/>
                  </a:lnTo>
                  <a:lnTo>
                    <a:pt x="125" y="58"/>
                  </a:lnTo>
                  <a:lnTo>
                    <a:pt x="126" y="51"/>
                  </a:lnTo>
                  <a:lnTo>
                    <a:pt x="127" y="44"/>
                  </a:lnTo>
                  <a:lnTo>
                    <a:pt x="126" y="36"/>
                  </a:lnTo>
                  <a:lnTo>
                    <a:pt x="123" y="29"/>
                  </a:lnTo>
                  <a:lnTo>
                    <a:pt x="123" y="29"/>
                  </a:lnTo>
                  <a:lnTo>
                    <a:pt x="109" y="28"/>
                  </a:lnTo>
                  <a:lnTo>
                    <a:pt x="97" y="30"/>
                  </a:lnTo>
                  <a:lnTo>
                    <a:pt x="86" y="33"/>
                  </a:lnTo>
                  <a:lnTo>
                    <a:pt x="76" y="37"/>
                  </a:lnTo>
                  <a:lnTo>
                    <a:pt x="68" y="43"/>
                  </a:lnTo>
                  <a:lnTo>
                    <a:pt x="59" y="49"/>
                  </a:lnTo>
                  <a:lnTo>
                    <a:pt x="51" y="55"/>
                  </a:lnTo>
                  <a:lnTo>
                    <a:pt x="40" y="62"/>
                  </a:lnTo>
                  <a:lnTo>
                    <a:pt x="40" y="62"/>
                  </a:lnTo>
                  <a:lnTo>
                    <a:pt x="37" y="69"/>
                  </a:lnTo>
                  <a:lnTo>
                    <a:pt x="34" y="77"/>
                  </a:lnTo>
                  <a:lnTo>
                    <a:pt x="27" y="93"/>
                  </a:lnTo>
                  <a:lnTo>
                    <a:pt x="24" y="100"/>
                  </a:lnTo>
                  <a:lnTo>
                    <a:pt x="20" y="107"/>
                  </a:lnTo>
                  <a:lnTo>
                    <a:pt x="14" y="113"/>
                  </a:lnTo>
                  <a:lnTo>
                    <a:pt x="9" y="119"/>
                  </a:lnTo>
                  <a:lnTo>
                    <a:pt x="9" y="119"/>
                  </a:lnTo>
                  <a:lnTo>
                    <a:pt x="6" y="119"/>
                  </a:lnTo>
                  <a:lnTo>
                    <a:pt x="5" y="118"/>
                  </a:lnTo>
                  <a:lnTo>
                    <a:pt x="0" y="115"/>
                  </a:lnTo>
                  <a:lnTo>
                    <a:pt x="0" y="115"/>
                  </a:lnTo>
                  <a:lnTo>
                    <a:pt x="13" y="88"/>
                  </a:lnTo>
                  <a:lnTo>
                    <a:pt x="26" y="61"/>
                  </a:lnTo>
                  <a:lnTo>
                    <a:pt x="31" y="48"/>
                  </a:lnTo>
                  <a:lnTo>
                    <a:pt x="38" y="33"/>
                  </a:lnTo>
                  <a:lnTo>
                    <a:pt x="42" y="19"/>
                  </a:lnTo>
                  <a:lnTo>
                    <a:pt x="46" y="3"/>
                  </a:lnTo>
                  <a:lnTo>
                    <a:pt x="46" y="3"/>
                  </a:lnTo>
                  <a:lnTo>
                    <a:pt x="50" y="2"/>
                  </a:lnTo>
                  <a:lnTo>
                    <a:pt x="51" y="1"/>
                  </a:lnTo>
                  <a:lnTo>
                    <a:pt x="52" y="0"/>
                  </a:lnTo>
                  <a:lnTo>
                    <a:pt x="52" y="0"/>
                  </a:lnTo>
                  <a:lnTo>
                    <a:pt x="54" y="0"/>
                  </a:lnTo>
                  <a:lnTo>
                    <a:pt x="56" y="1"/>
                  </a:lnTo>
                  <a:lnTo>
                    <a:pt x="59" y="3"/>
                  </a:lnTo>
                  <a:lnTo>
                    <a:pt x="59" y="3"/>
                  </a:lnTo>
                  <a:close/>
                </a:path>
              </a:pathLst>
            </a:custGeom>
            <a:solidFill>
              <a:srgbClr val="FFFFFF"/>
            </a:solidFill>
            <a:ln w="9525">
              <a:solidFill>
                <a:schemeClr val="tx1">
                  <a:lumMod val="75000"/>
                  <a:lumOff val="25000"/>
                </a:schemeClr>
              </a:solidFill>
              <a:round/>
            </a:ln>
          </p:spPr>
          <p:txBody>
            <a:bodyPr vert="horz" wrap="square" lIns="91423" tIns="45711" rIns="91423" bIns="45711" numCol="1" anchor="t" anchorCtr="0" compatLnSpc="1"/>
            <a:lstStyle/>
            <a:p>
              <a:endParaRPr lang="zh-CN" altLang="en-US">
                <a:solidFill>
                  <a:schemeClr val="tx1">
                    <a:lumMod val="75000"/>
                    <a:lumOff val="25000"/>
                  </a:schemeClr>
                </a:solidFill>
              </a:endParaRPr>
            </a:p>
          </p:txBody>
        </p:sp>
        <p:sp>
          <p:nvSpPr>
            <p:cNvPr id="237" name="Freeform 153"/>
            <p:cNvSpPr/>
            <p:nvPr/>
          </p:nvSpPr>
          <p:spPr bwMode="auto">
            <a:xfrm>
              <a:off x="2397126" y="1065213"/>
              <a:ext cx="57150" cy="14288"/>
            </a:xfrm>
            <a:custGeom>
              <a:cxnLst>
                <a:cxn ang="0">
                  <a:pos x="106" y="25"/>
                </a:cxn>
                <a:cxn ang="0">
                  <a:pos x="106" y="25"/>
                </a:cxn>
                <a:cxn ang="0">
                  <a:pos x="103" y="27"/>
                </a:cxn>
                <a:cxn ang="0">
                  <a:pos x="100" y="27"/>
                </a:cxn>
                <a:cxn ang="0">
                  <a:pos x="97" y="27"/>
                </a:cxn>
                <a:cxn ang="0">
                  <a:pos x="93" y="26"/>
                </a:cxn>
                <a:cxn ang="0">
                  <a:pos x="87" y="22"/>
                </a:cxn>
                <a:cxn ang="0">
                  <a:pos x="80" y="19"/>
                </a:cxn>
                <a:cxn ang="0">
                  <a:pos x="80" y="19"/>
                </a:cxn>
                <a:cxn ang="0">
                  <a:pos x="77" y="19"/>
                </a:cxn>
                <a:cxn ang="0">
                  <a:pos x="73" y="20"/>
                </a:cxn>
                <a:cxn ang="0">
                  <a:pos x="70" y="21"/>
                </a:cxn>
                <a:cxn ang="0">
                  <a:pos x="67" y="21"/>
                </a:cxn>
                <a:cxn ang="0">
                  <a:pos x="67" y="21"/>
                </a:cxn>
                <a:cxn ang="0">
                  <a:pos x="61" y="20"/>
                </a:cxn>
                <a:cxn ang="0">
                  <a:pos x="56" y="18"/>
                </a:cxn>
                <a:cxn ang="0">
                  <a:pos x="45" y="15"/>
                </a:cxn>
                <a:cxn ang="0">
                  <a:pos x="45" y="15"/>
                </a:cxn>
                <a:cxn ang="0">
                  <a:pos x="32" y="13"/>
                </a:cxn>
                <a:cxn ang="0">
                  <a:pos x="19" y="12"/>
                </a:cxn>
                <a:cxn ang="0">
                  <a:pos x="13" y="11"/>
                </a:cxn>
                <a:cxn ang="0">
                  <a:pos x="8" y="9"/>
                </a:cxn>
                <a:cxn ang="0">
                  <a:pos x="2" y="5"/>
                </a:cxn>
                <a:cxn ang="0">
                  <a:pos x="0" y="1"/>
                </a:cxn>
                <a:cxn ang="0">
                  <a:pos x="0" y="1"/>
                </a:cxn>
                <a:cxn ang="0">
                  <a:pos x="3" y="1"/>
                </a:cxn>
                <a:cxn ang="0">
                  <a:pos x="3" y="1"/>
                </a:cxn>
                <a:cxn ang="0">
                  <a:pos x="13" y="0"/>
                </a:cxn>
                <a:cxn ang="0">
                  <a:pos x="24" y="0"/>
                </a:cxn>
                <a:cxn ang="0">
                  <a:pos x="34" y="1"/>
                </a:cxn>
                <a:cxn ang="0">
                  <a:pos x="44" y="2"/>
                </a:cxn>
                <a:cxn ang="0">
                  <a:pos x="63" y="7"/>
                </a:cxn>
                <a:cxn ang="0">
                  <a:pos x="82" y="11"/>
                </a:cxn>
                <a:cxn ang="0">
                  <a:pos x="82" y="11"/>
                </a:cxn>
                <a:cxn ang="0">
                  <a:pos x="91" y="11"/>
                </a:cxn>
                <a:cxn ang="0">
                  <a:pos x="99" y="13"/>
                </a:cxn>
                <a:cxn ang="0">
                  <a:pos x="102" y="14"/>
                </a:cxn>
                <a:cxn ang="0">
                  <a:pos x="104" y="16"/>
                </a:cxn>
                <a:cxn ang="0">
                  <a:pos x="105" y="20"/>
                </a:cxn>
                <a:cxn ang="0">
                  <a:pos x="106" y="25"/>
                </a:cxn>
                <a:cxn ang="0">
                  <a:pos x="106" y="25"/>
                </a:cxn>
              </a:cxnLst>
              <a:rect l="0" t="0" r="r" b="b"/>
              <a:pathLst>
                <a:path w="105" h="27">
                  <a:moveTo>
                    <a:pt x="106" y="25"/>
                  </a:moveTo>
                  <a:lnTo>
                    <a:pt x="106" y="25"/>
                  </a:lnTo>
                  <a:lnTo>
                    <a:pt x="103" y="27"/>
                  </a:lnTo>
                  <a:lnTo>
                    <a:pt x="100" y="27"/>
                  </a:lnTo>
                  <a:lnTo>
                    <a:pt x="97" y="27"/>
                  </a:lnTo>
                  <a:lnTo>
                    <a:pt x="93" y="26"/>
                  </a:lnTo>
                  <a:lnTo>
                    <a:pt x="87" y="22"/>
                  </a:lnTo>
                  <a:lnTo>
                    <a:pt x="80" y="19"/>
                  </a:lnTo>
                  <a:lnTo>
                    <a:pt x="80" y="19"/>
                  </a:lnTo>
                  <a:lnTo>
                    <a:pt x="77" y="19"/>
                  </a:lnTo>
                  <a:lnTo>
                    <a:pt x="73" y="20"/>
                  </a:lnTo>
                  <a:lnTo>
                    <a:pt x="70" y="21"/>
                  </a:lnTo>
                  <a:lnTo>
                    <a:pt x="67" y="21"/>
                  </a:lnTo>
                  <a:lnTo>
                    <a:pt x="67" y="21"/>
                  </a:lnTo>
                  <a:lnTo>
                    <a:pt x="61" y="20"/>
                  </a:lnTo>
                  <a:lnTo>
                    <a:pt x="56" y="18"/>
                  </a:lnTo>
                  <a:lnTo>
                    <a:pt x="45" y="15"/>
                  </a:lnTo>
                  <a:lnTo>
                    <a:pt x="45" y="15"/>
                  </a:lnTo>
                  <a:lnTo>
                    <a:pt x="32" y="13"/>
                  </a:lnTo>
                  <a:lnTo>
                    <a:pt x="19" y="12"/>
                  </a:lnTo>
                  <a:lnTo>
                    <a:pt x="13" y="11"/>
                  </a:lnTo>
                  <a:lnTo>
                    <a:pt x="8" y="9"/>
                  </a:lnTo>
                  <a:lnTo>
                    <a:pt x="2" y="5"/>
                  </a:lnTo>
                  <a:lnTo>
                    <a:pt x="0" y="1"/>
                  </a:lnTo>
                  <a:lnTo>
                    <a:pt x="0" y="1"/>
                  </a:lnTo>
                  <a:lnTo>
                    <a:pt x="3" y="1"/>
                  </a:lnTo>
                  <a:lnTo>
                    <a:pt x="3" y="1"/>
                  </a:lnTo>
                  <a:lnTo>
                    <a:pt x="13" y="0"/>
                  </a:lnTo>
                  <a:lnTo>
                    <a:pt x="24" y="0"/>
                  </a:lnTo>
                  <a:lnTo>
                    <a:pt x="34" y="1"/>
                  </a:lnTo>
                  <a:lnTo>
                    <a:pt x="44" y="2"/>
                  </a:lnTo>
                  <a:lnTo>
                    <a:pt x="63" y="7"/>
                  </a:lnTo>
                  <a:lnTo>
                    <a:pt x="82" y="11"/>
                  </a:lnTo>
                  <a:lnTo>
                    <a:pt x="82" y="11"/>
                  </a:lnTo>
                  <a:lnTo>
                    <a:pt x="91" y="11"/>
                  </a:lnTo>
                  <a:lnTo>
                    <a:pt x="99" y="13"/>
                  </a:lnTo>
                  <a:lnTo>
                    <a:pt x="102" y="14"/>
                  </a:lnTo>
                  <a:lnTo>
                    <a:pt x="104" y="16"/>
                  </a:lnTo>
                  <a:lnTo>
                    <a:pt x="105" y="20"/>
                  </a:lnTo>
                  <a:lnTo>
                    <a:pt x="106" y="25"/>
                  </a:lnTo>
                  <a:lnTo>
                    <a:pt x="106" y="25"/>
                  </a:lnTo>
                  <a:close/>
                </a:path>
              </a:pathLst>
            </a:custGeom>
            <a:solidFill>
              <a:srgbClr val="FFFFFF"/>
            </a:solidFill>
            <a:ln w="9525">
              <a:solidFill>
                <a:schemeClr val="tx1">
                  <a:lumMod val="75000"/>
                  <a:lumOff val="25000"/>
                </a:schemeClr>
              </a:solidFill>
              <a:round/>
            </a:ln>
          </p:spPr>
          <p:txBody>
            <a:bodyPr vert="horz" wrap="square" lIns="91423" tIns="45711" rIns="91423" bIns="45711" numCol="1" anchor="t" anchorCtr="0" compatLnSpc="1"/>
            <a:lstStyle/>
            <a:p>
              <a:endParaRPr lang="zh-CN" altLang="en-US">
                <a:solidFill>
                  <a:schemeClr val="tx1">
                    <a:lumMod val="75000"/>
                    <a:lumOff val="25000"/>
                  </a:schemeClr>
                </a:solidFill>
              </a:endParaRPr>
            </a:p>
          </p:txBody>
        </p:sp>
        <p:sp>
          <p:nvSpPr>
            <p:cNvPr id="238" name="Freeform 154"/>
            <p:cNvSpPr/>
            <p:nvPr/>
          </p:nvSpPr>
          <p:spPr bwMode="auto">
            <a:xfrm>
              <a:off x="2614613" y="1093788"/>
              <a:ext cx="63500" cy="69850"/>
            </a:xfrm>
            <a:custGeom>
              <a:cxnLst>
                <a:cxn ang="0">
                  <a:pos x="118" y="22"/>
                </a:cxn>
                <a:cxn ang="0">
                  <a:pos x="114" y="26"/>
                </a:cxn>
                <a:cxn ang="0">
                  <a:pos x="106" y="28"/>
                </a:cxn>
                <a:cxn ang="0">
                  <a:pos x="104" y="26"/>
                </a:cxn>
                <a:cxn ang="0">
                  <a:pos x="102" y="21"/>
                </a:cxn>
                <a:cxn ang="0">
                  <a:pos x="100" y="15"/>
                </a:cxn>
                <a:cxn ang="0">
                  <a:pos x="98" y="12"/>
                </a:cxn>
                <a:cxn ang="0">
                  <a:pos x="94" y="10"/>
                </a:cxn>
                <a:cxn ang="0">
                  <a:pos x="76" y="11"/>
                </a:cxn>
                <a:cxn ang="0">
                  <a:pos x="54" y="15"/>
                </a:cxn>
                <a:cxn ang="0">
                  <a:pos x="40" y="20"/>
                </a:cxn>
                <a:cxn ang="0">
                  <a:pos x="35" y="25"/>
                </a:cxn>
                <a:cxn ang="0">
                  <a:pos x="26" y="33"/>
                </a:cxn>
                <a:cxn ang="0">
                  <a:pos x="21" y="45"/>
                </a:cxn>
                <a:cxn ang="0">
                  <a:pos x="14" y="71"/>
                </a:cxn>
                <a:cxn ang="0">
                  <a:pos x="14" y="85"/>
                </a:cxn>
                <a:cxn ang="0">
                  <a:pos x="17" y="98"/>
                </a:cxn>
                <a:cxn ang="0">
                  <a:pos x="24" y="108"/>
                </a:cxn>
                <a:cxn ang="0">
                  <a:pos x="35" y="115"/>
                </a:cxn>
                <a:cxn ang="0">
                  <a:pos x="40" y="117"/>
                </a:cxn>
                <a:cxn ang="0">
                  <a:pos x="57" y="119"/>
                </a:cxn>
                <a:cxn ang="0">
                  <a:pos x="81" y="115"/>
                </a:cxn>
                <a:cxn ang="0">
                  <a:pos x="102" y="106"/>
                </a:cxn>
                <a:cxn ang="0">
                  <a:pos x="116" y="90"/>
                </a:cxn>
                <a:cxn ang="0">
                  <a:pos x="118" y="94"/>
                </a:cxn>
                <a:cxn ang="0">
                  <a:pos x="119" y="100"/>
                </a:cxn>
                <a:cxn ang="0">
                  <a:pos x="117" y="107"/>
                </a:cxn>
                <a:cxn ang="0">
                  <a:pos x="108" y="116"/>
                </a:cxn>
                <a:cxn ang="0">
                  <a:pos x="91" y="126"/>
                </a:cxn>
                <a:cxn ang="0">
                  <a:pos x="76" y="131"/>
                </a:cxn>
                <a:cxn ang="0">
                  <a:pos x="69" y="132"/>
                </a:cxn>
                <a:cxn ang="0">
                  <a:pos x="53" y="132"/>
                </a:cxn>
                <a:cxn ang="0">
                  <a:pos x="39" y="129"/>
                </a:cxn>
                <a:cxn ang="0">
                  <a:pos x="26" y="124"/>
                </a:cxn>
                <a:cxn ang="0">
                  <a:pos x="15" y="115"/>
                </a:cxn>
                <a:cxn ang="0">
                  <a:pos x="8" y="104"/>
                </a:cxn>
                <a:cxn ang="0">
                  <a:pos x="2" y="91"/>
                </a:cxn>
                <a:cxn ang="0">
                  <a:pos x="0" y="73"/>
                </a:cxn>
                <a:cxn ang="0">
                  <a:pos x="1" y="65"/>
                </a:cxn>
                <a:cxn ang="0">
                  <a:pos x="5" y="49"/>
                </a:cxn>
                <a:cxn ang="0">
                  <a:pos x="13" y="33"/>
                </a:cxn>
                <a:cxn ang="0">
                  <a:pos x="25" y="18"/>
                </a:cxn>
                <a:cxn ang="0">
                  <a:pos x="40" y="7"/>
                </a:cxn>
                <a:cxn ang="0">
                  <a:pos x="51" y="4"/>
                </a:cxn>
                <a:cxn ang="0">
                  <a:pos x="75" y="0"/>
                </a:cxn>
                <a:cxn ang="0">
                  <a:pos x="98" y="2"/>
                </a:cxn>
                <a:cxn ang="0">
                  <a:pos x="107" y="6"/>
                </a:cxn>
                <a:cxn ang="0">
                  <a:pos x="115" y="12"/>
                </a:cxn>
                <a:cxn ang="0">
                  <a:pos x="118" y="22"/>
                </a:cxn>
              </a:cxnLst>
              <a:rect l="0" t="0" r="r" b="b"/>
              <a:pathLst>
                <a:path w="119" h="132">
                  <a:moveTo>
                    <a:pt x="118" y="22"/>
                  </a:moveTo>
                  <a:lnTo>
                    <a:pt x="118" y="22"/>
                  </a:lnTo>
                  <a:lnTo>
                    <a:pt x="117" y="24"/>
                  </a:lnTo>
                  <a:lnTo>
                    <a:pt x="114" y="26"/>
                  </a:lnTo>
                  <a:lnTo>
                    <a:pt x="111" y="27"/>
                  </a:lnTo>
                  <a:lnTo>
                    <a:pt x="106" y="28"/>
                  </a:lnTo>
                  <a:lnTo>
                    <a:pt x="106" y="28"/>
                  </a:lnTo>
                  <a:lnTo>
                    <a:pt x="104" y="26"/>
                  </a:lnTo>
                  <a:lnTo>
                    <a:pt x="103" y="25"/>
                  </a:lnTo>
                  <a:lnTo>
                    <a:pt x="102" y="21"/>
                  </a:lnTo>
                  <a:lnTo>
                    <a:pt x="101" y="17"/>
                  </a:lnTo>
                  <a:lnTo>
                    <a:pt x="100" y="15"/>
                  </a:lnTo>
                  <a:lnTo>
                    <a:pt x="98" y="12"/>
                  </a:lnTo>
                  <a:lnTo>
                    <a:pt x="98" y="12"/>
                  </a:lnTo>
                  <a:lnTo>
                    <a:pt x="96" y="12"/>
                  </a:lnTo>
                  <a:lnTo>
                    <a:pt x="94" y="10"/>
                  </a:lnTo>
                  <a:lnTo>
                    <a:pt x="94" y="10"/>
                  </a:lnTo>
                  <a:lnTo>
                    <a:pt x="76" y="11"/>
                  </a:lnTo>
                  <a:lnTo>
                    <a:pt x="60" y="12"/>
                  </a:lnTo>
                  <a:lnTo>
                    <a:pt x="54" y="15"/>
                  </a:lnTo>
                  <a:lnTo>
                    <a:pt x="46" y="17"/>
                  </a:lnTo>
                  <a:lnTo>
                    <a:pt x="40" y="20"/>
                  </a:lnTo>
                  <a:lnTo>
                    <a:pt x="35" y="25"/>
                  </a:lnTo>
                  <a:lnTo>
                    <a:pt x="35" y="25"/>
                  </a:lnTo>
                  <a:lnTo>
                    <a:pt x="30" y="28"/>
                  </a:lnTo>
                  <a:lnTo>
                    <a:pt x="26" y="33"/>
                  </a:lnTo>
                  <a:lnTo>
                    <a:pt x="23" y="38"/>
                  </a:lnTo>
                  <a:lnTo>
                    <a:pt x="21" y="45"/>
                  </a:lnTo>
                  <a:lnTo>
                    <a:pt x="16" y="57"/>
                  </a:lnTo>
                  <a:lnTo>
                    <a:pt x="14" y="71"/>
                  </a:lnTo>
                  <a:lnTo>
                    <a:pt x="14" y="79"/>
                  </a:lnTo>
                  <a:lnTo>
                    <a:pt x="14" y="85"/>
                  </a:lnTo>
                  <a:lnTo>
                    <a:pt x="15" y="92"/>
                  </a:lnTo>
                  <a:lnTo>
                    <a:pt x="17" y="98"/>
                  </a:lnTo>
                  <a:lnTo>
                    <a:pt x="21" y="103"/>
                  </a:lnTo>
                  <a:lnTo>
                    <a:pt x="24" y="108"/>
                  </a:lnTo>
                  <a:lnTo>
                    <a:pt x="29" y="112"/>
                  </a:lnTo>
                  <a:lnTo>
                    <a:pt x="35" y="115"/>
                  </a:lnTo>
                  <a:lnTo>
                    <a:pt x="35" y="115"/>
                  </a:lnTo>
                  <a:lnTo>
                    <a:pt x="40" y="117"/>
                  </a:lnTo>
                  <a:lnTo>
                    <a:pt x="45" y="118"/>
                  </a:lnTo>
                  <a:lnTo>
                    <a:pt x="57" y="119"/>
                  </a:lnTo>
                  <a:lnTo>
                    <a:pt x="69" y="118"/>
                  </a:lnTo>
                  <a:lnTo>
                    <a:pt x="81" y="115"/>
                  </a:lnTo>
                  <a:lnTo>
                    <a:pt x="92" y="111"/>
                  </a:lnTo>
                  <a:lnTo>
                    <a:pt x="102" y="106"/>
                  </a:lnTo>
                  <a:lnTo>
                    <a:pt x="111" y="98"/>
                  </a:lnTo>
                  <a:lnTo>
                    <a:pt x="116" y="90"/>
                  </a:lnTo>
                  <a:lnTo>
                    <a:pt x="116" y="90"/>
                  </a:lnTo>
                  <a:lnTo>
                    <a:pt x="118" y="94"/>
                  </a:lnTo>
                  <a:lnTo>
                    <a:pt x="119" y="97"/>
                  </a:lnTo>
                  <a:lnTo>
                    <a:pt x="119" y="100"/>
                  </a:lnTo>
                  <a:lnTo>
                    <a:pt x="119" y="103"/>
                  </a:lnTo>
                  <a:lnTo>
                    <a:pt x="117" y="107"/>
                  </a:lnTo>
                  <a:lnTo>
                    <a:pt x="115" y="110"/>
                  </a:lnTo>
                  <a:lnTo>
                    <a:pt x="108" y="116"/>
                  </a:lnTo>
                  <a:lnTo>
                    <a:pt x="100" y="122"/>
                  </a:lnTo>
                  <a:lnTo>
                    <a:pt x="91" y="126"/>
                  </a:lnTo>
                  <a:lnTo>
                    <a:pt x="84" y="129"/>
                  </a:lnTo>
                  <a:lnTo>
                    <a:pt x="76" y="131"/>
                  </a:lnTo>
                  <a:lnTo>
                    <a:pt x="76" y="131"/>
                  </a:lnTo>
                  <a:lnTo>
                    <a:pt x="69" y="132"/>
                  </a:lnTo>
                  <a:lnTo>
                    <a:pt x="60" y="132"/>
                  </a:lnTo>
                  <a:lnTo>
                    <a:pt x="53" y="132"/>
                  </a:lnTo>
                  <a:lnTo>
                    <a:pt x="45" y="131"/>
                  </a:lnTo>
                  <a:lnTo>
                    <a:pt x="39" y="129"/>
                  </a:lnTo>
                  <a:lnTo>
                    <a:pt x="31" y="127"/>
                  </a:lnTo>
                  <a:lnTo>
                    <a:pt x="26" y="124"/>
                  </a:lnTo>
                  <a:lnTo>
                    <a:pt x="21" y="119"/>
                  </a:lnTo>
                  <a:lnTo>
                    <a:pt x="15" y="115"/>
                  </a:lnTo>
                  <a:lnTo>
                    <a:pt x="11" y="110"/>
                  </a:lnTo>
                  <a:lnTo>
                    <a:pt x="8" y="104"/>
                  </a:lnTo>
                  <a:lnTo>
                    <a:pt x="5" y="97"/>
                  </a:lnTo>
                  <a:lnTo>
                    <a:pt x="2" y="91"/>
                  </a:lnTo>
                  <a:lnTo>
                    <a:pt x="1" y="82"/>
                  </a:lnTo>
                  <a:lnTo>
                    <a:pt x="0" y="73"/>
                  </a:lnTo>
                  <a:lnTo>
                    <a:pt x="1" y="65"/>
                  </a:lnTo>
                  <a:lnTo>
                    <a:pt x="1" y="65"/>
                  </a:lnTo>
                  <a:lnTo>
                    <a:pt x="2" y="56"/>
                  </a:lnTo>
                  <a:lnTo>
                    <a:pt x="5" y="49"/>
                  </a:lnTo>
                  <a:lnTo>
                    <a:pt x="9" y="40"/>
                  </a:lnTo>
                  <a:lnTo>
                    <a:pt x="13" y="33"/>
                  </a:lnTo>
                  <a:lnTo>
                    <a:pt x="18" y="25"/>
                  </a:lnTo>
                  <a:lnTo>
                    <a:pt x="25" y="18"/>
                  </a:lnTo>
                  <a:lnTo>
                    <a:pt x="32" y="12"/>
                  </a:lnTo>
                  <a:lnTo>
                    <a:pt x="40" y="7"/>
                  </a:lnTo>
                  <a:lnTo>
                    <a:pt x="40" y="7"/>
                  </a:lnTo>
                  <a:lnTo>
                    <a:pt x="51" y="4"/>
                  </a:lnTo>
                  <a:lnTo>
                    <a:pt x="62" y="1"/>
                  </a:lnTo>
                  <a:lnTo>
                    <a:pt x="75" y="0"/>
                  </a:lnTo>
                  <a:lnTo>
                    <a:pt x="87" y="0"/>
                  </a:lnTo>
                  <a:lnTo>
                    <a:pt x="98" y="2"/>
                  </a:lnTo>
                  <a:lnTo>
                    <a:pt x="103" y="4"/>
                  </a:lnTo>
                  <a:lnTo>
                    <a:pt x="107" y="6"/>
                  </a:lnTo>
                  <a:lnTo>
                    <a:pt x="112" y="9"/>
                  </a:lnTo>
                  <a:lnTo>
                    <a:pt x="115" y="12"/>
                  </a:lnTo>
                  <a:lnTo>
                    <a:pt x="117" y="17"/>
                  </a:lnTo>
                  <a:lnTo>
                    <a:pt x="118" y="22"/>
                  </a:lnTo>
                  <a:lnTo>
                    <a:pt x="118" y="22"/>
                  </a:lnTo>
                  <a:close/>
                </a:path>
              </a:pathLst>
            </a:custGeom>
            <a:solidFill>
              <a:srgbClr val="FFFFFF"/>
            </a:solidFill>
            <a:ln w="9525">
              <a:solidFill>
                <a:schemeClr val="tx1">
                  <a:lumMod val="75000"/>
                  <a:lumOff val="25000"/>
                </a:schemeClr>
              </a:solidFill>
              <a:round/>
            </a:ln>
          </p:spPr>
          <p:txBody>
            <a:bodyPr vert="horz" wrap="square" lIns="91423" tIns="45711" rIns="91423" bIns="45711" numCol="1" anchor="t" anchorCtr="0" compatLnSpc="1"/>
            <a:lstStyle/>
            <a:p>
              <a:endParaRPr lang="zh-CN" altLang="en-US">
                <a:solidFill>
                  <a:schemeClr val="tx1">
                    <a:lumMod val="75000"/>
                    <a:lumOff val="25000"/>
                  </a:schemeClr>
                </a:solidFill>
              </a:endParaRPr>
            </a:p>
          </p:txBody>
        </p:sp>
        <p:sp>
          <p:nvSpPr>
            <p:cNvPr id="239" name="Freeform 155"/>
            <p:cNvSpPr>
              <a:spLocks noEditPoints="1"/>
            </p:cNvSpPr>
            <p:nvPr/>
          </p:nvSpPr>
          <p:spPr bwMode="auto">
            <a:xfrm>
              <a:off x="2071688" y="881063"/>
              <a:ext cx="871538" cy="463550"/>
            </a:xfrm>
            <a:custGeom>
              <a:cxnLst>
                <a:cxn ang="0">
                  <a:pos x="183" y="382"/>
                </a:cxn>
                <a:cxn ang="0">
                  <a:pos x="153" y="348"/>
                </a:cxn>
                <a:cxn ang="0">
                  <a:pos x="98" y="335"/>
                </a:cxn>
                <a:cxn ang="0">
                  <a:pos x="153" y="232"/>
                </a:cxn>
                <a:cxn ang="0">
                  <a:pos x="235" y="258"/>
                </a:cxn>
                <a:cxn ang="0">
                  <a:pos x="207" y="213"/>
                </a:cxn>
                <a:cxn ang="0">
                  <a:pos x="145" y="196"/>
                </a:cxn>
                <a:cxn ang="0">
                  <a:pos x="202" y="123"/>
                </a:cxn>
                <a:cxn ang="0">
                  <a:pos x="246" y="152"/>
                </a:cxn>
                <a:cxn ang="0">
                  <a:pos x="268" y="82"/>
                </a:cxn>
                <a:cxn ang="0">
                  <a:pos x="207" y="66"/>
                </a:cxn>
                <a:cxn ang="0">
                  <a:pos x="586" y="64"/>
                </a:cxn>
                <a:cxn ang="0">
                  <a:pos x="974" y="140"/>
                </a:cxn>
                <a:cxn ang="0">
                  <a:pos x="1637" y="309"/>
                </a:cxn>
                <a:cxn ang="0">
                  <a:pos x="1477" y="640"/>
                </a:cxn>
                <a:cxn ang="0">
                  <a:pos x="1356" y="868"/>
                </a:cxn>
                <a:cxn ang="0">
                  <a:pos x="929" y="811"/>
                </a:cxn>
                <a:cxn ang="0">
                  <a:pos x="583" y="739"/>
                </a:cxn>
                <a:cxn ang="0">
                  <a:pos x="124" y="634"/>
                </a:cxn>
                <a:cxn ang="0">
                  <a:pos x="18" y="563"/>
                </a:cxn>
                <a:cxn ang="0">
                  <a:pos x="108" y="506"/>
                </a:cxn>
                <a:cxn ang="0">
                  <a:pos x="156" y="484"/>
                </a:cxn>
                <a:cxn ang="0">
                  <a:pos x="101" y="475"/>
                </a:cxn>
                <a:cxn ang="0">
                  <a:pos x="64" y="435"/>
                </a:cxn>
                <a:cxn ang="0">
                  <a:pos x="106" y="455"/>
                </a:cxn>
                <a:cxn ang="0">
                  <a:pos x="171" y="482"/>
                </a:cxn>
                <a:cxn ang="0">
                  <a:pos x="89" y="517"/>
                </a:cxn>
                <a:cxn ang="0">
                  <a:pos x="40" y="593"/>
                </a:cxn>
                <a:cxn ang="0">
                  <a:pos x="599" y="730"/>
                </a:cxn>
                <a:cxn ang="0">
                  <a:pos x="1098" y="818"/>
                </a:cxn>
                <a:cxn ang="0">
                  <a:pos x="1251" y="782"/>
                </a:cxn>
                <a:cxn ang="0">
                  <a:pos x="1171" y="710"/>
                </a:cxn>
                <a:cxn ang="0">
                  <a:pos x="1133" y="701"/>
                </a:cxn>
                <a:cxn ang="0">
                  <a:pos x="1003" y="739"/>
                </a:cxn>
                <a:cxn ang="0">
                  <a:pos x="962" y="666"/>
                </a:cxn>
                <a:cxn ang="0">
                  <a:pos x="1098" y="611"/>
                </a:cxn>
                <a:cxn ang="0">
                  <a:pos x="1185" y="681"/>
                </a:cxn>
                <a:cxn ang="0">
                  <a:pos x="1257" y="577"/>
                </a:cxn>
                <a:cxn ang="0">
                  <a:pos x="1258" y="611"/>
                </a:cxn>
                <a:cxn ang="0">
                  <a:pos x="1338" y="516"/>
                </a:cxn>
                <a:cxn ang="0">
                  <a:pos x="1448" y="495"/>
                </a:cxn>
                <a:cxn ang="0">
                  <a:pos x="1567" y="438"/>
                </a:cxn>
                <a:cxn ang="0">
                  <a:pos x="1482" y="272"/>
                </a:cxn>
                <a:cxn ang="0">
                  <a:pos x="1434" y="258"/>
                </a:cxn>
                <a:cxn ang="0">
                  <a:pos x="1313" y="222"/>
                </a:cxn>
                <a:cxn ang="0">
                  <a:pos x="1162" y="188"/>
                </a:cxn>
                <a:cxn ang="0">
                  <a:pos x="827" y="126"/>
                </a:cxn>
                <a:cxn ang="0">
                  <a:pos x="526" y="61"/>
                </a:cxn>
                <a:cxn ang="0">
                  <a:pos x="243" y="76"/>
                </a:cxn>
                <a:cxn ang="0">
                  <a:pos x="298" y="120"/>
                </a:cxn>
                <a:cxn ang="0">
                  <a:pos x="222" y="145"/>
                </a:cxn>
                <a:cxn ang="0">
                  <a:pos x="188" y="185"/>
                </a:cxn>
                <a:cxn ang="0">
                  <a:pos x="258" y="214"/>
                </a:cxn>
                <a:cxn ang="0">
                  <a:pos x="194" y="279"/>
                </a:cxn>
                <a:cxn ang="0">
                  <a:pos x="143" y="332"/>
                </a:cxn>
                <a:cxn ang="0">
                  <a:pos x="208" y="373"/>
                </a:cxn>
                <a:cxn ang="0">
                  <a:pos x="134" y="378"/>
                </a:cxn>
                <a:cxn ang="0">
                  <a:pos x="1358" y="626"/>
                </a:cxn>
                <a:cxn ang="0">
                  <a:pos x="1416" y="538"/>
                </a:cxn>
                <a:cxn ang="0">
                  <a:pos x="1340" y="633"/>
                </a:cxn>
                <a:cxn ang="0">
                  <a:pos x="1298" y="723"/>
                </a:cxn>
                <a:cxn ang="0">
                  <a:pos x="1440" y="650"/>
                </a:cxn>
              </a:cxnLst>
              <a:rect l="0" t="0" r="r" b="b"/>
              <a:pathLst>
                <a:path w="1647" h="876">
                  <a:moveTo>
                    <a:pt x="98" y="356"/>
                  </a:moveTo>
                  <a:lnTo>
                    <a:pt x="98" y="356"/>
                  </a:lnTo>
                  <a:lnTo>
                    <a:pt x="112" y="357"/>
                  </a:lnTo>
                  <a:lnTo>
                    <a:pt x="125" y="359"/>
                  </a:lnTo>
                  <a:lnTo>
                    <a:pt x="139" y="362"/>
                  </a:lnTo>
                  <a:lnTo>
                    <a:pt x="153" y="366"/>
                  </a:lnTo>
                  <a:lnTo>
                    <a:pt x="153" y="366"/>
                  </a:lnTo>
                  <a:lnTo>
                    <a:pt x="152" y="375"/>
                  </a:lnTo>
                  <a:lnTo>
                    <a:pt x="153" y="382"/>
                  </a:lnTo>
                  <a:lnTo>
                    <a:pt x="155" y="387"/>
                  </a:lnTo>
                  <a:lnTo>
                    <a:pt x="157" y="389"/>
                  </a:lnTo>
                  <a:lnTo>
                    <a:pt x="161" y="391"/>
                  </a:lnTo>
                  <a:lnTo>
                    <a:pt x="167" y="390"/>
                  </a:lnTo>
                  <a:lnTo>
                    <a:pt x="172" y="389"/>
                  </a:lnTo>
                  <a:lnTo>
                    <a:pt x="177" y="386"/>
                  </a:lnTo>
                  <a:lnTo>
                    <a:pt x="183" y="382"/>
                  </a:lnTo>
                  <a:lnTo>
                    <a:pt x="188" y="378"/>
                  </a:lnTo>
                  <a:lnTo>
                    <a:pt x="192" y="373"/>
                  </a:lnTo>
                  <a:lnTo>
                    <a:pt x="197" y="367"/>
                  </a:lnTo>
                  <a:lnTo>
                    <a:pt x="200" y="361"/>
                  </a:lnTo>
                  <a:lnTo>
                    <a:pt x="201" y="354"/>
                  </a:lnTo>
                  <a:lnTo>
                    <a:pt x="202" y="348"/>
                  </a:lnTo>
                  <a:lnTo>
                    <a:pt x="201" y="342"/>
                  </a:lnTo>
                  <a:lnTo>
                    <a:pt x="201" y="342"/>
                  </a:lnTo>
                  <a:lnTo>
                    <a:pt x="198" y="335"/>
                  </a:lnTo>
                  <a:lnTo>
                    <a:pt x="192" y="331"/>
                  </a:lnTo>
                  <a:lnTo>
                    <a:pt x="179" y="321"/>
                  </a:lnTo>
                  <a:lnTo>
                    <a:pt x="179" y="321"/>
                  </a:lnTo>
                  <a:lnTo>
                    <a:pt x="175" y="322"/>
                  </a:lnTo>
                  <a:lnTo>
                    <a:pt x="171" y="326"/>
                  </a:lnTo>
                  <a:lnTo>
                    <a:pt x="164" y="332"/>
                  </a:lnTo>
                  <a:lnTo>
                    <a:pt x="153" y="348"/>
                  </a:lnTo>
                  <a:lnTo>
                    <a:pt x="153" y="348"/>
                  </a:lnTo>
                  <a:lnTo>
                    <a:pt x="148" y="348"/>
                  </a:lnTo>
                  <a:lnTo>
                    <a:pt x="145" y="347"/>
                  </a:lnTo>
                  <a:lnTo>
                    <a:pt x="141" y="346"/>
                  </a:lnTo>
                  <a:lnTo>
                    <a:pt x="138" y="344"/>
                  </a:lnTo>
                  <a:lnTo>
                    <a:pt x="132" y="339"/>
                  </a:lnTo>
                  <a:lnTo>
                    <a:pt x="129" y="337"/>
                  </a:lnTo>
                  <a:lnTo>
                    <a:pt x="126" y="336"/>
                  </a:lnTo>
                  <a:lnTo>
                    <a:pt x="126" y="336"/>
                  </a:lnTo>
                  <a:lnTo>
                    <a:pt x="123" y="336"/>
                  </a:lnTo>
                  <a:lnTo>
                    <a:pt x="118" y="337"/>
                  </a:lnTo>
                  <a:lnTo>
                    <a:pt x="112" y="338"/>
                  </a:lnTo>
                  <a:lnTo>
                    <a:pt x="108" y="338"/>
                  </a:lnTo>
                  <a:lnTo>
                    <a:pt x="104" y="338"/>
                  </a:lnTo>
                  <a:lnTo>
                    <a:pt x="101" y="337"/>
                  </a:lnTo>
                  <a:lnTo>
                    <a:pt x="98" y="335"/>
                  </a:lnTo>
                  <a:lnTo>
                    <a:pt x="98" y="335"/>
                  </a:lnTo>
                  <a:lnTo>
                    <a:pt x="97" y="332"/>
                  </a:lnTo>
                  <a:lnTo>
                    <a:pt x="97" y="329"/>
                  </a:lnTo>
                  <a:lnTo>
                    <a:pt x="99" y="321"/>
                  </a:lnTo>
                  <a:lnTo>
                    <a:pt x="100" y="315"/>
                  </a:lnTo>
                  <a:lnTo>
                    <a:pt x="100" y="312"/>
                  </a:lnTo>
                  <a:lnTo>
                    <a:pt x="99" y="308"/>
                  </a:lnTo>
                  <a:lnTo>
                    <a:pt x="99" y="308"/>
                  </a:lnTo>
                  <a:lnTo>
                    <a:pt x="107" y="301"/>
                  </a:lnTo>
                  <a:lnTo>
                    <a:pt x="113" y="292"/>
                  </a:lnTo>
                  <a:lnTo>
                    <a:pt x="118" y="283"/>
                  </a:lnTo>
                  <a:lnTo>
                    <a:pt x="123" y="273"/>
                  </a:lnTo>
                  <a:lnTo>
                    <a:pt x="131" y="251"/>
                  </a:lnTo>
                  <a:lnTo>
                    <a:pt x="139" y="229"/>
                  </a:lnTo>
                  <a:lnTo>
                    <a:pt x="139" y="229"/>
                  </a:lnTo>
                  <a:lnTo>
                    <a:pt x="153" y="232"/>
                  </a:lnTo>
                  <a:lnTo>
                    <a:pt x="169" y="235"/>
                  </a:lnTo>
                  <a:lnTo>
                    <a:pt x="201" y="239"/>
                  </a:lnTo>
                  <a:lnTo>
                    <a:pt x="201" y="239"/>
                  </a:lnTo>
                  <a:lnTo>
                    <a:pt x="195" y="245"/>
                  </a:lnTo>
                  <a:lnTo>
                    <a:pt x="192" y="252"/>
                  </a:lnTo>
                  <a:lnTo>
                    <a:pt x="192" y="258"/>
                  </a:lnTo>
                  <a:lnTo>
                    <a:pt x="194" y="263"/>
                  </a:lnTo>
                  <a:lnTo>
                    <a:pt x="198" y="268"/>
                  </a:lnTo>
                  <a:lnTo>
                    <a:pt x="203" y="271"/>
                  </a:lnTo>
                  <a:lnTo>
                    <a:pt x="210" y="272"/>
                  </a:lnTo>
                  <a:lnTo>
                    <a:pt x="219" y="270"/>
                  </a:lnTo>
                  <a:lnTo>
                    <a:pt x="219" y="270"/>
                  </a:lnTo>
                  <a:lnTo>
                    <a:pt x="223" y="269"/>
                  </a:lnTo>
                  <a:lnTo>
                    <a:pt x="228" y="266"/>
                  </a:lnTo>
                  <a:lnTo>
                    <a:pt x="232" y="262"/>
                  </a:lnTo>
                  <a:lnTo>
                    <a:pt x="235" y="258"/>
                  </a:lnTo>
                  <a:lnTo>
                    <a:pt x="240" y="247"/>
                  </a:lnTo>
                  <a:lnTo>
                    <a:pt x="244" y="237"/>
                  </a:lnTo>
                  <a:lnTo>
                    <a:pt x="245" y="226"/>
                  </a:lnTo>
                  <a:lnTo>
                    <a:pt x="245" y="221"/>
                  </a:lnTo>
                  <a:lnTo>
                    <a:pt x="244" y="215"/>
                  </a:lnTo>
                  <a:lnTo>
                    <a:pt x="243" y="211"/>
                  </a:lnTo>
                  <a:lnTo>
                    <a:pt x="240" y="208"/>
                  </a:lnTo>
                  <a:lnTo>
                    <a:pt x="237" y="205"/>
                  </a:lnTo>
                  <a:lnTo>
                    <a:pt x="234" y="202"/>
                  </a:lnTo>
                  <a:lnTo>
                    <a:pt x="234" y="202"/>
                  </a:lnTo>
                  <a:lnTo>
                    <a:pt x="230" y="201"/>
                  </a:lnTo>
                  <a:lnTo>
                    <a:pt x="225" y="201"/>
                  </a:lnTo>
                  <a:lnTo>
                    <a:pt x="222" y="203"/>
                  </a:lnTo>
                  <a:lnTo>
                    <a:pt x="219" y="206"/>
                  </a:lnTo>
                  <a:lnTo>
                    <a:pt x="212" y="211"/>
                  </a:lnTo>
                  <a:lnTo>
                    <a:pt x="207" y="213"/>
                  </a:lnTo>
                  <a:lnTo>
                    <a:pt x="202" y="215"/>
                  </a:lnTo>
                  <a:lnTo>
                    <a:pt x="202" y="215"/>
                  </a:lnTo>
                  <a:lnTo>
                    <a:pt x="198" y="215"/>
                  </a:lnTo>
                  <a:lnTo>
                    <a:pt x="194" y="215"/>
                  </a:lnTo>
                  <a:lnTo>
                    <a:pt x="187" y="212"/>
                  </a:lnTo>
                  <a:lnTo>
                    <a:pt x="180" y="208"/>
                  </a:lnTo>
                  <a:lnTo>
                    <a:pt x="176" y="207"/>
                  </a:lnTo>
                  <a:lnTo>
                    <a:pt x="172" y="206"/>
                  </a:lnTo>
                  <a:lnTo>
                    <a:pt x="172" y="206"/>
                  </a:lnTo>
                  <a:lnTo>
                    <a:pt x="168" y="206"/>
                  </a:lnTo>
                  <a:lnTo>
                    <a:pt x="164" y="206"/>
                  </a:lnTo>
                  <a:lnTo>
                    <a:pt x="156" y="207"/>
                  </a:lnTo>
                  <a:lnTo>
                    <a:pt x="152" y="207"/>
                  </a:lnTo>
                  <a:lnTo>
                    <a:pt x="148" y="205"/>
                  </a:lnTo>
                  <a:lnTo>
                    <a:pt x="146" y="201"/>
                  </a:lnTo>
                  <a:lnTo>
                    <a:pt x="145" y="196"/>
                  </a:lnTo>
                  <a:lnTo>
                    <a:pt x="145" y="196"/>
                  </a:lnTo>
                  <a:lnTo>
                    <a:pt x="145" y="191"/>
                  </a:lnTo>
                  <a:lnTo>
                    <a:pt x="148" y="187"/>
                  </a:lnTo>
                  <a:lnTo>
                    <a:pt x="158" y="182"/>
                  </a:lnTo>
                  <a:lnTo>
                    <a:pt x="158" y="182"/>
                  </a:lnTo>
                  <a:lnTo>
                    <a:pt x="164" y="167"/>
                  </a:lnTo>
                  <a:lnTo>
                    <a:pt x="171" y="153"/>
                  </a:lnTo>
                  <a:lnTo>
                    <a:pt x="177" y="139"/>
                  </a:lnTo>
                  <a:lnTo>
                    <a:pt x="178" y="132"/>
                  </a:lnTo>
                  <a:lnTo>
                    <a:pt x="179" y="123"/>
                  </a:lnTo>
                  <a:lnTo>
                    <a:pt x="179" y="123"/>
                  </a:lnTo>
                  <a:lnTo>
                    <a:pt x="183" y="121"/>
                  </a:lnTo>
                  <a:lnTo>
                    <a:pt x="186" y="120"/>
                  </a:lnTo>
                  <a:lnTo>
                    <a:pt x="190" y="120"/>
                  </a:lnTo>
                  <a:lnTo>
                    <a:pt x="193" y="121"/>
                  </a:lnTo>
                  <a:lnTo>
                    <a:pt x="202" y="123"/>
                  </a:lnTo>
                  <a:lnTo>
                    <a:pt x="207" y="124"/>
                  </a:lnTo>
                  <a:lnTo>
                    <a:pt x="212" y="125"/>
                  </a:lnTo>
                  <a:lnTo>
                    <a:pt x="212" y="125"/>
                  </a:lnTo>
                  <a:lnTo>
                    <a:pt x="218" y="123"/>
                  </a:lnTo>
                  <a:lnTo>
                    <a:pt x="224" y="121"/>
                  </a:lnTo>
                  <a:lnTo>
                    <a:pt x="231" y="119"/>
                  </a:lnTo>
                  <a:lnTo>
                    <a:pt x="234" y="119"/>
                  </a:lnTo>
                  <a:lnTo>
                    <a:pt x="237" y="120"/>
                  </a:lnTo>
                  <a:lnTo>
                    <a:pt x="237" y="120"/>
                  </a:lnTo>
                  <a:lnTo>
                    <a:pt x="240" y="123"/>
                  </a:lnTo>
                  <a:lnTo>
                    <a:pt x="243" y="126"/>
                  </a:lnTo>
                  <a:lnTo>
                    <a:pt x="244" y="130"/>
                  </a:lnTo>
                  <a:lnTo>
                    <a:pt x="243" y="134"/>
                  </a:lnTo>
                  <a:lnTo>
                    <a:pt x="243" y="142"/>
                  </a:lnTo>
                  <a:lnTo>
                    <a:pt x="244" y="147"/>
                  </a:lnTo>
                  <a:lnTo>
                    <a:pt x="246" y="152"/>
                  </a:lnTo>
                  <a:lnTo>
                    <a:pt x="246" y="152"/>
                  </a:lnTo>
                  <a:lnTo>
                    <a:pt x="253" y="151"/>
                  </a:lnTo>
                  <a:lnTo>
                    <a:pt x="260" y="149"/>
                  </a:lnTo>
                  <a:lnTo>
                    <a:pt x="265" y="146"/>
                  </a:lnTo>
                  <a:lnTo>
                    <a:pt x="269" y="142"/>
                  </a:lnTo>
                  <a:lnTo>
                    <a:pt x="274" y="137"/>
                  </a:lnTo>
                  <a:lnTo>
                    <a:pt x="277" y="133"/>
                  </a:lnTo>
                  <a:lnTo>
                    <a:pt x="279" y="126"/>
                  </a:lnTo>
                  <a:lnTo>
                    <a:pt x="280" y="120"/>
                  </a:lnTo>
                  <a:lnTo>
                    <a:pt x="281" y="115"/>
                  </a:lnTo>
                  <a:lnTo>
                    <a:pt x="281" y="108"/>
                  </a:lnTo>
                  <a:lnTo>
                    <a:pt x="280" y="102"/>
                  </a:lnTo>
                  <a:lnTo>
                    <a:pt x="279" y="96"/>
                  </a:lnTo>
                  <a:lnTo>
                    <a:pt x="276" y="91"/>
                  </a:lnTo>
                  <a:lnTo>
                    <a:pt x="273" y="86"/>
                  </a:lnTo>
                  <a:lnTo>
                    <a:pt x="268" y="82"/>
                  </a:lnTo>
                  <a:lnTo>
                    <a:pt x="264" y="79"/>
                  </a:lnTo>
                  <a:lnTo>
                    <a:pt x="264" y="79"/>
                  </a:lnTo>
                  <a:lnTo>
                    <a:pt x="260" y="80"/>
                  </a:lnTo>
                  <a:lnTo>
                    <a:pt x="256" y="82"/>
                  </a:lnTo>
                  <a:lnTo>
                    <a:pt x="252" y="88"/>
                  </a:lnTo>
                  <a:lnTo>
                    <a:pt x="248" y="94"/>
                  </a:lnTo>
                  <a:lnTo>
                    <a:pt x="243" y="100"/>
                  </a:lnTo>
                  <a:lnTo>
                    <a:pt x="243" y="100"/>
                  </a:lnTo>
                  <a:lnTo>
                    <a:pt x="218" y="94"/>
                  </a:lnTo>
                  <a:lnTo>
                    <a:pt x="206" y="92"/>
                  </a:lnTo>
                  <a:lnTo>
                    <a:pt x="195" y="89"/>
                  </a:lnTo>
                  <a:lnTo>
                    <a:pt x="195" y="89"/>
                  </a:lnTo>
                  <a:lnTo>
                    <a:pt x="197" y="84"/>
                  </a:lnTo>
                  <a:lnTo>
                    <a:pt x="198" y="78"/>
                  </a:lnTo>
                  <a:lnTo>
                    <a:pt x="202" y="72"/>
                  </a:lnTo>
                  <a:lnTo>
                    <a:pt x="207" y="66"/>
                  </a:lnTo>
                  <a:lnTo>
                    <a:pt x="212" y="60"/>
                  </a:lnTo>
                  <a:lnTo>
                    <a:pt x="212" y="60"/>
                  </a:lnTo>
                  <a:lnTo>
                    <a:pt x="216" y="42"/>
                  </a:lnTo>
                  <a:lnTo>
                    <a:pt x="221" y="28"/>
                  </a:lnTo>
                  <a:lnTo>
                    <a:pt x="227" y="15"/>
                  </a:lnTo>
                  <a:lnTo>
                    <a:pt x="232" y="0"/>
                  </a:lnTo>
                  <a:lnTo>
                    <a:pt x="232" y="0"/>
                  </a:lnTo>
                  <a:lnTo>
                    <a:pt x="267" y="4"/>
                  </a:lnTo>
                  <a:lnTo>
                    <a:pt x="303" y="10"/>
                  </a:lnTo>
                  <a:lnTo>
                    <a:pt x="373" y="21"/>
                  </a:lnTo>
                  <a:lnTo>
                    <a:pt x="444" y="34"/>
                  </a:lnTo>
                  <a:lnTo>
                    <a:pt x="513" y="47"/>
                  </a:lnTo>
                  <a:lnTo>
                    <a:pt x="513" y="47"/>
                  </a:lnTo>
                  <a:lnTo>
                    <a:pt x="532" y="50"/>
                  </a:lnTo>
                  <a:lnTo>
                    <a:pt x="550" y="55"/>
                  </a:lnTo>
                  <a:lnTo>
                    <a:pt x="586" y="64"/>
                  </a:lnTo>
                  <a:lnTo>
                    <a:pt x="622" y="73"/>
                  </a:lnTo>
                  <a:lnTo>
                    <a:pt x="657" y="80"/>
                  </a:lnTo>
                  <a:lnTo>
                    <a:pt x="657" y="80"/>
                  </a:lnTo>
                  <a:lnTo>
                    <a:pt x="694" y="88"/>
                  </a:lnTo>
                  <a:lnTo>
                    <a:pt x="731" y="95"/>
                  </a:lnTo>
                  <a:lnTo>
                    <a:pt x="801" y="110"/>
                  </a:lnTo>
                  <a:lnTo>
                    <a:pt x="801" y="110"/>
                  </a:lnTo>
                  <a:lnTo>
                    <a:pt x="813" y="112"/>
                  </a:lnTo>
                  <a:lnTo>
                    <a:pt x="825" y="112"/>
                  </a:lnTo>
                  <a:lnTo>
                    <a:pt x="837" y="115"/>
                  </a:lnTo>
                  <a:lnTo>
                    <a:pt x="843" y="117"/>
                  </a:lnTo>
                  <a:lnTo>
                    <a:pt x="849" y="120"/>
                  </a:lnTo>
                  <a:lnTo>
                    <a:pt x="849" y="120"/>
                  </a:lnTo>
                  <a:lnTo>
                    <a:pt x="880" y="124"/>
                  </a:lnTo>
                  <a:lnTo>
                    <a:pt x="911" y="129"/>
                  </a:lnTo>
                  <a:lnTo>
                    <a:pt x="974" y="140"/>
                  </a:lnTo>
                  <a:lnTo>
                    <a:pt x="1038" y="151"/>
                  </a:lnTo>
                  <a:lnTo>
                    <a:pt x="1070" y="156"/>
                  </a:lnTo>
                  <a:lnTo>
                    <a:pt x="1101" y="160"/>
                  </a:lnTo>
                  <a:lnTo>
                    <a:pt x="1101" y="160"/>
                  </a:lnTo>
                  <a:lnTo>
                    <a:pt x="1167" y="173"/>
                  </a:lnTo>
                  <a:lnTo>
                    <a:pt x="1231" y="190"/>
                  </a:lnTo>
                  <a:lnTo>
                    <a:pt x="1295" y="208"/>
                  </a:lnTo>
                  <a:lnTo>
                    <a:pt x="1359" y="226"/>
                  </a:lnTo>
                  <a:lnTo>
                    <a:pt x="1486" y="263"/>
                  </a:lnTo>
                  <a:lnTo>
                    <a:pt x="1549" y="283"/>
                  </a:lnTo>
                  <a:lnTo>
                    <a:pt x="1612" y="300"/>
                  </a:lnTo>
                  <a:lnTo>
                    <a:pt x="1612" y="300"/>
                  </a:lnTo>
                  <a:lnTo>
                    <a:pt x="1617" y="303"/>
                  </a:lnTo>
                  <a:lnTo>
                    <a:pt x="1622" y="305"/>
                  </a:lnTo>
                  <a:lnTo>
                    <a:pt x="1632" y="308"/>
                  </a:lnTo>
                  <a:lnTo>
                    <a:pt x="1637" y="309"/>
                  </a:lnTo>
                  <a:lnTo>
                    <a:pt x="1641" y="312"/>
                  </a:lnTo>
                  <a:lnTo>
                    <a:pt x="1645" y="315"/>
                  </a:lnTo>
                  <a:lnTo>
                    <a:pt x="1647" y="319"/>
                  </a:lnTo>
                  <a:lnTo>
                    <a:pt x="1647" y="319"/>
                  </a:lnTo>
                  <a:lnTo>
                    <a:pt x="1645" y="323"/>
                  </a:lnTo>
                  <a:lnTo>
                    <a:pt x="1642" y="327"/>
                  </a:lnTo>
                  <a:lnTo>
                    <a:pt x="1639" y="329"/>
                  </a:lnTo>
                  <a:lnTo>
                    <a:pt x="1634" y="331"/>
                  </a:lnTo>
                  <a:lnTo>
                    <a:pt x="1634" y="331"/>
                  </a:lnTo>
                  <a:lnTo>
                    <a:pt x="1597" y="402"/>
                  </a:lnTo>
                  <a:lnTo>
                    <a:pt x="1561" y="472"/>
                  </a:lnTo>
                  <a:lnTo>
                    <a:pt x="1525" y="544"/>
                  </a:lnTo>
                  <a:lnTo>
                    <a:pt x="1489" y="618"/>
                  </a:lnTo>
                  <a:lnTo>
                    <a:pt x="1489" y="618"/>
                  </a:lnTo>
                  <a:lnTo>
                    <a:pt x="1484" y="630"/>
                  </a:lnTo>
                  <a:lnTo>
                    <a:pt x="1477" y="640"/>
                  </a:lnTo>
                  <a:lnTo>
                    <a:pt x="1464" y="663"/>
                  </a:lnTo>
                  <a:lnTo>
                    <a:pt x="1464" y="663"/>
                  </a:lnTo>
                  <a:lnTo>
                    <a:pt x="1452" y="685"/>
                  </a:lnTo>
                  <a:lnTo>
                    <a:pt x="1442" y="708"/>
                  </a:lnTo>
                  <a:lnTo>
                    <a:pt x="1431" y="731"/>
                  </a:lnTo>
                  <a:lnTo>
                    <a:pt x="1419" y="754"/>
                  </a:lnTo>
                  <a:lnTo>
                    <a:pt x="1419" y="754"/>
                  </a:lnTo>
                  <a:lnTo>
                    <a:pt x="1406" y="776"/>
                  </a:lnTo>
                  <a:lnTo>
                    <a:pt x="1400" y="787"/>
                  </a:lnTo>
                  <a:lnTo>
                    <a:pt x="1395" y="799"/>
                  </a:lnTo>
                  <a:lnTo>
                    <a:pt x="1395" y="799"/>
                  </a:lnTo>
                  <a:lnTo>
                    <a:pt x="1384" y="820"/>
                  </a:lnTo>
                  <a:lnTo>
                    <a:pt x="1374" y="841"/>
                  </a:lnTo>
                  <a:lnTo>
                    <a:pt x="1369" y="850"/>
                  </a:lnTo>
                  <a:lnTo>
                    <a:pt x="1364" y="859"/>
                  </a:lnTo>
                  <a:lnTo>
                    <a:pt x="1356" y="868"/>
                  </a:lnTo>
                  <a:lnTo>
                    <a:pt x="1349" y="876"/>
                  </a:lnTo>
                  <a:lnTo>
                    <a:pt x="1349" y="876"/>
                  </a:lnTo>
                  <a:lnTo>
                    <a:pt x="1334" y="874"/>
                  </a:lnTo>
                  <a:lnTo>
                    <a:pt x="1316" y="872"/>
                  </a:lnTo>
                  <a:lnTo>
                    <a:pt x="1283" y="864"/>
                  </a:lnTo>
                  <a:lnTo>
                    <a:pt x="1249" y="859"/>
                  </a:lnTo>
                  <a:lnTo>
                    <a:pt x="1234" y="858"/>
                  </a:lnTo>
                  <a:lnTo>
                    <a:pt x="1220" y="857"/>
                  </a:lnTo>
                  <a:lnTo>
                    <a:pt x="1220" y="857"/>
                  </a:lnTo>
                  <a:lnTo>
                    <a:pt x="1201" y="851"/>
                  </a:lnTo>
                  <a:lnTo>
                    <a:pt x="1181" y="846"/>
                  </a:lnTo>
                  <a:lnTo>
                    <a:pt x="1140" y="837"/>
                  </a:lnTo>
                  <a:lnTo>
                    <a:pt x="1099" y="831"/>
                  </a:lnTo>
                  <a:lnTo>
                    <a:pt x="1057" y="826"/>
                  </a:lnTo>
                  <a:lnTo>
                    <a:pt x="972" y="816"/>
                  </a:lnTo>
                  <a:lnTo>
                    <a:pt x="929" y="811"/>
                  </a:lnTo>
                  <a:lnTo>
                    <a:pt x="885" y="803"/>
                  </a:lnTo>
                  <a:lnTo>
                    <a:pt x="885" y="803"/>
                  </a:lnTo>
                  <a:lnTo>
                    <a:pt x="869" y="800"/>
                  </a:lnTo>
                  <a:lnTo>
                    <a:pt x="852" y="796"/>
                  </a:lnTo>
                  <a:lnTo>
                    <a:pt x="819" y="786"/>
                  </a:lnTo>
                  <a:lnTo>
                    <a:pt x="785" y="776"/>
                  </a:lnTo>
                  <a:lnTo>
                    <a:pt x="752" y="769"/>
                  </a:lnTo>
                  <a:lnTo>
                    <a:pt x="752" y="769"/>
                  </a:lnTo>
                  <a:lnTo>
                    <a:pt x="749" y="768"/>
                  </a:lnTo>
                  <a:lnTo>
                    <a:pt x="745" y="769"/>
                  </a:lnTo>
                  <a:lnTo>
                    <a:pt x="738" y="769"/>
                  </a:lnTo>
                  <a:lnTo>
                    <a:pt x="738" y="769"/>
                  </a:lnTo>
                  <a:lnTo>
                    <a:pt x="700" y="761"/>
                  </a:lnTo>
                  <a:lnTo>
                    <a:pt x="661" y="754"/>
                  </a:lnTo>
                  <a:lnTo>
                    <a:pt x="623" y="745"/>
                  </a:lnTo>
                  <a:lnTo>
                    <a:pt x="583" y="739"/>
                  </a:lnTo>
                  <a:lnTo>
                    <a:pt x="583" y="739"/>
                  </a:lnTo>
                  <a:lnTo>
                    <a:pt x="565" y="735"/>
                  </a:lnTo>
                  <a:lnTo>
                    <a:pt x="546" y="731"/>
                  </a:lnTo>
                  <a:lnTo>
                    <a:pt x="509" y="723"/>
                  </a:lnTo>
                  <a:lnTo>
                    <a:pt x="509" y="723"/>
                  </a:lnTo>
                  <a:lnTo>
                    <a:pt x="407" y="700"/>
                  </a:lnTo>
                  <a:lnTo>
                    <a:pt x="356" y="690"/>
                  </a:lnTo>
                  <a:lnTo>
                    <a:pt x="304" y="680"/>
                  </a:lnTo>
                  <a:lnTo>
                    <a:pt x="304" y="680"/>
                  </a:lnTo>
                  <a:lnTo>
                    <a:pt x="286" y="676"/>
                  </a:lnTo>
                  <a:lnTo>
                    <a:pt x="269" y="671"/>
                  </a:lnTo>
                  <a:lnTo>
                    <a:pt x="253" y="667"/>
                  </a:lnTo>
                  <a:lnTo>
                    <a:pt x="237" y="663"/>
                  </a:lnTo>
                  <a:lnTo>
                    <a:pt x="237" y="663"/>
                  </a:lnTo>
                  <a:lnTo>
                    <a:pt x="179" y="649"/>
                  </a:lnTo>
                  <a:lnTo>
                    <a:pt x="124" y="634"/>
                  </a:lnTo>
                  <a:lnTo>
                    <a:pt x="97" y="626"/>
                  </a:lnTo>
                  <a:lnTo>
                    <a:pt x="71" y="618"/>
                  </a:lnTo>
                  <a:lnTo>
                    <a:pt x="46" y="609"/>
                  </a:lnTo>
                  <a:lnTo>
                    <a:pt x="20" y="600"/>
                  </a:lnTo>
                  <a:lnTo>
                    <a:pt x="20" y="600"/>
                  </a:lnTo>
                  <a:lnTo>
                    <a:pt x="9" y="599"/>
                  </a:lnTo>
                  <a:lnTo>
                    <a:pt x="0" y="598"/>
                  </a:lnTo>
                  <a:lnTo>
                    <a:pt x="0" y="598"/>
                  </a:lnTo>
                  <a:lnTo>
                    <a:pt x="0" y="593"/>
                  </a:lnTo>
                  <a:lnTo>
                    <a:pt x="0" y="589"/>
                  </a:lnTo>
                  <a:lnTo>
                    <a:pt x="1" y="586"/>
                  </a:lnTo>
                  <a:lnTo>
                    <a:pt x="3" y="583"/>
                  </a:lnTo>
                  <a:lnTo>
                    <a:pt x="7" y="578"/>
                  </a:lnTo>
                  <a:lnTo>
                    <a:pt x="12" y="574"/>
                  </a:lnTo>
                  <a:lnTo>
                    <a:pt x="12" y="574"/>
                  </a:lnTo>
                  <a:lnTo>
                    <a:pt x="18" y="563"/>
                  </a:lnTo>
                  <a:lnTo>
                    <a:pt x="24" y="554"/>
                  </a:lnTo>
                  <a:lnTo>
                    <a:pt x="38" y="534"/>
                  </a:lnTo>
                  <a:lnTo>
                    <a:pt x="46" y="525"/>
                  </a:lnTo>
                  <a:lnTo>
                    <a:pt x="51" y="514"/>
                  </a:lnTo>
                  <a:lnTo>
                    <a:pt x="56" y="503"/>
                  </a:lnTo>
                  <a:lnTo>
                    <a:pt x="59" y="490"/>
                  </a:lnTo>
                  <a:lnTo>
                    <a:pt x="59" y="490"/>
                  </a:lnTo>
                  <a:lnTo>
                    <a:pt x="76" y="489"/>
                  </a:lnTo>
                  <a:lnTo>
                    <a:pt x="89" y="489"/>
                  </a:lnTo>
                  <a:lnTo>
                    <a:pt x="96" y="489"/>
                  </a:lnTo>
                  <a:lnTo>
                    <a:pt x="101" y="490"/>
                  </a:lnTo>
                  <a:lnTo>
                    <a:pt x="107" y="493"/>
                  </a:lnTo>
                  <a:lnTo>
                    <a:pt x="112" y="497"/>
                  </a:lnTo>
                  <a:lnTo>
                    <a:pt x="112" y="497"/>
                  </a:lnTo>
                  <a:lnTo>
                    <a:pt x="110" y="502"/>
                  </a:lnTo>
                  <a:lnTo>
                    <a:pt x="108" y="506"/>
                  </a:lnTo>
                  <a:lnTo>
                    <a:pt x="104" y="511"/>
                  </a:lnTo>
                  <a:lnTo>
                    <a:pt x="102" y="515"/>
                  </a:lnTo>
                  <a:lnTo>
                    <a:pt x="102" y="515"/>
                  </a:lnTo>
                  <a:lnTo>
                    <a:pt x="106" y="518"/>
                  </a:lnTo>
                  <a:lnTo>
                    <a:pt x="110" y="519"/>
                  </a:lnTo>
                  <a:lnTo>
                    <a:pt x="114" y="520"/>
                  </a:lnTo>
                  <a:lnTo>
                    <a:pt x="118" y="520"/>
                  </a:lnTo>
                  <a:lnTo>
                    <a:pt x="128" y="518"/>
                  </a:lnTo>
                  <a:lnTo>
                    <a:pt x="137" y="515"/>
                  </a:lnTo>
                  <a:lnTo>
                    <a:pt x="145" y="509"/>
                  </a:lnTo>
                  <a:lnTo>
                    <a:pt x="152" y="501"/>
                  </a:lnTo>
                  <a:lnTo>
                    <a:pt x="154" y="497"/>
                  </a:lnTo>
                  <a:lnTo>
                    <a:pt x="156" y="493"/>
                  </a:lnTo>
                  <a:lnTo>
                    <a:pt x="156" y="488"/>
                  </a:lnTo>
                  <a:lnTo>
                    <a:pt x="156" y="484"/>
                  </a:lnTo>
                  <a:lnTo>
                    <a:pt x="156" y="484"/>
                  </a:lnTo>
                  <a:lnTo>
                    <a:pt x="154" y="478"/>
                  </a:lnTo>
                  <a:lnTo>
                    <a:pt x="149" y="471"/>
                  </a:lnTo>
                  <a:lnTo>
                    <a:pt x="144" y="465"/>
                  </a:lnTo>
                  <a:lnTo>
                    <a:pt x="137" y="459"/>
                  </a:lnTo>
                  <a:lnTo>
                    <a:pt x="133" y="457"/>
                  </a:lnTo>
                  <a:lnTo>
                    <a:pt x="130" y="456"/>
                  </a:lnTo>
                  <a:lnTo>
                    <a:pt x="127" y="456"/>
                  </a:lnTo>
                  <a:lnTo>
                    <a:pt x="125" y="457"/>
                  </a:lnTo>
                  <a:lnTo>
                    <a:pt x="122" y="459"/>
                  </a:lnTo>
                  <a:lnTo>
                    <a:pt x="121" y="463"/>
                  </a:lnTo>
                  <a:lnTo>
                    <a:pt x="118" y="467"/>
                  </a:lnTo>
                  <a:lnTo>
                    <a:pt x="118" y="472"/>
                  </a:lnTo>
                  <a:lnTo>
                    <a:pt x="118" y="472"/>
                  </a:lnTo>
                  <a:lnTo>
                    <a:pt x="110" y="474"/>
                  </a:lnTo>
                  <a:lnTo>
                    <a:pt x="101" y="475"/>
                  </a:lnTo>
                  <a:lnTo>
                    <a:pt x="101" y="475"/>
                  </a:lnTo>
                  <a:lnTo>
                    <a:pt x="98" y="470"/>
                  </a:lnTo>
                  <a:lnTo>
                    <a:pt x="94" y="466"/>
                  </a:lnTo>
                  <a:lnTo>
                    <a:pt x="89" y="463"/>
                  </a:lnTo>
                  <a:lnTo>
                    <a:pt x="85" y="459"/>
                  </a:lnTo>
                  <a:lnTo>
                    <a:pt x="73" y="456"/>
                  </a:lnTo>
                  <a:lnTo>
                    <a:pt x="62" y="454"/>
                  </a:lnTo>
                  <a:lnTo>
                    <a:pt x="62" y="454"/>
                  </a:lnTo>
                  <a:lnTo>
                    <a:pt x="59" y="449"/>
                  </a:lnTo>
                  <a:lnTo>
                    <a:pt x="58" y="443"/>
                  </a:lnTo>
                  <a:lnTo>
                    <a:pt x="58" y="440"/>
                  </a:lnTo>
                  <a:lnTo>
                    <a:pt x="59" y="439"/>
                  </a:lnTo>
                  <a:lnTo>
                    <a:pt x="61" y="438"/>
                  </a:lnTo>
                  <a:lnTo>
                    <a:pt x="63" y="438"/>
                  </a:lnTo>
                  <a:lnTo>
                    <a:pt x="63" y="438"/>
                  </a:lnTo>
                  <a:lnTo>
                    <a:pt x="64" y="437"/>
                  </a:lnTo>
                  <a:lnTo>
                    <a:pt x="64" y="435"/>
                  </a:lnTo>
                  <a:lnTo>
                    <a:pt x="65" y="428"/>
                  </a:lnTo>
                  <a:lnTo>
                    <a:pt x="65" y="428"/>
                  </a:lnTo>
                  <a:lnTo>
                    <a:pt x="71" y="421"/>
                  </a:lnTo>
                  <a:lnTo>
                    <a:pt x="78" y="412"/>
                  </a:lnTo>
                  <a:lnTo>
                    <a:pt x="83" y="404"/>
                  </a:lnTo>
                  <a:lnTo>
                    <a:pt x="87" y="395"/>
                  </a:lnTo>
                  <a:lnTo>
                    <a:pt x="91" y="386"/>
                  </a:lnTo>
                  <a:lnTo>
                    <a:pt x="94" y="376"/>
                  </a:lnTo>
                  <a:lnTo>
                    <a:pt x="98" y="356"/>
                  </a:lnTo>
                  <a:lnTo>
                    <a:pt x="98" y="356"/>
                  </a:lnTo>
                  <a:close/>
                  <a:moveTo>
                    <a:pt x="82" y="441"/>
                  </a:moveTo>
                  <a:lnTo>
                    <a:pt x="82" y="441"/>
                  </a:lnTo>
                  <a:lnTo>
                    <a:pt x="87" y="445"/>
                  </a:lnTo>
                  <a:lnTo>
                    <a:pt x="93" y="449"/>
                  </a:lnTo>
                  <a:lnTo>
                    <a:pt x="106" y="455"/>
                  </a:lnTo>
                  <a:lnTo>
                    <a:pt x="106" y="455"/>
                  </a:lnTo>
                  <a:lnTo>
                    <a:pt x="110" y="451"/>
                  </a:lnTo>
                  <a:lnTo>
                    <a:pt x="113" y="448"/>
                  </a:lnTo>
                  <a:lnTo>
                    <a:pt x="117" y="445"/>
                  </a:lnTo>
                  <a:lnTo>
                    <a:pt x="123" y="444"/>
                  </a:lnTo>
                  <a:lnTo>
                    <a:pt x="127" y="443"/>
                  </a:lnTo>
                  <a:lnTo>
                    <a:pt x="132" y="443"/>
                  </a:lnTo>
                  <a:lnTo>
                    <a:pt x="139" y="444"/>
                  </a:lnTo>
                  <a:lnTo>
                    <a:pt x="145" y="445"/>
                  </a:lnTo>
                  <a:lnTo>
                    <a:pt x="145" y="445"/>
                  </a:lnTo>
                  <a:lnTo>
                    <a:pt x="147" y="452"/>
                  </a:lnTo>
                  <a:lnTo>
                    <a:pt x="150" y="456"/>
                  </a:lnTo>
                  <a:lnTo>
                    <a:pt x="159" y="465"/>
                  </a:lnTo>
                  <a:lnTo>
                    <a:pt x="163" y="468"/>
                  </a:lnTo>
                  <a:lnTo>
                    <a:pt x="167" y="472"/>
                  </a:lnTo>
                  <a:lnTo>
                    <a:pt x="169" y="477"/>
                  </a:lnTo>
                  <a:lnTo>
                    <a:pt x="171" y="482"/>
                  </a:lnTo>
                  <a:lnTo>
                    <a:pt x="171" y="482"/>
                  </a:lnTo>
                  <a:lnTo>
                    <a:pt x="170" y="489"/>
                  </a:lnTo>
                  <a:lnTo>
                    <a:pt x="169" y="497"/>
                  </a:lnTo>
                  <a:lnTo>
                    <a:pt x="164" y="503"/>
                  </a:lnTo>
                  <a:lnTo>
                    <a:pt x="160" y="511"/>
                  </a:lnTo>
                  <a:lnTo>
                    <a:pt x="155" y="516"/>
                  </a:lnTo>
                  <a:lnTo>
                    <a:pt x="148" y="523"/>
                  </a:lnTo>
                  <a:lnTo>
                    <a:pt x="141" y="527"/>
                  </a:lnTo>
                  <a:lnTo>
                    <a:pt x="133" y="531"/>
                  </a:lnTo>
                  <a:lnTo>
                    <a:pt x="126" y="533"/>
                  </a:lnTo>
                  <a:lnTo>
                    <a:pt x="118" y="534"/>
                  </a:lnTo>
                  <a:lnTo>
                    <a:pt x="111" y="534"/>
                  </a:lnTo>
                  <a:lnTo>
                    <a:pt x="104" y="533"/>
                  </a:lnTo>
                  <a:lnTo>
                    <a:pt x="98" y="530"/>
                  </a:lnTo>
                  <a:lnTo>
                    <a:pt x="93" y="525"/>
                  </a:lnTo>
                  <a:lnTo>
                    <a:pt x="89" y="517"/>
                  </a:lnTo>
                  <a:lnTo>
                    <a:pt x="86" y="508"/>
                  </a:lnTo>
                  <a:lnTo>
                    <a:pt x="86" y="508"/>
                  </a:lnTo>
                  <a:lnTo>
                    <a:pt x="81" y="505"/>
                  </a:lnTo>
                  <a:lnTo>
                    <a:pt x="73" y="504"/>
                  </a:lnTo>
                  <a:lnTo>
                    <a:pt x="73" y="504"/>
                  </a:lnTo>
                  <a:lnTo>
                    <a:pt x="68" y="515"/>
                  </a:lnTo>
                  <a:lnTo>
                    <a:pt x="61" y="525"/>
                  </a:lnTo>
                  <a:lnTo>
                    <a:pt x="47" y="544"/>
                  </a:lnTo>
                  <a:lnTo>
                    <a:pt x="39" y="554"/>
                  </a:lnTo>
                  <a:lnTo>
                    <a:pt x="33" y="564"/>
                  </a:lnTo>
                  <a:lnTo>
                    <a:pt x="27" y="576"/>
                  </a:lnTo>
                  <a:lnTo>
                    <a:pt x="23" y="588"/>
                  </a:lnTo>
                  <a:lnTo>
                    <a:pt x="23" y="588"/>
                  </a:lnTo>
                  <a:lnTo>
                    <a:pt x="32" y="591"/>
                  </a:lnTo>
                  <a:lnTo>
                    <a:pt x="40" y="593"/>
                  </a:lnTo>
                  <a:lnTo>
                    <a:pt x="40" y="593"/>
                  </a:lnTo>
                  <a:lnTo>
                    <a:pt x="46" y="598"/>
                  </a:lnTo>
                  <a:lnTo>
                    <a:pt x="46" y="598"/>
                  </a:lnTo>
                  <a:lnTo>
                    <a:pt x="93" y="612"/>
                  </a:lnTo>
                  <a:lnTo>
                    <a:pt x="140" y="625"/>
                  </a:lnTo>
                  <a:lnTo>
                    <a:pt x="188" y="638"/>
                  </a:lnTo>
                  <a:lnTo>
                    <a:pt x="237" y="650"/>
                  </a:lnTo>
                  <a:lnTo>
                    <a:pt x="336" y="671"/>
                  </a:lnTo>
                  <a:lnTo>
                    <a:pt x="434" y="691"/>
                  </a:lnTo>
                  <a:lnTo>
                    <a:pt x="434" y="691"/>
                  </a:lnTo>
                  <a:lnTo>
                    <a:pt x="463" y="698"/>
                  </a:lnTo>
                  <a:lnTo>
                    <a:pt x="492" y="706"/>
                  </a:lnTo>
                  <a:lnTo>
                    <a:pt x="521" y="713"/>
                  </a:lnTo>
                  <a:lnTo>
                    <a:pt x="550" y="721"/>
                  </a:lnTo>
                  <a:lnTo>
                    <a:pt x="550" y="721"/>
                  </a:lnTo>
                  <a:lnTo>
                    <a:pt x="574" y="726"/>
                  </a:lnTo>
                  <a:lnTo>
                    <a:pt x="599" y="730"/>
                  </a:lnTo>
                  <a:lnTo>
                    <a:pt x="648" y="739"/>
                  </a:lnTo>
                  <a:lnTo>
                    <a:pt x="698" y="745"/>
                  </a:lnTo>
                  <a:lnTo>
                    <a:pt x="745" y="753"/>
                  </a:lnTo>
                  <a:lnTo>
                    <a:pt x="745" y="753"/>
                  </a:lnTo>
                  <a:lnTo>
                    <a:pt x="763" y="756"/>
                  </a:lnTo>
                  <a:lnTo>
                    <a:pt x="781" y="761"/>
                  </a:lnTo>
                  <a:lnTo>
                    <a:pt x="819" y="772"/>
                  </a:lnTo>
                  <a:lnTo>
                    <a:pt x="855" y="783"/>
                  </a:lnTo>
                  <a:lnTo>
                    <a:pt x="873" y="787"/>
                  </a:lnTo>
                  <a:lnTo>
                    <a:pt x="891" y="790"/>
                  </a:lnTo>
                  <a:lnTo>
                    <a:pt x="891" y="790"/>
                  </a:lnTo>
                  <a:lnTo>
                    <a:pt x="932" y="797"/>
                  </a:lnTo>
                  <a:lnTo>
                    <a:pt x="975" y="802"/>
                  </a:lnTo>
                  <a:lnTo>
                    <a:pt x="1061" y="813"/>
                  </a:lnTo>
                  <a:lnTo>
                    <a:pt x="1061" y="813"/>
                  </a:lnTo>
                  <a:lnTo>
                    <a:pt x="1098" y="818"/>
                  </a:lnTo>
                  <a:lnTo>
                    <a:pt x="1134" y="824"/>
                  </a:lnTo>
                  <a:lnTo>
                    <a:pt x="1207" y="837"/>
                  </a:lnTo>
                  <a:lnTo>
                    <a:pt x="1277" y="851"/>
                  </a:lnTo>
                  <a:lnTo>
                    <a:pt x="1310" y="857"/>
                  </a:lnTo>
                  <a:lnTo>
                    <a:pt x="1342" y="862"/>
                  </a:lnTo>
                  <a:lnTo>
                    <a:pt x="1342" y="862"/>
                  </a:lnTo>
                  <a:lnTo>
                    <a:pt x="1374" y="806"/>
                  </a:lnTo>
                  <a:lnTo>
                    <a:pt x="1405" y="750"/>
                  </a:lnTo>
                  <a:lnTo>
                    <a:pt x="1405" y="750"/>
                  </a:lnTo>
                  <a:lnTo>
                    <a:pt x="1287" y="733"/>
                  </a:lnTo>
                  <a:lnTo>
                    <a:pt x="1287" y="733"/>
                  </a:lnTo>
                  <a:lnTo>
                    <a:pt x="1276" y="750"/>
                  </a:lnTo>
                  <a:lnTo>
                    <a:pt x="1263" y="766"/>
                  </a:lnTo>
                  <a:lnTo>
                    <a:pt x="1263" y="766"/>
                  </a:lnTo>
                  <a:lnTo>
                    <a:pt x="1258" y="773"/>
                  </a:lnTo>
                  <a:lnTo>
                    <a:pt x="1251" y="782"/>
                  </a:lnTo>
                  <a:lnTo>
                    <a:pt x="1247" y="785"/>
                  </a:lnTo>
                  <a:lnTo>
                    <a:pt x="1243" y="788"/>
                  </a:lnTo>
                  <a:lnTo>
                    <a:pt x="1238" y="789"/>
                  </a:lnTo>
                  <a:lnTo>
                    <a:pt x="1233" y="789"/>
                  </a:lnTo>
                  <a:lnTo>
                    <a:pt x="1233" y="789"/>
                  </a:lnTo>
                  <a:lnTo>
                    <a:pt x="1244" y="775"/>
                  </a:lnTo>
                  <a:lnTo>
                    <a:pt x="1255" y="761"/>
                  </a:lnTo>
                  <a:lnTo>
                    <a:pt x="1267" y="747"/>
                  </a:lnTo>
                  <a:lnTo>
                    <a:pt x="1277" y="732"/>
                  </a:lnTo>
                  <a:lnTo>
                    <a:pt x="1277" y="732"/>
                  </a:lnTo>
                  <a:lnTo>
                    <a:pt x="1266" y="728"/>
                  </a:lnTo>
                  <a:lnTo>
                    <a:pt x="1252" y="725"/>
                  </a:lnTo>
                  <a:lnTo>
                    <a:pt x="1224" y="721"/>
                  </a:lnTo>
                  <a:lnTo>
                    <a:pt x="1197" y="715"/>
                  </a:lnTo>
                  <a:lnTo>
                    <a:pt x="1184" y="713"/>
                  </a:lnTo>
                  <a:lnTo>
                    <a:pt x="1171" y="710"/>
                  </a:lnTo>
                  <a:lnTo>
                    <a:pt x="1171" y="710"/>
                  </a:lnTo>
                  <a:lnTo>
                    <a:pt x="1166" y="717"/>
                  </a:lnTo>
                  <a:lnTo>
                    <a:pt x="1159" y="725"/>
                  </a:lnTo>
                  <a:lnTo>
                    <a:pt x="1152" y="732"/>
                  </a:lnTo>
                  <a:lnTo>
                    <a:pt x="1147" y="735"/>
                  </a:lnTo>
                  <a:lnTo>
                    <a:pt x="1143" y="737"/>
                  </a:lnTo>
                  <a:lnTo>
                    <a:pt x="1143" y="737"/>
                  </a:lnTo>
                  <a:lnTo>
                    <a:pt x="1144" y="733"/>
                  </a:lnTo>
                  <a:lnTo>
                    <a:pt x="1147" y="729"/>
                  </a:lnTo>
                  <a:lnTo>
                    <a:pt x="1154" y="721"/>
                  </a:lnTo>
                  <a:lnTo>
                    <a:pt x="1158" y="714"/>
                  </a:lnTo>
                  <a:lnTo>
                    <a:pt x="1159" y="711"/>
                  </a:lnTo>
                  <a:lnTo>
                    <a:pt x="1159" y="708"/>
                  </a:lnTo>
                  <a:lnTo>
                    <a:pt x="1159" y="708"/>
                  </a:lnTo>
                  <a:lnTo>
                    <a:pt x="1146" y="705"/>
                  </a:lnTo>
                  <a:lnTo>
                    <a:pt x="1133" y="701"/>
                  </a:lnTo>
                  <a:lnTo>
                    <a:pt x="1106" y="696"/>
                  </a:lnTo>
                  <a:lnTo>
                    <a:pt x="1078" y="692"/>
                  </a:lnTo>
                  <a:lnTo>
                    <a:pt x="1050" y="686"/>
                  </a:lnTo>
                  <a:lnTo>
                    <a:pt x="1050" y="686"/>
                  </a:lnTo>
                  <a:lnTo>
                    <a:pt x="1037" y="706"/>
                  </a:lnTo>
                  <a:lnTo>
                    <a:pt x="1023" y="724"/>
                  </a:lnTo>
                  <a:lnTo>
                    <a:pt x="1023" y="724"/>
                  </a:lnTo>
                  <a:lnTo>
                    <a:pt x="1017" y="733"/>
                  </a:lnTo>
                  <a:lnTo>
                    <a:pt x="1010" y="744"/>
                  </a:lnTo>
                  <a:lnTo>
                    <a:pt x="1006" y="748"/>
                  </a:lnTo>
                  <a:lnTo>
                    <a:pt x="1003" y="753"/>
                  </a:lnTo>
                  <a:lnTo>
                    <a:pt x="997" y="756"/>
                  </a:lnTo>
                  <a:lnTo>
                    <a:pt x="993" y="759"/>
                  </a:lnTo>
                  <a:lnTo>
                    <a:pt x="993" y="759"/>
                  </a:lnTo>
                  <a:lnTo>
                    <a:pt x="997" y="748"/>
                  </a:lnTo>
                  <a:lnTo>
                    <a:pt x="1003" y="739"/>
                  </a:lnTo>
                  <a:lnTo>
                    <a:pt x="1016" y="722"/>
                  </a:lnTo>
                  <a:lnTo>
                    <a:pt x="1028" y="704"/>
                  </a:lnTo>
                  <a:lnTo>
                    <a:pt x="1035" y="694"/>
                  </a:lnTo>
                  <a:lnTo>
                    <a:pt x="1040" y="684"/>
                  </a:lnTo>
                  <a:lnTo>
                    <a:pt x="1040" y="684"/>
                  </a:lnTo>
                  <a:lnTo>
                    <a:pt x="1017" y="682"/>
                  </a:lnTo>
                  <a:lnTo>
                    <a:pt x="994" y="681"/>
                  </a:lnTo>
                  <a:lnTo>
                    <a:pt x="982" y="680"/>
                  </a:lnTo>
                  <a:lnTo>
                    <a:pt x="972" y="678"/>
                  </a:lnTo>
                  <a:lnTo>
                    <a:pt x="961" y="675"/>
                  </a:lnTo>
                  <a:lnTo>
                    <a:pt x="950" y="670"/>
                  </a:lnTo>
                  <a:lnTo>
                    <a:pt x="950" y="670"/>
                  </a:lnTo>
                  <a:lnTo>
                    <a:pt x="952" y="667"/>
                  </a:lnTo>
                  <a:lnTo>
                    <a:pt x="956" y="666"/>
                  </a:lnTo>
                  <a:lnTo>
                    <a:pt x="959" y="666"/>
                  </a:lnTo>
                  <a:lnTo>
                    <a:pt x="962" y="666"/>
                  </a:lnTo>
                  <a:lnTo>
                    <a:pt x="975" y="669"/>
                  </a:lnTo>
                  <a:lnTo>
                    <a:pt x="975" y="669"/>
                  </a:lnTo>
                  <a:lnTo>
                    <a:pt x="1010" y="672"/>
                  </a:lnTo>
                  <a:lnTo>
                    <a:pt x="1047" y="677"/>
                  </a:lnTo>
                  <a:lnTo>
                    <a:pt x="1047" y="677"/>
                  </a:lnTo>
                  <a:lnTo>
                    <a:pt x="1053" y="668"/>
                  </a:lnTo>
                  <a:lnTo>
                    <a:pt x="1058" y="660"/>
                  </a:lnTo>
                  <a:lnTo>
                    <a:pt x="1070" y="641"/>
                  </a:lnTo>
                  <a:lnTo>
                    <a:pt x="1070" y="641"/>
                  </a:lnTo>
                  <a:lnTo>
                    <a:pt x="1076" y="633"/>
                  </a:lnTo>
                  <a:lnTo>
                    <a:pt x="1082" y="624"/>
                  </a:lnTo>
                  <a:lnTo>
                    <a:pt x="1085" y="620"/>
                  </a:lnTo>
                  <a:lnTo>
                    <a:pt x="1089" y="617"/>
                  </a:lnTo>
                  <a:lnTo>
                    <a:pt x="1094" y="614"/>
                  </a:lnTo>
                  <a:lnTo>
                    <a:pt x="1098" y="611"/>
                  </a:lnTo>
                  <a:lnTo>
                    <a:pt x="1098" y="611"/>
                  </a:lnTo>
                  <a:lnTo>
                    <a:pt x="1099" y="617"/>
                  </a:lnTo>
                  <a:lnTo>
                    <a:pt x="1098" y="621"/>
                  </a:lnTo>
                  <a:lnTo>
                    <a:pt x="1096" y="624"/>
                  </a:lnTo>
                  <a:lnTo>
                    <a:pt x="1094" y="629"/>
                  </a:lnTo>
                  <a:lnTo>
                    <a:pt x="1086" y="636"/>
                  </a:lnTo>
                  <a:lnTo>
                    <a:pt x="1080" y="644"/>
                  </a:lnTo>
                  <a:lnTo>
                    <a:pt x="1080" y="644"/>
                  </a:lnTo>
                  <a:lnTo>
                    <a:pt x="1067" y="661"/>
                  </a:lnTo>
                  <a:lnTo>
                    <a:pt x="1056" y="678"/>
                  </a:lnTo>
                  <a:lnTo>
                    <a:pt x="1056" y="678"/>
                  </a:lnTo>
                  <a:lnTo>
                    <a:pt x="1113" y="689"/>
                  </a:lnTo>
                  <a:lnTo>
                    <a:pt x="1141" y="694"/>
                  </a:lnTo>
                  <a:lnTo>
                    <a:pt x="1168" y="700"/>
                  </a:lnTo>
                  <a:lnTo>
                    <a:pt x="1168" y="700"/>
                  </a:lnTo>
                  <a:lnTo>
                    <a:pt x="1177" y="691"/>
                  </a:lnTo>
                  <a:lnTo>
                    <a:pt x="1185" y="681"/>
                  </a:lnTo>
                  <a:lnTo>
                    <a:pt x="1201" y="660"/>
                  </a:lnTo>
                  <a:lnTo>
                    <a:pt x="1230" y="617"/>
                  </a:lnTo>
                  <a:lnTo>
                    <a:pt x="1230" y="617"/>
                  </a:lnTo>
                  <a:lnTo>
                    <a:pt x="1231" y="615"/>
                  </a:lnTo>
                  <a:lnTo>
                    <a:pt x="1231" y="614"/>
                  </a:lnTo>
                  <a:lnTo>
                    <a:pt x="1231" y="610"/>
                  </a:lnTo>
                  <a:lnTo>
                    <a:pt x="1230" y="608"/>
                  </a:lnTo>
                  <a:lnTo>
                    <a:pt x="1230" y="608"/>
                  </a:lnTo>
                  <a:lnTo>
                    <a:pt x="1230" y="607"/>
                  </a:lnTo>
                  <a:lnTo>
                    <a:pt x="1230" y="607"/>
                  </a:lnTo>
                  <a:lnTo>
                    <a:pt x="1233" y="608"/>
                  </a:lnTo>
                  <a:lnTo>
                    <a:pt x="1236" y="607"/>
                  </a:lnTo>
                  <a:lnTo>
                    <a:pt x="1236" y="607"/>
                  </a:lnTo>
                  <a:lnTo>
                    <a:pt x="1239" y="600"/>
                  </a:lnTo>
                  <a:lnTo>
                    <a:pt x="1245" y="592"/>
                  </a:lnTo>
                  <a:lnTo>
                    <a:pt x="1257" y="577"/>
                  </a:lnTo>
                  <a:lnTo>
                    <a:pt x="1257" y="577"/>
                  </a:lnTo>
                  <a:lnTo>
                    <a:pt x="1262" y="570"/>
                  </a:lnTo>
                  <a:lnTo>
                    <a:pt x="1267" y="562"/>
                  </a:lnTo>
                  <a:lnTo>
                    <a:pt x="1270" y="559"/>
                  </a:lnTo>
                  <a:lnTo>
                    <a:pt x="1274" y="557"/>
                  </a:lnTo>
                  <a:lnTo>
                    <a:pt x="1278" y="555"/>
                  </a:lnTo>
                  <a:lnTo>
                    <a:pt x="1282" y="555"/>
                  </a:lnTo>
                  <a:lnTo>
                    <a:pt x="1282" y="555"/>
                  </a:lnTo>
                  <a:lnTo>
                    <a:pt x="1278" y="562"/>
                  </a:lnTo>
                  <a:lnTo>
                    <a:pt x="1274" y="570"/>
                  </a:lnTo>
                  <a:lnTo>
                    <a:pt x="1264" y="583"/>
                  </a:lnTo>
                  <a:lnTo>
                    <a:pt x="1254" y="594"/>
                  </a:lnTo>
                  <a:lnTo>
                    <a:pt x="1250" y="602"/>
                  </a:lnTo>
                  <a:lnTo>
                    <a:pt x="1246" y="608"/>
                  </a:lnTo>
                  <a:lnTo>
                    <a:pt x="1246" y="608"/>
                  </a:lnTo>
                  <a:lnTo>
                    <a:pt x="1258" y="611"/>
                  </a:lnTo>
                  <a:lnTo>
                    <a:pt x="1270" y="612"/>
                  </a:lnTo>
                  <a:lnTo>
                    <a:pt x="1297" y="616"/>
                  </a:lnTo>
                  <a:lnTo>
                    <a:pt x="1323" y="619"/>
                  </a:lnTo>
                  <a:lnTo>
                    <a:pt x="1336" y="621"/>
                  </a:lnTo>
                  <a:lnTo>
                    <a:pt x="1346" y="624"/>
                  </a:lnTo>
                  <a:lnTo>
                    <a:pt x="1346" y="624"/>
                  </a:lnTo>
                  <a:lnTo>
                    <a:pt x="1360" y="601"/>
                  </a:lnTo>
                  <a:lnTo>
                    <a:pt x="1375" y="578"/>
                  </a:lnTo>
                  <a:lnTo>
                    <a:pt x="1405" y="534"/>
                  </a:lnTo>
                  <a:lnTo>
                    <a:pt x="1405" y="534"/>
                  </a:lnTo>
                  <a:lnTo>
                    <a:pt x="1387" y="531"/>
                  </a:lnTo>
                  <a:lnTo>
                    <a:pt x="1367" y="528"/>
                  </a:lnTo>
                  <a:lnTo>
                    <a:pt x="1346" y="524"/>
                  </a:lnTo>
                  <a:lnTo>
                    <a:pt x="1328" y="518"/>
                  </a:lnTo>
                  <a:lnTo>
                    <a:pt x="1328" y="518"/>
                  </a:lnTo>
                  <a:lnTo>
                    <a:pt x="1338" y="516"/>
                  </a:lnTo>
                  <a:lnTo>
                    <a:pt x="1349" y="516"/>
                  </a:lnTo>
                  <a:lnTo>
                    <a:pt x="1358" y="517"/>
                  </a:lnTo>
                  <a:lnTo>
                    <a:pt x="1369" y="519"/>
                  </a:lnTo>
                  <a:lnTo>
                    <a:pt x="1390" y="524"/>
                  </a:lnTo>
                  <a:lnTo>
                    <a:pt x="1400" y="527"/>
                  </a:lnTo>
                  <a:lnTo>
                    <a:pt x="1410" y="528"/>
                  </a:lnTo>
                  <a:lnTo>
                    <a:pt x="1410" y="528"/>
                  </a:lnTo>
                  <a:lnTo>
                    <a:pt x="1415" y="524"/>
                  </a:lnTo>
                  <a:lnTo>
                    <a:pt x="1420" y="517"/>
                  </a:lnTo>
                  <a:lnTo>
                    <a:pt x="1429" y="505"/>
                  </a:lnTo>
                  <a:lnTo>
                    <a:pt x="1433" y="499"/>
                  </a:lnTo>
                  <a:lnTo>
                    <a:pt x="1437" y="494"/>
                  </a:lnTo>
                  <a:lnTo>
                    <a:pt x="1444" y="490"/>
                  </a:lnTo>
                  <a:lnTo>
                    <a:pt x="1449" y="488"/>
                  </a:lnTo>
                  <a:lnTo>
                    <a:pt x="1449" y="488"/>
                  </a:lnTo>
                  <a:lnTo>
                    <a:pt x="1448" y="495"/>
                  </a:lnTo>
                  <a:lnTo>
                    <a:pt x="1445" y="501"/>
                  </a:lnTo>
                  <a:lnTo>
                    <a:pt x="1441" y="506"/>
                  </a:lnTo>
                  <a:lnTo>
                    <a:pt x="1436" y="512"/>
                  </a:lnTo>
                  <a:lnTo>
                    <a:pt x="1429" y="521"/>
                  </a:lnTo>
                  <a:lnTo>
                    <a:pt x="1427" y="526"/>
                  </a:lnTo>
                  <a:lnTo>
                    <a:pt x="1426" y="530"/>
                  </a:lnTo>
                  <a:lnTo>
                    <a:pt x="1426" y="530"/>
                  </a:lnTo>
                  <a:lnTo>
                    <a:pt x="1447" y="534"/>
                  </a:lnTo>
                  <a:lnTo>
                    <a:pt x="1467" y="540"/>
                  </a:lnTo>
                  <a:lnTo>
                    <a:pt x="1488" y="544"/>
                  </a:lnTo>
                  <a:lnTo>
                    <a:pt x="1497" y="545"/>
                  </a:lnTo>
                  <a:lnTo>
                    <a:pt x="1508" y="545"/>
                  </a:lnTo>
                  <a:lnTo>
                    <a:pt x="1508" y="545"/>
                  </a:lnTo>
                  <a:lnTo>
                    <a:pt x="1522" y="518"/>
                  </a:lnTo>
                  <a:lnTo>
                    <a:pt x="1537" y="492"/>
                  </a:lnTo>
                  <a:lnTo>
                    <a:pt x="1567" y="438"/>
                  </a:lnTo>
                  <a:lnTo>
                    <a:pt x="1582" y="410"/>
                  </a:lnTo>
                  <a:lnTo>
                    <a:pt x="1596" y="383"/>
                  </a:lnTo>
                  <a:lnTo>
                    <a:pt x="1609" y="354"/>
                  </a:lnTo>
                  <a:lnTo>
                    <a:pt x="1621" y="324"/>
                  </a:lnTo>
                  <a:lnTo>
                    <a:pt x="1621" y="324"/>
                  </a:lnTo>
                  <a:lnTo>
                    <a:pt x="1614" y="321"/>
                  </a:lnTo>
                  <a:lnTo>
                    <a:pt x="1608" y="318"/>
                  </a:lnTo>
                  <a:lnTo>
                    <a:pt x="1603" y="315"/>
                  </a:lnTo>
                  <a:lnTo>
                    <a:pt x="1602" y="313"/>
                  </a:lnTo>
                  <a:lnTo>
                    <a:pt x="1601" y="309"/>
                  </a:lnTo>
                  <a:lnTo>
                    <a:pt x="1601" y="309"/>
                  </a:lnTo>
                  <a:lnTo>
                    <a:pt x="1572" y="302"/>
                  </a:lnTo>
                  <a:lnTo>
                    <a:pt x="1541" y="293"/>
                  </a:lnTo>
                  <a:lnTo>
                    <a:pt x="1510" y="284"/>
                  </a:lnTo>
                  <a:lnTo>
                    <a:pt x="1496" y="277"/>
                  </a:lnTo>
                  <a:lnTo>
                    <a:pt x="1482" y="272"/>
                  </a:lnTo>
                  <a:lnTo>
                    <a:pt x="1482" y="272"/>
                  </a:lnTo>
                  <a:lnTo>
                    <a:pt x="1479" y="273"/>
                  </a:lnTo>
                  <a:lnTo>
                    <a:pt x="1477" y="272"/>
                  </a:lnTo>
                  <a:lnTo>
                    <a:pt x="1475" y="271"/>
                  </a:lnTo>
                  <a:lnTo>
                    <a:pt x="1471" y="272"/>
                  </a:lnTo>
                  <a:lnTo>
                    <a:pt x="1471" y="272"/>
                  </a:lnTo>
                  <a:lnTo>
                    <a:pt x="1466" y="269"/>
                  </a:lnTo>
                  <a:lnTo>
                    <a:pt x="1462" y="267"/>
                  </a:lnTo>
                  <a:lnTo>
                    <a:pt x="1451" y="263"/>
                  </a:lnTo>
                  <a:lnTo>
                    <a:pt x="1442" y="260"/>
                  </a:lnTo>
                  <a:lnTo>
                    <a:pt x="1439" y="258"/>
                  </a:lnTo>
                  <a:lnTo>
                    <a:pt x="1439" y="257"/>
                  </a:lnTo>
                  <a:lnTo>
                    <a:pt x="1439" y="256"/>
                  </a:lnTo>
                  <a:lnTo>
                    <a:pt x="1439" y="256"/>
                  </a:lnTo>
                  <a:lnTo>
                    <a:pt x="1436" y="256"/>
                  </a:lnTo>
                  <a:lnTo>
                    <a:pt x="1434" y="258"/>
                  </a:lnTo>
                  <a:lnTo>
                    <a:pt x="1433" y="259"/>
                  </a:lnTo>
                  <a:lnTo>
                    <a:pt x="1431" y="259"/>
                  </a:lnTo>
                  <a:lnTo>
                    <a:pt x="1431" y="259"/>
                  </a:lnTo>
                  <a:lnTo>
                    <a:pt x="1412" y="251"/>
                  </a:lnTo>
                  <a:lnTo>
                    <a:pt x="1403" y="246"/>
                  </a:lnTo>
                  <a:lnTo>
                    <a:pt x="1395" y="243"/>
                  </a:lnTo>
                  <a:lnTo>
                    <a:pt x="1395" y="243"/>
                  </a:lnTo>
                  <a:lnTo>
                    <a:pt x="1384" y="241"/>
                  </a:lnTo>
                  <a:lnTo>
                    <a:pt x="1372" y="240"/>
                  </a:lnTo>
                  <a:lnTo>
                    <a:pt x="1360" y="238"/>
                  </a:lnTo>
                  <a:lnTo>
                    <a:pt x="1349" y="236"/>
                  </a:lnTo>
                  <a:lnTo>
                    <a:pt x="1349" y="236"/>
                  </a:lnTo>
                  <a:lnTo>
                    <a:pt x="1340" y="232"/>
                  </a:lnTo>
                  <a:lnTo>
                    <a:pt x="1331" y="228"/>
                  </a:lnTo>
                  <a:lnTo>
                    <a:pt x="1323" y="224"/>
                  </a:lnTo>
                  <a:lnTo>
                    <a:pt x="1313" y="222"/>
                  </a:lnTo>
                  <a:lnTo>
                    <a:pt x="1313" y="222"/>
                  </a:lnTo>
                  <a:lnTo>
                    <a:pt x="1294" y="217"/>
                  </a:lnTo>
                  <a:lnTo>
                    <a:pt x="1274" y="213"/>
                  </a:lnTo>
                  <a:lnTo>
                    <a:pt x="1274" y="213"/>
                  </a:lnTo>
                  <a:lnTo>
                    <a:pt x="1253" y="207"/>
                  </a:lnTo>
                  <a:lnTo>
                    <a:pt x="1231" y="201"/>
                  </a:lnTo>
                  <a:lnTo>
                    <a:pt x="1220" y="198"/>
                  </a:lnTo>
                  <a:lnTo>
                    <a:pt x="1209" y="196"/>
                  </a:lnTo>
                  <a:lnTo>
                    <a:pt x="1198" y="195"/>
                  </a:lnTo>
                  <a:lnTo>
                    <a:pt x="1187" y="194"/>
                  </a:lnTo>
                  <a:lnTo>
                    <a:pt x="1187" y="194"/>
                  </a:lnTo>
                  <a:lnTo>
                    <a:pt x="1186" y="192"/>
                  </a:lnTo>
                  <a:lnTo>
                    <a:pt x="1185" y="191"/>
                  </a:lnTo>
                  <a:lnTo>
                    <a:pt x="1178" y="190"/>
                  </a:lnTo>
                  <a:lnTo>
                    <a:pt x="1162" y="188"/>
                  </a:lnTo>
                  <a:lnTo>
                    <a:pt x="1162" y="188"/>
                  </a:lnTo>
                  <a:lnTo>
                    <a:pt x="1144" y="183"/>
                  </a:lnTo>
                  <a:lnTo>
                    <a:pt x="1127" y="179"/>
                  </a:lnTo>
                  <a:lnTo>
                    <a:pt x="1092" y="173"/>
                  </a:lnTo>
                  <a:lnTo>
                    <a:pt x="1056" y="169"/>
                  </a:lnTo>
                  <a:lnTo>
                    <a:pt x="1039" y="166"/>
                  </a:lnTo>
                  <a:lnTo>
                    <a:pt x="1021" y="163"/>
                  </a:lnTo>
                  <a:lnTo>
                    <a:pt x="1021" y="163"/>
                  </a:lnTo>
                  <a:lnTo>
                    <a:pt x="977" y="155"/>
                  </a:lnTo>
                  <a:lnTo>
                    <a:pt x="929" y="147"/>
                  </a:lnTo>
                  <a:lnTo>
                    <a:pt x="929" y="147"/>
                  </a:lnTo>
                  <a:lnTo>
                    <a:pt x="916" y="144"/>
                  </a:lnTo>
                  <a:lnTo>
                    <a:pt x="903" y="140"/>
                  </a:lnTo>
                  <a:lnTo>
                    <a:pt x="891" y="137"/>
                  </a:lnTo>
                  <a:lnTo>
                    <a:pt x="879" y="134"/>
                  </a:lnTo>
                  <a:lnTo>
                    <a:pt x="879" y="134"/>
                  </a:lnTo>
                  <a:lnTo>
                    <a:pt x="827" y="126"/>
                  </a:lnTo>
                  <a:lnTo>
                    <a:pt x="778" y="119"/>
                  </a:lnTo>
                  <a:lnTo>
                    <a:pt x="778" y="119"/>
                  </a:lnTo>
                  <a:lnTo>
                    <a:pt x="768" y="117"/>
                  </a:lnTo>
                  <a:lnTo>
                    <a:pt x="759" y="114"/>
                  </a:lnTo>
                  <a:lnTo>
                    <a:pt x="749" y="110"/>
                  </a:lnTo>
                  <a:lnTo>
                    <a:pt x="739" y="107"/>
                  </a:lnTo>
                  <a:lnTo>
                    <a:pt x="739" y="107"/>
                  </a:lnTo>
                  <a:lnTo>
                    <a:pt x="712" y="102"/>
                  </a:lnTo>
                  <a:lnTo>
                    <a:pt x="683" y="96"/>
                  </a:lnTo>
                  <a:lnTo>
                    <a:pt x="654" y="92"/>
                  </a:lnTo>
                  <a:lnTo>
                    <a:pt x="626" y="87"/>
                  </a:lnTo>
                  <a:lnTo>
                    <a:pt x="626" y="87"/>
                  </a:lnTo>
                  <a:lnTo>
                    <a:pt x="600" y="80"/>
                  </a:lnTo>
                  <a:lnTo>
                    <a:pt x="574" y="73"/>
                  </a:lnTo>
                  <a:lnTo>
                    <a:pt x="550" y="66"/>
                  </a:lnTo>
                  <a:lnTo>
                    <a:pt x="526" y="61"/>
                  </a:lnTo>
                  <a:lnTo>
                    <a:pt x="526" y="61"/>
                  </a:lnTo>
                  <a:lnTo>
                    <a:pt x="457" y="50"/>
                  </a:lnTo>
                  <a:lnTo>
                    <a:pt x="386" y="38"/>
                  </a:lnTo>
                  <a:lnTo>
                    <a:pt x="315" y="25"/>
                  </a:lnTo>
                  <a:lnTo>
                    <a:pt x="245" y="11"/>
                  </a:lnTo>
                  <a:lnTo>
                    <a:pt x="245" y="11"/>
                  </a:lnTo>
                  <a:lnTo>
                    <a:pt x="230" y="44"/>
                  </a:lnTo>
                  <a:lnTo>
                    <a:pt x="222" y="61"/>
                  </a:lnTo>
                  <a:lnTo>
                    <a:pt x="216" y="77"/>
                  </a:lnTo>
                  <a:lnTo>
                    <a:pt x="216" y="77"/>
                  </a:lnTo>
                  <a:lnTo>
                    <a:pt x="220" y="80"/>
                  </a:lnTo>
                  <a:lnTo>
                    <a:pt x="225" y="81"/>
                  </a:lnTo>
                  <a:lnTo>
                    <a:pt x="235" y="86"/>
                  </a:lnTo>
                  <a:lnTo>
                    <a:pt x="235" y="86"/>
                  </a:lnTo>
                  <a:lnTo>
                    <a:pt x="238" y="80"/>
                  </a:lnTo>
                  <a:lnTo>
                    <a:pt x="243" y="76"/>
                  </a:lnTo>
                  <a:lnTo>
                    <a:pt x="247" y="72"/>
                  </a:lnTo>
                  <a:lnTo>
                    <a:pt x="249" y="66"/>
                  </a:lnTo>
                  <a:lnTo>
                    <a:pt x="249" y="66"/>
                  </a:lnTo>
                  <a:lnTo>
                    <a:pt x="256" y="63"/>
                  </a:lnTo>
                  <a:lnTo>
                    <a:pt x="263" y="62"/>
                  </a:lnTo>
                  <a:lnTo>
                    <a:pt x="269" y="63"/>
                  </a:lnTo>
                  <a:lnTo>
                    <a:pt x="275" y="64"/>
                  </a:lnTo>
                  <a:lnTo>
                    <a:pt x="280" y="67"/>
                  </a:lnTo>
                  <a:lnTo>
                    <a:pt x="285" y="72"/>
                  </a:lnTo>
                  <a:lnTo>
                    <a:pt x="290" y="77"/>
                  </a:lnTo>
                  <a:lnTo>
                    <a:pt x="293" y="84"/>
                  </a:lnTo>
                  <a:lnTo>
                    <a:pt x="296" y="90"/>
                  </a:lnTo>
                  <a:lnTo>
                    <a:pt x="298" y="97"/>
                  </a:lnTo>
                  <a:lnTo>
                    <a:pt x="299" y="105"/>
                  </a:lnTo>
                  <a:lnTo>
                    <a:pt x="299" y="112"/>
                  </a:lnTo>
                  <a:lnTo>
                    <a:pt x="298" y="120"/>
                  </a:lnTo>
                  <a:lnTo>
                    <a:pt x="297" y="129"/>
                  </a:lnTo>
                  <a:lnTo>
                    <a:pt x="294" y="135"/>
                  </a:lnTo>
                  <a:lnTo>
                    <a:pt x="291" y="142"/>
                  </a:lnTo>
                  <a:lnTo>
                    <a:pt x="291" y="142"/>
                  </a:lnTo>
                  <a:lnTo>
                    <a:pt x="286" y="148"/>
                  </a:lnTo>
                  <a:lnTo>
                    <a:pt x="281" y="152"/>
                  </a:lnTo>
                  <a:lnTo>
                    <a:pt x="274" y="156"/>
                  </a:lnTo>
                  <a:lnTo>
                    <a:pt x="267" y="161"/>
                  </a:lnTo>
                  <a:lnTo>
                    <a:pt x="259" y="163"/>
                  </a:lnTo>
                  <a:lnTo>
                    <a:pt x="251" y="164"/>
                  </a:lnTo>
                  <a:lnTo>
                    <a:pt x="244" y="164"/>
                  </a:lnTo>
                  <a:lnTo>
                    <a:pt x="237" y="163"/>
                  </a:lnTo>
                  <a:lnTo>
                    <a:pt x="237" y="163"/>
                  </a:lnTo>
                  <a:lnTo>
                    <a:pt x="232" y="157"/>
                  </a:lnTo>
                  <a:lnTo>
                    <a:pt x="227" y="152"/>
                  </a:lnTo>
                  <a:lnTo>
                    <a:pt x="222" y="145"/>
                  </a:lnTo>
                  <a:lnTo>
                    <a:pt x="219" y="137"/>
                  </a:lnTo>
                  <a:lnTo>
                    <a:pt x="219" y="137"/>
                  </a:lnTo>
                  <a:lnTo>
                    <a:pt x="213" y="137"/>
                  </a:lnTo>
                  <a:lnTo>
                    <a:pt x="207" y="136"/>
                  </a:lnTo>
                  <a:lnTo>
                    <a:pt x="201" y="135"/>
                  </a:lnTo>
                  <a:lnTo>
                    <a:pt x="194" y="134"/>
                  </a:lnTo>
                  <a:lnTo>
                    <a:pt x="194" y="134"/>
                  </a:lnTo>
                  <a:lnTo>
                    <a:pt x="187" y="146"/>
                  </a:lnTo>
                  <a:lnTo>
                    <a:pt x="182" y="159"/>
                  </a:lnTo>
                  <a:lnTo>
                    <a:pt x="171" y="185"/>
                  </a:lnTo>
                  <a:lnTo>
                    <a:pt x="171" y="185"/>
                  </a:lnTo>
                  <a:lnTo>
                    <a:pt x="173" y="185"/>
                  </a:lnTo>
                  <a:lnTo>
                    <a:pt x="177" y="185"/>
                  </a:lnTo>
                  <a:lnTo>
                    <a:pt x="182" y="185"/>
                  </a:lnTo>
                  <a:lnTo>
                    <a:pt x="188" y="185"/>
                  </a:lnTo>
                  <a:lnTo>
                    <a:pt x="188" y="185"/>
                  </a:lnTo>
                  <a:lnTo>
                    <a:pt x="191" y="188"/>
                  </a:lnTo>
                  <a:lnTo>
                    <a:pt x="194" y="191"/>
                  </a:lnTo>
                  <a:lnTo>
                    <a:pt x="198" y="193"/>
                  </a:lnTo>
                  <a:lnTo>
                    <a:pt x="202" y="193"/>
                  </a:lnTo>
                  <a:lnTo>
                    <a:pt x="209" y="193"/>
                  </a:lnTo>
                  <a:lnTo>
                    <a:pt x="218" y="192"/>
                  </a:lnTo>
                  <a:lnTo>
                    <a:pt x="228" y="190"/>
                  </a:lnTo>
                  <a:lnTo>
                    <a:pt x="236" y="190"/>
                  </a:lnTo>
                  <a:lnTo>
                    <a:pt x="240" y="191"/>
                  </a:lnTo>
                  <a:lnTo>
                    <a:pt x="244" y="192"/>
                  </a:lnTo>
                  <a:lnTo>
                    <a:pt x="248" y="194"/>
                  </a:lnTo>
                  <a:lnTo>
                    <a:pt x="251" y="197"/>
                  </a:lnTo>
                  <a:lnTo>
                    <a:pt x="251" y="197"/>
                  </a:lnTo>
                  <a:lnTo>
                    <a:pt x="254" y="202"/>
                  </a:lnTo>
                  <a:lnTo>
                    <a:pt x="256" y="208"/>
                  </a:lnTo>
                  <a:lnTo>
                    <a:pt x="258" y="214"/>
                  </a:lnTo>
                  <a:lnTo>
                    <a:pt x="258" y="221"/>
                  </a:lnTo>
                  <a:lnTo>
                    <a:pt x="256" y="236"/>
                  </a:lnTo>
                  <a:lnTo>
                    <a:pt x="254" y="252"/>
                  </a:lnTo>
                  <a:lnTo>
                    <a:pt x="254" y="252"/>
                  </a:lnTo>
                  <a:lnTo>
                    <a:pt x="250" y="255"/>
                  </a:lnTo>
                  <a:lnTo>
                    <a:pt x="248" y="258"/>
                  </a:lnTo>
                  <a:lnTo>
                    <a:pt x="243" y="267"/>
                  </a:lnTo>
                  <a:lnTo>
                    <a:pt x="239" y="271"/>
                  </a:lnTo>
                  <a:lnTo>
                    <a:pt x="236" y="275"/>
                  </a:lnTo>
                  <a:lnTo>
                    <a:pt x="232" y="278"/>
                  </a:lnTo>
                  <a:lnTo>
                    <a:pt x="228" y="282"/>
                  </a:lnTo>
                  <a:lnTo>
                    <a:pt x="228" y="282"/>
                  </a:lnTo>
                  <a:lnTo>
                    <a:pt x="219" y="284"/>
                  </a:lnTo>
                  <a:lnTo>
                    <a:pt x="209" y="284"/>
                  </a:lnTo>
                  <a:lnTo>
                    <a:pt x="202" y="283"/>
                  </a:lnTo>
                  <a:lnTo>
                    <a:pt x="194" y="279"/>
                  </a:lnTo>
                  <a:lnTo>
                    <a:pt x="188" y="274"/>
                  </a:lnTo>
                  <a:lnTo>
                    <a:pt x="183" y="267"/>
                  </a:lnTo>
                  <a:lnTo>
                    <a:pt x="179" y="258"/>
                  </a:lnTo>
                  <a:lnTo>
                    <a:pt x="178" y="248"/>
                  </a:lnTo>
                  <a:lnTo>
                    <a:pt x="178" y="248"/>
                  </a:lnTo>
                  <a:lnTo>
                    <a:pt x="167" y="245"/>
                  </a:lnTo>
                  <a:lnTo>
                    <a:pt x="153" y="242"/>
                  </a:lnTo>
                  <a:lnTo>
                    <a:pt x="153" y="242"/>
                  </a:lnTo>
                  <a:lnTo>
                    <a:pt x="142" y="260"/>
                  </a:lnTo>
                  <a:lnTo>
                    <a:pt x="133" y="282"/>
                  </a:lnTo>
                  <a:lnTo>
                    <a:pt x="126" y="303"/>
                  </a:lnTo>
                  <a:lnTo>
                    <a:pt x="119" y="324"/>
                  </a:lnTo>
                  <a:lnTo>
                    <a:pt x="119" y="324"/>
                  </a:lnTo>
                  <a:lnTo>
                    <a:pt x="132" y="328"/>
                  </a:lnTo>
                  <a:lnTo>
                    <a:pt x="143" y="332"/>
                  </a:lnTo>
                  <a:lnTo>
                    <a:pt x="143" y="332"/>
                  </a:lnTo>
                  <a:lnTo>
                    <a:pt x="154" y="322"/>
                  </a:lnTo>
                  <a:lnTo>
                    <a:pt x="162" y="312"/>
                  </a:lnTo>
                  <a:lnTo>
                    <a:pt x="162" y="312"/>
                  </a:lnTo>
                  <a:lnTo>
                    <a:pt x="172" y="309"/>
                  </a:lnTo>
                  <a:lnTo>
                    <a:pt x="179" y="309"/>
                  </a:lnTo>
                  <a:lnTo>
                    <a:pt x="187" y="311"/>
                  </a:lnTo>
                  <a:lnTo>
                    <a:pt x="193" y="314"/>
                  </a:lnTo>
                  <a:lnTo>
                    <a:pt x="199" y="318"/>
                  </a:lnTo>
                  <a:lnTo>
                    <a:pt x="204" y="322"/>
                  </a:lnTo>
                  <a:lnTo>
                    <a:pt x="213" y="333"/>
                  </a:lnTo>
                  <a:lnTo>
                    <a:pt x="213" y="333"/>
                  </a:lnTo>
                  <a:lnTo>
                    <a:pt x="215" y="342"/>
                  </a:lnTo>
                  <a:lnTo>
                    <a:pt x="215" y="350"/>
                  </a:lnTo>
                  <a:lnTo>
                    <a:pt x="214" y="358"/>
                  </a:lnTo>
                  <a:lnTo>
                    <a:pt x="212" y="365"/>
                  </a:lnTo>
                  <a:lnTo>
                    <a:pt x="208" y="373"/>
                  </a:lnTo>
                  <a:lnTo>
                    <a:pt x="204" y="379"/>
                  </a:lnTo>
                  <a:lnTo>
                    <a:pt x="200" y="386"/>
                  </a:lnTo>
                  <a:lnTo>
                    <a:pt x="194" y="391"/>
                  </a:lnTo>
                  <a:lnTo>
                    <a:pt x="189" y="396"/>
                  </a:lnTo>
                  <a:lnTo>
                    <a:pt x="183" y="400"/>
                  </a:lnTo>
                  <a:lnTo>
                    <a:pt x="176" y="403"/>
                  </a:lnTo>
                  <a:lnTo>
                    <a:pt x="170" y="405"/>
                  </a:lnTo>
                  <a:lnTo>
                    <a:pt x="162" y="406"/>
                  </a:lnTo>
                  <a:lnTo>
                    <a:pt x="156" y="405"/>
                  </a:lnTo>
                  <a:lnTo>
                    <a:pt x="148" y="404"/>
                  </a:lnTo>
                  <a:lnTo>
                    <a:pt x="142" y="399"/>
                  </a:lnTo>
                  <a:lnTo>
                    <a:pt x="142" y="399"/>
                  </a:lnTo>
                  <a:lnTo>
                    <a:pt x="140" y="394"/>
                  </a:lnTo>
                  <a:lnTo>
                    <a:pt x="138" y="389"/>
                  </a:lnTo>
                  <a:lnTo>
                    <a:pt x="136" y="383"/>
                  </a:lnTo>
                  <a:lnTo>
                    <a:pt x="134" y="378"/>
                  </a:lnTo>
                  <a:lnTo>
                    <a:pt x="134" y="378"/>
                  </a:lnTo>
                  <a:lnTo>
                    <a:pt x="123" y="375"/>
                  </a:lnTo>
                  <a:lnTo>
                    <a:pt x="116" y="375"/>
                  </a:lnTo>
                  <a:lnTo>
                    <a:pt x="112" y="375"/>
                  </a:lnTo>
                  <a:lnTo>
                    <a:pt x="112" y="375"/>
                  </a:lnTo>
                  <a:lnTo>
                    <a:pt x="97" y="404"/>
                  </a:lnTo>
                  <a:lnTo>
                    <a:pt x="88" y="422"/>
                  </a:lnTo>
                  <a:lnTo>
                    <a:pt x="82" y="441"/>
                  </a:lnTo>
                  <a:lnTo>
                    <a:pt x="82" y="441"/>
                  </a:lnTo>
                  <a:close/>
                  <a:moveTo>
                    <a:pt x="1416" y="538"/>
                  </a:moveTo>
                  <a:lnTo>
                    <a:pt x="1416" y="538"/>
                  </a:lnTo>
                  <a:lnTo>
                    <a:pt x="1401" y="559"/>
                  </a:lnTo>
                  <a:lnTo>
                    <a:pt x="1385" y="580"/>
                  </a:lnTo>
                  <a:lnTo>
                    <a:pt x="1371" y="603"/>
                  </a:lnTo>
                  <a:lnTo>
                    <a:pt x="1358" y="626"/>
                  </a:lnTo>
                  <a:lnTo>
                    <a:pt x="1358" y="626"/>
                  </a:lnTo>
                  <a:lnTo>
                    <a:pt x="1372" y="626"/>
                  </a:lnTo>
                  <a:lnTo>
                    <a:pt x="1385" y="629"/>
                  </a:lnTo>
                  <a:lnTo>
                    <a:pt x="1412" y="633"/>
                  </a:lnTo>
                  <a:lnTo>
                    <a:pt x="1437" y="637"/>
                  </a:lnTo>
                  <a:lnTo>
                    <a:pt x="1449" y="638"/>
                  </a:lnTo>
                  <a:lnTo>
                    <a:pt x="1462" y="638"/>
                  </a:lnTo>
                  <a:lnTo>
                    <a:pt x="1462" y="638"/>
                  </a:lnTo>
                  <a:lnTo>
                    <a:pt x="1484" y="600"/>
                  </a:lnTo>
                  <a:lnTo>
                    <a:pt x="1493" y="580"/>
                  </a:lnTo>
                  <a:lnTo>
                    <a:pt x="1502" y="560"/>
                  </a:lnTo>
                  <a:lnTo>
                    <a:pt x="1502" y="560"/>
                  </a:lnTo>
                  <a:lnTo>
                    <a:pt x="1482" y="553"/>
                  </a:lnTo>
                  <a:lnTo>
                    <a:pt x="1461" y="546"/>
                  </a:lnTo>
                  <a:lnTo>
                    <a:pt x="1440" y="542"/>
                  </a:lnTo>
                  <a:lnTo>
                    <a:pt x="1416" y="538"/>
                  </a:lnTo>
                  <a:lnTo>
                    <a:pt x="1416" y="538"/>
                  </a:lnTo>
                  <a:close/>
                  <a:moveTo>
                    <a:pt x="1240" y="615"/>
                  </a:moveTo>
                  <a:lnTo>
                    <a:pt x="1240" y="615"/>
                  </a:lnTo>
                  <a:lnTo>
                    <a:pt x="1210" y="659"/>
                  </a:lnTo>
                  <a:lnTo>
                    <a:pt x="1179" y="702"/>
                  </a:lnTo>
                  <a:lnTo>
                    <a:pt x="1179" y="702"/>
                  </a:lnTo>
                  <a:lnTo>
                    <a:pt x="1204" y="708"/>
                  </a:lnTo>
                  <a:lnTo>
                    <a:pt x="1231" y="712"/>
                  </a:lnTo>
                  <a:lnTo>
                    <a:pt x="1258" y="716"/>
                  </a:lnTo>
                  <a:lnTo>
                    <a:pt x="1283" y="721"/>
                  </a:lnTo>
                  <a:lnTo>
                    <a:pt x="1283" y="721"/>
                  </a:lnTo>
                  <a:lnTo>
                    <a:pt x="1292" y="711"/>
                  </a:lnTo>
                  <a:lnTo>
                    <a:pt x="1299" y="700"/>
                  </a:lnTo>
                  <a:lnTo>
                    <a:pt x="1312" y="677"/>
                  </a:lnTo>
                  <a:lnTo>
                    <a:pt x="1325" y="653"/>
                  </a:lnTo>
                  <a:lnTo>
                    <a:pt x="1333" y="642"/>
                  </a:lnTo>
                  <a:lnTo>
                    <a:pt x="1340" y="633"/>
                  </a:lnTo>
                  <a:lnTo>
                    <a:pt x="1340" y="633"/>
                  </a:lnTo>
                  <a:lnTo>
                    <a:pt x="1318" y="626"/>
                  </a:lnTo>
                  <a:lnTo>
                    <a:pt x="1292" y="622"/>
                  </a:lnTo>
                  <a:lnTo>
                    <a:pt x="1240" y="615"/>
                  </a:lnTo>
                  <a:lnTo>
                    <a:pt x="1240" y="615"/>
                  </a:lnTo>
                  <a:close/>
                  <a:moveTo>
                    <a:pt x="1350" y="636"/>
                  </a:moveTo>
                  <a:lnTo>
                    <a:pt x="1350" y="636"/>
                  </a:lnTo>
                  <a:lnTo>
                    <a:pt x="1339" y="652"/>
                  </a:lnTo>
                  <a:lnTo>
                    <a:pt x="1329" y="669"/>
                  </a:lnTo>
                  <a:lnTo>
                    <a:pt x="1309" y="704"/>
                  </a:lnTo>
                  <a:lnTo>
                    <a:pt x="1309" y="704"/>
                  </a:lnTo>
                  <a:lnTo>
                    <a:pt x="1305" y="709"/>
                  </a:lnTo>
                  <a:lnTo>
                    <a:pt x="1300" y="714"/>
                  </a:lnTo>
                  <a:lnTo>
                    <a:pt x="1298" y="718"/>
                  </a:lnTo>
                  <a:lnTo>
                    <a:pt x="1297" y="721"/>
                  </a:lnTo>
                  <a:lnTo>
                    <a:pt x="1298" y="723"/>
                  </a:lnTo>
                  <a:lnTo>
                    <a:pt x="1298" y="723"/>
                  </a:lnTo>
                  <a:lnTo>
                    <a:pt x="1311" y="726"/>
                  </a:lnTo>
                  <a:lnTo>
                    <a:pt x="1325" y="728"/>
                  </a:lnTo>
                  <a:lnTo>
                    <a:pt x="1353" y="731"/>
                  </a:lnTo>
                  <a:lnTo>
                    <a:pt x="1382" y="736"/>
                  </a:lnTo>
                  <a:lnTo>
                    <a:pt x="1396" y="738"/>
                  </a:lnTo>
                  <a:lnTo>
                    <a:pt x="1410" y="741"/>
                  </a:lnTo>
                  <a:lnTo>
                    <a:pt x="1410" y="741"/>
                  </a:lnTo>
                  <a:lnTo>
                    <a:pt x="1415" y="730"/>
                  </a:lnTo>
                  <a:lnTo>
                    <a:pt x="1420" y="720"/>
                  </a:lnTo>
                  <a:lnTo>
                    <a:pt x="1432" y="698"/>
                  </a:lnTo>
                  <a:lnTo>
                    <a:pt x="1443" y="677"/>
                  </a:lnTo>
                  <a:lnTo>
                    <a:pt x="1448" y="666"/>
                  </a:lnTo>
                  <a:lnTo>
                    <a:pt x="1452" y="654"/>
                  </a:lnTo>
                  <a:lnTo>
                    <a:pt x="1452" y="654"/>
                  </a:lnTo>
                  <a:lnTo>
                    <a:pt x="1440" y="650"/>
                  </a:lnTo>
                  <a:lnTo>
                    <a:pt x="1428" y="647"/>
                  </a:lnTo>
                  <a:lnTo>
                    <a:pt x="1403" y="641"/>
                  </a:lnTo>
                  <a:lnTo>
                    <a:pt x="1379" y="638"/>
                  </a:lnTo>
                  <a:lnTo>
                    <a:pt x="1350" y="636"/>
                  </a:lnTo>
                  <a:lnTo>
                    <a:pt x="1350" y="636"/>
                  </a:lnTo>
                  <a:close/>
                </a:path>
              </a:pathLst>
            </a:custGeom>
            <a:solidFill>
              <a:srgbClr val="FFFFFF"/>
            </a:solidFill>
            <a:ln w="9525">
              <a:solidFill>
                <a:schemeClr val="tx1">
                  <a:lumMod val="75000"/>
                  <a:lumOff val="25000"/>
                </a:schemeClr>
              </a:solidFill>
              <a:round/>
            </a:ln>
          </p:spPr>
          <p:txBody>
            <a:bodyPr vert="horz" wrap="square" lIns="91423" tIns="45711" rIns="91423" bIns="45711" numCol="1" anchor="t" anchorCtr="0" compatLnSpc="1"/>
            <a:lstStyle/>
            <a:p>
              <a:endParaRPr lang="zh-CN" altLang="en-US">
                <a:solidFill>
                  <a:schemeClr val="tx1">
                    <a:lumMod val="75000"/>
                    <a:lumOff val="25000"/>
                  </a:schemeClr>
                </a:solidFill>
              </a:endParaRPr>
            </a:p>
          </p:txBody>
        </p:sp>
      </p:grpSp>
      <p:sp>
        <p:nvSpPr>
          <p:cNvPr id="240" name="矩形 239"/>
          <p:cNvSpPr/>
          <p:nvPr/>
        </p:nvSpPr>
        <p:spPr>
          <a:xfrm>
            <a:off x="7167372" y="3072035"/>
            <a:ext cx="4285486" cy="922020"/>
          </a:xfrm>
          <a:prstGeom prst="rect">
            <a:avLst/>
          </a:prstGeom>
        </p:spPr>
        <p:txBody>
          <a:bodyPr wrap="square">
            <a:spAutoFit/>
          </a:bodyPr>
          <a:lstStyle/>
          <a:p>
            <a:pPr>
              <a:lnSpc>
                <a:spcPct val="150000"/>
              </a:lnSpc>
            </a:pPr>
            <a:r>
              <a:rPr lang="zh-CN" altLang="en-US" b="1">
                <a:solidFill>
                  <a:schemeClr val="tx1">
                    <a:lumMod val="75000"/>
                    <a:lumOff val="25000"/>
                  </a:schemeClr>
                </a:solidFill>
                <a:latin typeface="微软雅黑" panose="020b0503020204020204" charset="-122"/>
                <a:ea typeface="微软雅黑"/>
              </a:rPr>
              <a:t>画中人（物）的形象点</a:t>
            </a:r>
            <a:endParaRPr lang="en-US" altLang="zh-CN" b="1">
              <a:solidFill>
                <a:schemeClr val="tx1">
                  <a:lumMod val="75000"/>
                  <a:lumOff val="25000"/>
                </a:schemeClr>
              </a:solidFill>
              <a:latin typeface="微软雅黑" panose="020b0503020204020204" charset="-122"/>
              <a:ea typeface="微软雅黑"/>
            </a:endParaRPr>
          </a:p>
          <a:p>
            <a:pPr>
              <a:lnSpc>
                <a:spcPct val="150000"/>
              </a:lnSpc>
            </a:pPr>
            <a:endParaRPr lang="en-US" altLang="zh-CN" b="1">
              <a:solidFill>
                <a:schemeClr val="bg2">
                  <a:lumMod val="25000"/>
                </a:schemeClr>
              </a:solidFill>
              <a:latin typeface="微软雅黑" panose="020b0503020204020204" charset="-122"/>
              <a:ea typeface="微软雅黑"/>
            </a:endParaRPr>
          </a:p>
        </p:txBody>
      </p:sp>
      <p:sp>
        <p:nvSpPr>
          <p:cNvPr id="241" name="矩形 240"/>
          <p:cNvSpPr/>
          <p:nvPr/>
        </p:nvSpPr>
        <p:spPr>
          <a:xfrm>
            <a:off x="7167372" y="4071982"/>
            <a:ext cx="4285486" cy="922020"/>
          </a:xfrm>
          <a:prstGeom prst="rect">
            <a:avLst/>
          </a:prstGeom>
        </p:spPr>
        <p:txBody>
          <a:bodyPr wrap="square">
            <a:spAutoFit/>
          </a:bodyPr>
          <a:lstStyle/>
          <a:p>
            <a:pPr>
              <a:lnSpc>
                <a:spcPct val="150000"/>
              </a:lnSpc>
            </a:pPr>
            <a:r>
              <a:rPr lang="zh-CN" altLang="en-US" b="1">
                <a:solidFill>
                  <a:schemeClr val="tx1">
                    <a:lumMod val="75000"/>
                    <a:lumOff val="25000"/>
                  </a:schemeClr>
                </a:solidFill>
                <a:latin typeface="微软雅黑" panose="020b0503020204020204" charset="-122"/>
                <a:ea typeface="微软雅黑"/>
              </a:rPr>
              <a:t>画中人（物）的关系点</a:t>
            </a:r>
            <a:endParaRPr lang="en-US" altLang="zh-CN" b="1">
              <a:solidFill>
                <a:schemeClr val="tx1">
                  <a:lumMod val="75000"/>
                  <a:lumOff val="25000"/>
                </a:schemeClr>
              </a:solidFill>
              <a:latin typeface="微软雅黑" panose="020b0503020204020204" charset="-122"/>
              <a:ea typeface="微软雅黑"/>
            </a:endParaRPr>
          </a:p>
          <a:p>
            <a:pPr>
              <a:lnSpc>
                <a:spcPct val="150000"/>
              </a:lnSpc>
            </a:pPr>
            <a:endParaRPr lang="en-US" altLang="zh-CN" b="1">
              <a:solidFill>
                <a:schemeClr val="bg2">
                  <a:lumMod val="25000"/>
                </a:schemeClr>
              </a:solidFill>
              <a:latin typeface="微软雅黑" panose="020b0503020204020204" charset="-122"/>
              <a:ea typeface="微软雅黑"/>
            </a:endParaRPr>
          </a:p>
        </p:txBody>
      </p:sp>
      <p:sp>
        <p:nvSpPr>
          <p:cNvPr id="242" name="矩形 241"/>
          <p:cNvSpPr/>
          <p:nvPr/>
        </p:nvSpPr>
        <p:spPr>
          <a:xfrm>
            <a:off x="7167372" y="5143354"/>
            <a:ext cx="4285486" cy="922020"/>
          </a:xfrm>
          <a:prstGeom prst="rect">
            <a:avLst/>
          </a:prstGeom>
        </p:spPr>
        <p:txBody>
          <a:bodyPr wrap="square">
            <a:spAutoFit/>
          </a:bodyPr>
          <a:lstStyle/>
          <a:p>
            <a:pPr>
              <a:lnSpc>
                <a:spcPct val="150000"/>
              </a:lnSpc>
            </a:pPr>
            <a:r>
              <a:rPr lang="zh-CN" altLang="en-US" b="1">
                <a:solidFill>
                  <a:schemeClr val="tx1">
                    <a:lumMod val="75000"/>
                    <a:lumOff val="25000"/>
                  </a:schemeClr>
                </a:solidFill>
                <a:latin typeface="微软雅黑" panose="020b0503020204020204" charset="-122"/>
                <a:ea typeface="微软雅黑"/>
              </a:rPr>
              <a:t>画中人（物）的细节对比点</a:t>
            </a:r>
            <a:endParaRPr lang="en-US" altLang="zh-CN" b="1">
              <a:solidFill>
                <a:schemeClr val="tx1">
                  <a:lumMod val="75000"/>
                  <a:lumOff val="25000"/>
                </a:schemeClr>
              </a:solidFill>
              <a:latin typeface="微软雅黑" panose="020b0503020204020204" charset="-122"/>
              <a:ea typeface="微软雅黑"/>
            </a:endParaRPr>
          </a:p>
          <a:p>
            <a:pPr>
              <a:lnSpc>
                <a:spcPct val="150000"/>
              </a:lnSpc>
            </a:pPr>
            <a:endParaRPr lang="en-US" altLang="zh-CN" b="1">
              <a:solidFill>
                <a:schemeClr val="bg2">
                  <a:lumMod val="25000"/>
                </a:schemeClr>
              </a:solidFill>
              <a:latin typeface="微软雅黑" panose="020b0503020204020204" charset="-122"/>
              <a:ea typeface="微软雅黑"/>
            </a:endParaRPr>
          </a:p>
        </p:txBody>
      </p:sp>
      <p:sp>
        <p:nvSpPr>
          <p:cNvPr id="22" name="椭圆形标注 11">
            <a:hlinkClick r:id="rId2"/>
          </p:cNvPr>
          <p:cNvSpPr>
            <a:spLocks noChangeArrowheads="1"/>
          </p:cNvSpPr>
          <p:nvPr/>
        </p:nvSpPr>
        <p:spPr bwMode="auto">
          <a:xfrm>
            <a:off x="2640256" y="3552032"/>
            <a:ext cx="2051992" cy="1429636"/>
          </a:xfrm>
          <a:prstGeom prst="wedgeEllipseCallout">
            <a:avLst>
              <a:gd name="adj1" fmla="val -71926"/>
              <a:gd name="adj2" fmla="val -1347"/>
            </a:avLst>
          </a:prstGeom>
          <a:solidFill>
            <a:schemeClr val="bg1"/>
          </a:solidFill>
          <a:ln w="12700" cap="flat" cmpd="sng">
            <a:solidFill>
              <a:schemeClr val="tx1">
                <a:lumMod val="75000"/>
                <a:lumOff val="25000"/>
              </a:schemeClr>
            </a:solidFill>
            <a:bevel/>
          </a:ln>
        </p:spPr>
        <p:txBody>
          <a:bodyPr anchor="ctr"/>
          <a:lstStyle/>
          <a:p>
            <a:pPr algn="ctr"/>
            <a:endParaRPr lang="zh-CN" altLang="zh-CN" sz="1100">
              <a:solidFill>
                <a:schemeClr val="tx1">
                  <a:lumMod val="75000"/>
                  <a:lumOff val="25000"/>
                </a:schemeClr>
              </a:solidFill>
              <a:latin typeface="宋体" panose="02010600030101010101" pitchFamily="2" charset="-122"/>
              <a:sym typeface="宋体" panose="02010600030101010101" pitchFamily="2" charset="-122"/>
            </a:endParaRPr>
          </a:p>
        </p:txBody>
      </p:sp>
      <p:sp>
        <p:nvSpPr>
          <p:cNvPr id="24" name="矩形 23"/>
          <p:cNvSpPr/>
          <p:nvPr/>
        </p:nvSpPr>
        <p:spPr>
          <a:xfrm>
            <a:off x="2881885" y="3771508"/>
            <a:ext cx="4285486" cy="1337945"/>
          </a:xfrm>
          <a:prstGeom prst="rect">
            <a:avLst/>
          </a:prstGeom>
        </p:spPr>
        <p:txBody>
          <a:bodyPr wrap="square">
            <a:spAutoFit/>
          </a:bodyPr>
          <a:lstStyle/>
          <a:p>
            <a:pPr>
              <a:lnSpc>
                <a:spcPct val="150000"/>
              </a:lnSpc>
            </a:pPr>
            <a:r>
              <a:rPr lang="zh-CN" altLang="en-US" b="1">
                <a:solidFill>
                  <a:schemeClr val="bg2">
                    <a:lumMod val="25000"/>
                  </a:schemeClr>
                </a:solidFill>
                <a:latin typeface="微软雅黑" panose="020b0503020204020204" charset="-122"/>
                <a:ea typeface="微软雅黑"/>
              </a:rPr>
              <a:t> </a:t>
            </a:r>
            <a:r>
              <a:rPr lang="zh-CN" altLang="en-US" b="1">
                <a:solidFill>
                  <a:schemeClr val="tx1">
                    <a:lumMod val="75000"/>
                    <a:lumOff val="25000"/>
                  </a:schemeClr>
                </a:solidFill>
                <a:latin typeface="微软雅黑" panose="020b0503020204020204" charset="-122"/>
                <a:ea typeface="微软雅黑"/>
              </a:rPr>
              <a:t>画中人（物）</a:t>
            </a:r>
            <a:endParaRPr lang="en-US" altLang="zh-CN" b="1">
              <a:solidFill>
                <a:schemeClr val="tx1">
                  <a:lumMod val="75000"/>
                  <a:lumOff val="25000"/>
                </a:schemeClr>
              </a:solidFill>
              <a:latin typeface="微软雅黑" panose="020b0503020204020204" charset="-122"/>
              <a:ea typeface="微软雅黑"/>
            </a:endParaRPr>
          </a:p>
          <a:p>
            <a:pPr>
              <a:lnSpc>
                <a:spcPct val="150000"/>
              </a:lnSpc>
            </a:pPr>
            <a:r>
              <a:rPr lang="zh-CN" altLang="en-US" b="1">
                <a:solidFill>
                  <a:schemeClr val="tx1">
                    <a:lumMod val="75000"/>
                    <a:lumOff val="25000"/>
                  </a:schemeClr>
                </a:solidFill>
                <a:latin typeface="微软雅黑" panose="020b0503020204020204" charset="-122"/>
                <a:ea typeface="微软雅黑"/>
              </a:rPr>
              <a:t>所呈现的寓意</a:t>
            </a:r>
            <a:endParaRPr lang="en-US" altLang="zh-CN" b="1">
              <a:solidFill>
                <a:schemeClr val="tx1">
                  <a:lumMod val="75000"/>
                  <a:lumOff val="25000"/>
                </a:schemeClr>
              </a:solidFill>
              <a:latin typeface="微软雅黑" panose="020b0503020204020204" charset="-122"/>
              <a:ea typeface="微软雅黑"/>
            </a:endParaRPr>
          </a:p>
          <a:p>
            <a:pPr>
              <a:lnSpc>
                <a:spcPct val="150000"/>
              </a:lnSpc>
            </a:pPr>
            <a:endParaRPr lang="en-US" altLang="zh-CN" b="1">
              <a:solidFill>
                <a:schemeClr val="bg2">
                  <a:lumMod val="25000"/>
                </a:schemeClr>
              </a:solidFill>
              <a:latin typeface="微软雅黑" panose="020b0503020204020204" charset="-122"/>
              <a:ea typeface="微软雅黑"/>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7"/>
                                        </p:tgtEl>
                                        <p:attrNameLst>
                                          <p:attrName>style.visibility</p:attrName>
                                        </p:attrNameLst>
                                      </p:cBhvr>
                                      <p:to>
                                        <p:strVal val="visible"/>
                                      </p:to>
                                    </p:set>
                                    <p:anim calcmode="lin" valueType="num">
                                      <p:cBhvr additive="base">
                                        <p:cTn id="11" dur="500" fill="hold"/>
                                        <p:tgtEl>
                                          <p:spTgt spid="127"/>
                                        </p:tgtEl>
                                        <p:attrNameLst>
                                          <p:attrName>ppt_x</p:attrName>
                                        </p:attrNameLst>
                                      </p:cBhvr>
                                      <p:tavLst>
                                        <p:tav tm="0">
                                          <p:val>
                                            <p:strVal val="#ppt_x"/>
                                          </p:val>
                                        </p:tav>
                                        <p:tav tm="100000">
                                          <p:val>
                                            <p:strVal val="#ppt_x"/>
                                          </p:val>
                                        </p:tav>
                                      </p:tavLst>
                                    </p:anim>
                                    <p:anim calcmode="lin" valueType="num">
                                      <p:cBhvr additive="base">
                                        <p:cTn id="12" dur="500" fill="hold"/>
                                        <p:tgtEl>
                                          <p:spTgt spid="127"/>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ppt_x"/>
                                          </p:val>
                                        </p:tav>
                                        <p:tav tm="100000">
                                          <p:val>
                                            <p:strVal val="#ppt_x"/>
                                          </p:val>
                                        </p:tav>
                                      </p:tavLst>
                                    </p:anim>
                                    <p:anim calcmode="lin" valueType="num">
                                      <p:cBhvr additive="base">
                                        <p:cTn id="18" dur="500" fill="hold"/>
                                        <p:tgtEl>
                                          <p:spTgt spid="22"/>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500"/>
                            </p:stCondLst>
                            <p:childTnLst>
                              <p:par>
                                <p:cTn id="20" presetID="2" presetClass="entr" presetSubtype="4" fill="hold" grpId="0" nodeType="after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500" fill="hold"/>
                                        <p:tgtEl>
                                          <p:spTgt spid="24"/>
                                        </p:tgtEl>
                                        <p:attrNameLst>
                                          <p:attrName>ppt_x</p:attrName>
                                        </p:attrNameLst>
                                      </p:cBhvr>
                                      <p:tavLst>
                                        <p:tav tm="0">
                                          <p:val>
                                            <p:strVal val="#ppt_x"/>
                                          </p:val>
                                        </p:tav>
                                        <p:tav tm="100000">
                                          <p:val>
                                            <p:strVal val="#ppt_x"/>
                                          </p:val>
                                        </p:tav>
                                      </p:tavLst>
                                    </p:anim>
                                    <p:anim calcmode="lin" valueType="num">
                                      <p:cBhvr additive="base">
                                        <p:cTn id="23"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cond evt="onBegin" delay="0">
                          <p:tn val="23"/>
                        </p:cond>
                      </p:stCondLst>
                      <p:childTnLst>
                        <p:par>
                          <p:cTn id="25" fill="hold" nodeType="afterGroup">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227"/>
                                        </p:tgtEl>
                                        <p:attrNameLst>
                                          <p:attrName>style.visibility</p:attrName>
                                        </p:attrNameLst>
                                      </p:cBhvr>
                                      <p:to>
                                        <p:strVal val="visible"/>
                                      </p:to>
                                    </p:set>
                                    <p:anim calcmode="lin" valueType="num">
                                      <p:cBhvr additive="base">
                                        <p:cTn id="28" dur="500" fill="hold"/>
                                        <p:tgtEl>
                                          <p:spTgt spid="227"/>
                                        </p:tgtEl>
                                        <p:attrNameLst>
                                          <p:attrName>ppt_x</p:attrName>
                                        </p:attrNameLst>
                                      </p:cBhvr>
                                      <p:tavLst>
                                        <p:tav tm="0">
                                          <p:val>
                                            <p:strVal val="#ppt_x"/>
                                          </p:val>
                                        </p:tav>
                                        <p:tav tm="100000">
                                          <p:val>
                                            <p:strVal val="#ppt_x"/>
                                          </p:val>
                                        </p:tav>
                                      </p:tavLst>
                                    </p:anim>
                                    <p:anim calcmode="lin" valueType="num">
                                      <p:cBhvr additive="base">
                                        <p:cTn id="29" dur="500" fill="hold"/>
                                        <p:tgtEl>
                                          <p:spTgt spid="227"/>
                                        </p:tgtEl>
                                        <p:attrNameLst>
                                          <p:attrName>ppt_y</p:attrName>
                                        </p:attrNameLst>
                                      </p:cBhvr>
                                      <p:tavLst>
                                        <p:tav tm="0">
                                          <p:val>
                                            <p:strVal val="1+#ppt_h/2"/>
                                          </p:val>
                                        </p:tav>
                                        <p:tav tm="100000">
                                          <p:val>
                                            <p:strVal val="#ppt_y"/>
                                          </p:val>
                                        </p:tav>
                                      </p:tavLst>
                                    </p:anim>
                                  </p:childTnLst>
                                </p:cTn>
                              </p:par>
                            </p:childTnLst>
                          </p:cTn>
                        </p:par>
                        <p:par>
                          <p:cTn id="30" fill="hold" nodeType="afterGroup">
                            <p:stCondLst>
                              <p:cond delay="500"/>
                            </p:stCondLst>
                            <p:childTnLst>
                              <p:par>
                                <p:cTn id="31" presetID="8" presetClass="entr" presetSubtype="16" fill="hold" grpId="0" nodeType="afterEffect">
                                  <p:stCondLst>
                                    <p:cond delay="0"/>
                                  </p:stCondLst>
                                  <p:childTnLst>
                                    <p:set>
                                      <p:cBhvr>
                                        <p:cTn id="32" dur="1" fill="hold">
                                          <p:stCondLst>
                                            <p:cond delay="0"/>
                                          </p:stCondLst>
                                        </p:cTn>
                                        <p:tgtEl>
                                          <p:spTgt spid="240"/>
                                        </p:tgtEl>
                                        <p:attrNameLst>
                                          <p:attrName>style.visibility</p:attrName>
                                        </p:attrNameLst>
                                      </p:cBhvr>
                                      <p:to>
                                        <p:strVal val="visible"/>
                                      </p:to>
                                    </p:set>
                                    <p:animEffect transition="in" filter="diamond(in)">
                                      <p:cBhvr>
                                        <p:cTn id="33" dur="500"/>
                                        <p:tgtEl>
                                          <p:spTgt spid="240"/>
                                        </p:tgtEl>
                                      </p:cBhvr>
                                    </p:animEffect>
                                  </p:childTnLst>
                                </p:cTn>
                              </p:par>
                            </p:childTnLst>
                          </p:cTn>
                        </p:par>
                      </p:childTnLst>
                    </p:cTn>
                  </p:par>
                  <p:par>
                    <p:cTn id="34" fill="hold" nodeType="clickPar">
                      <p:stCondLst>
                        <p:cond delay="indefinite"/>
                        <p:cond evt="onBegin" delay="0">
                          <p:tn val="33"/>
                        </p:cond>
                      </p:stCondLst>
                      <p:childTnLst>
                        <p:par>
                          <p:cTn id="35" fill="hold" nodeType="afterGroup">
                            <p:stCondLst>
                              <p:cond delay="0"/>
                            </p:stCondLst>
                            <p:childTnLst>
                              <p:par>
                                <p:cTn id="36" presetID="2" presetClass="entr" presetSubtype="4" fill="hold" nodeType="clickEffect">
                                  <p:stCondLst>
                                    <p:cond delay="0"/>
                                  </p:stCondLst>
                                  <p:childTnLst>
                                    <p:set>
                                      <p:cBhvr>
                                        <p:cTn id="37" dur="1" fill="hold">
                                          <p:stCondLst>
                                            <p:cond delay="0"/>
                                          </p:stCondLst>
                                        </p:cTn>
                                        <p:tgtEl>
                                          <p:spTgt spid="228"/>
                                        </p:tgtEl>
                                        <p:attrNameLst>
                                          <p:attrName>style.visibility</p:attrName>
                                        </p:attrNameLst>
                                      </p:cBhvr>
                                      <p:to>
                                        <p:strVal val="visible"/>
                                      </p:to>
                                    </p:set>
                                    <p:anim calcmode="lin" valueType="num">
                                      <p:cBhvr additive="base">
                                        <p:cTn id="38" dur="500" fill="hold"/>
                                        <p:tgtEl>
                                          <p:spTgt spid="228"/>
                                        </p:tgtEl>
                                        <p:attrNameLst>
                                          <p:attrName>ppt_x</p:attrName>
                                        </p:attrNameLst>
                                      </p:cBhvr>
                                      <p:tavLst>
                                        <p:tav tm="0">
                                          <p:val>
                                            <p:strVal val="#ppt_x"/>
                                          </p:val>
                                        </p:tav>
                                        <p:tav tm="100000">
                                          <p:val>
                                            <p:strVal val="#ppt_x"/>
                                          </p:val>
                                        </p:tav>
                                      </p:tavLst>
                                    </p:anim>
                                    <p:anim calcmode="lin" valueType="num">
                                      <p:cBhvr additive="base">
                                        <p:cTn id="39" dur="500" fill="hold"/>
                                        <p:tgtEl>
                                          <p:spTgt spid="228"/>
                                        </p:tgtEl>
                                        <p:attrNameLst>
                                          <p:attrName>ppt_y</p:attrName>
                                        </p:attrNameLst>
                                      </p:cBhvr>
                                      <p:tavLst>
                                        <p:tav tm="0">
                                          <p:val>
                                            <p:strVal val="1+#ppt_h/2"/>
                                          </p:val>
                                        </p:tav>
                                        <p:tav tm="100000">
                                          <p:val>
                                            <p:strVal val="#ppt_y"/>
                                          </p:val>
                                        </p:tav>
                                      </p:tavLst>
                                    </p:anim>
                                  </p:childTnLst>
                                </p:cTn>
                              </p:par>
                            </p:childTnLst>
                          </p:cTn>
                        </p:par>
                        <p:par>
                          <p:cTn id="40" fill="hold" nodeType="afterGroup">
                            <p:stCondLst>
                              <p:cond delay="500"/>
                            </p:stCondLst>
                            <p:childTnLst>
                              <p:par>
                                <p:cTn id="41" presetID="8" presetClass="entr" presetSubtype="16" fill="hold" grpId="0" nodeType="afterEffect">
                                  <p:stCondLst>
                                    <p:cond delay="0"/>
                                  </p:stCondLst>
                                  <p:childTnLst>
                                    <p:set>
                                      <p:cBhvr>
                                        <p:cTn id="42" dur="1" fill="hold">
                                          <p:stCondLst>
                                            <p:cond delay="0"/>
                                          </p:stCondLst>
                                        </p:cTn>
                                        <p:tgtEl>
                                          <p:spTgt spid="241"/>
                                        </p:tgtEl>
                                        <p:attrNameLst>
                                          <p:attrName>style.visibility</p:attrName>
                                        </p:attrNameLst>
                                      </p:cBhvr>
                                      <p:to>
                                        <p:strVal val="visible"/>
                                      </p:to>
                                    </p:set>
                                    <p:animEffect transition="in" filter="diamond(in)">
                                      <p:cBhvr>
                                        <p:cTn id="43" dur="1000"/>
                                        <p:tgtEl>
                                          <p:spTgt spid="241"/>
                                        </p:tgtEl>
                                      </p:cBhvr>
                                    </p:animEffect>
                                  </p:childTnLst>
                                </p:cTn>
                              </p:par>
                            </p:childTnLst>
                          </p:cTn>
                        </p:par>
                      </p:childTnLst>
                    </p:cTn>
                  </p:par>
                  <p:par>
                    <p:cTn id="44" fill="hold" nodeType="clickPar">
                      <p:stCondLst>
                        <p:cond delay="indefinite"/>
                        <p:cond evt="onBegin" delay="0">
                          <p:tn val="43"/>
                        </p:cond>
                      </p:stCondLst>
                      <p:childTnLst>
                        <p:par>
                          <p:cTn id="45" fill="hold" nodeType="afterGroup">
                            <p:stCondLst>
                              <p:cond delay="0"/>
                            </p:stCondLst>
                            <p:childTnLst>
                              <p:par>
                                <p:cTn id="46" presetID="2" presetClass="entr" presetSubtype="4" fill="hold" nodeType="clickEffect">
                                  <p:stCondLst>
                                    <p:cond delay="0"/>
                                  </p:stCondLst>
                                  <p:childTnLst>
                                    <p:set>
                                      <p:cBhvr>
                                        <p:cTn id="47" dur="1" fill="hold">
                                          <p:stCondLst>
                                            <p:cond delay="0"/>
                                          </p:stCondLst>
                                        </p:cTn>
                                        <p:tgtEl>
                                          <p:spTgt spid="232"/>
                                        </p:tgtEl>
                                        <p:attrNameLst>
                                          <p:attrName>style.visibility</p:attrName>
                                        </p:attrNameLst>
                                      </p:cBhvr>
                                      <p:to>
                                        <p:strVal val="visible"/>
                                      </p:to>
                                    </p:set>
                                    <p:anim calcmode="lin" valueType="num">
                                      <p:cBhvr additive="base">
                                        <p:cTn id="48" dur="500" fill="hold"/>
                                        <p:tgtEl>
                                          <p:spTgt spid="232"/>
                                        </p:tgtEl>
                                        <p:attrNameLst>
                                          <p:attrName>ppt_x</p:attrName>
                                        </p:attrNameLst>
                                      </p:cBhvr>
                                      <p:tavLst>
                                        <p:tav tm="0">
                                          <p:val>
                                            <p:strVal val="#ppt_x"/>
                                          </p:val>
                                        </p:tav>
                                        <p:tav tm="100000">
                                          <p:val>
                                            <p:strVal val="#ppt_x"/>
                                          </p:val>
                                        </p:tav>
                                      </p:tavLst>
                                    </p:anim>
                                    <p:anim calcmode="lin" valueType="num">
                                      <p:cBhvr additive="base">
                                        <p:cTn id="49" dur="500" fill="hold"/>
                                        <p:tgtEl>
                                          <p:spTgt spid="232"/>
                                        </p:tgtEl>
                                        <p:attrNameLst>
                                          <p:attrName>ppt_y</p:attrName>
                                        </p:attrNameLst>
                                      </p:cBhvr>
                                      <p:tavLst>
                                        <p:tav tm="0">
                                          <p:val>
                                            <p:strVal val="1+#ppt_h/2"/>
                                          </p:val>
                                        </p:tav>
                                        <p:tav tm="100000">
                                          <p:val>
                                            <p:strVal val="#ppt_y"/>
                                          </p:val>
                                        </p:tav>
                                      </p:tavLst>
                                    </p:anim>
                                  </p:childTnLst>
                                </p:cTn>
                              </p:par>
                            </p:childTnLst>
                          </p:cTn>
                        </p:par>
                        <p:par>
                          <p:cTn id="50" fill="hold" nodeType="afterGroup">
                            <p:stCondLst>
                              <p:cond delay="500"/>
                            </p:stCondLst>
                            <p:childTnLst>
                              <p:par>
                                <p:cTn id="51" presetID="8" presetClass="entr" presetSubtype="16" fill="hold" grpId="0" nodeType="afterEffect">
                                  <p:stCondLst>
                                    <p:cond delay="0"/>
                                  </p:stCondLst>
                                  <p:childTnLst>
                                    <p:set>
                                      <p:cBhvr>
                                        <p:cTn id="52" dur="1" fill="hold">
                                          <p:stCondLst>
                                            <p:cond delay="0"/>
                                          </p:stCondLst>
                                        </p:cTn>
                                        <p:tgtEl>
                                          <p:spTgt spid="242"/>
                                        </p:tgtEl>
                                        <p:attrNameLst>
                                          <p:attrName>style.visibility</p:attrName>
                                        </p:attrNameLst>
                                      </p:cBhvr>
                                      <p:to>
                                        <p:strVal val="visible"/>
                                      </p:to>
                                    </p:set>
                                    <p:animEffect transition="in" filter="diamond(in)">
                                      <p:cBhvr>
                                        <p:cTn id="53" dur="500"/>
                                        <p:tgtEl>
                                          <p:spTgt spid="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7" grpId="0"/>
      <p:bldP spid="227" grpId="0"/>
      <p:bldP spid="240" grpId="0"/>
      <p:bldP spid="241" grpId="0"/>
      <p:bldP spid="242" grpId="0"/>
      <p:bldP spid="22" grpId="0"/>
      <p:bldP spid="24"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Freeform 24"/>
          <p:cNvSpPr>
            <a:spLocks noEditPoints="1"/>
          </p:cNvSpPr>
          <p:nvPr/>
        </p:nvSpPr>
        <p:spPr bwMode="auto">
          <a:xfrm>
            <a:off x="9439515" y="284051"/>
            <a:ext cx="692109" cy="1071941"/>
          </a:xfrm>
          <a:custGeom>
            <a:cxnLst>
              <a:cxn ang="0">
                <a:pos x="317" y="1182"/>
              </a:cxn>
              <a:cxn ang="0">
                <a:pos x="127" y="621"/>
              </a:cxn>
              <a:cxn ang="0">
                <a:pos x="227" y="428"/>
              </a:cxn>
              <a:cxn ang="0">
                <a:pos x="284" y="66"/>
              </a:cxn>
              <a:cxn ang="0">
                <a:pos x="660" y="982"/>
              </a:cxn>
              <a:cxn ang="0">
                <a:pos x="734" y="462"/>
              </a:cxn>
              <a:cxn ang="0">
                <a:pos x="805" y="5"/>
              </a:cxn>
              <a:cxn ang="0">
                <a:pos x="834" y="613"/>
              </a:cxn>
              <a:cxn ang="0">
                <a:pos x="922" y="708"/>
              </a:cxn>
              <a:cxn ang="0">
                <a:pos x="1130" y="377"/>
              </a:cxn>
              <a:cxn ang="0">
                <a:pos x="1047" y="917"/>
              </a:cxn>
              <a:cxn ang="0">
                <a:pos x="1089" y="1928"/>
              </a:cxn>
              <a:cxn ang="0">
                <a:pos x="801" y="112"/>
              </a:cxn>
              <a:cxn ang="0">
                <a:pos x="725" y="419"/>
              </a:cxn>
              <a:cxn ang="0">
                <a:pos x="836" y="138"/>
              </a:cxn>
              <a:cxn ang="0">
                <a:pos x="232" y="305"/>
              </a:cxn>
              <a:cxn ang="0">
                <a:pos x="357" y="533"/>
              </a:cxn>
              <a:cxn ang="0">
                <a:pos x="381" y="411"/>
              </a:cxn>
              <a:cxn ang="0">
                <a:pos x="341" y="302"/>
              </a:cxn>
              <a:cxn ang="0">
                <a:pos x="273" y="243"/>
              </a:cxn>
              <a:cxn ang="0">
                <a:pos x="1048" y="457"/>
              </a:cxn>
              <a:cxn ang="0">
                <a:pos x="1062" y="351"/>
              </a:cxn>
              <a:cxn ang="0">
                <a:pos x="821" y="448"/>
              </a:cxn>
              <a:cxn ang="0">
                <a:pos x="1053" y="476"/>
              </a:cxn>
              <a:cxn ang="0">
                <a:pos x="452" y="503"/>
              </a:cxn>
              <a:cxn ang="0">
                <a:pos x="524" y="576"/>
              </a:cxn>
              <a:cxn ang="0">
                <a:pos x="447" y="1210"/>
              </a:cxn>
              <a:cxn ang="0">
                <a:pos x="732" y="625"/>
              </a:cxn>
              <a:cxn ang="0">
                <a:pos x="43" y="689"/>
              </a:cxn>
              <a:cxn ang="0">
                <a:pos x="420" y="1312"/>
              </a:cxn>
              <a:cxn ang="0">
                <a:pos x="691" y="825"/>
              </a:cxn>
              <a:cxn ang="0">
                <a:pos x="734" y="1142"/>
              </a:cxn>
              <a:cxn ang="0">
                <a:pos x="938" y="683"/>
              </a:cxn>
              <a:cxn ang="0">
                <a:pos x="940" y="717"/>
              </a:cxn>
              <a:cxn ang="0">
                <a:pos x="985" y="810"/>
              </a:cxn>
              <a:cxn ang="0">
                <a:pos x="900" y="941"/>
              </a:cxn>
              <a:cxn ang="0">
                <a:pos x="1004" y="868"/>
              </a:cxn>
              <a:cxn ang="0">
                <a:pos x="1029" y="982"/>
              </a:cxn>
              <a:cxn ang="0">
                <a:pos x="814" y="914"/>
              </a:cxn>
              <a:cxn ang="0">
                <a:pos x="850" y="927"/>
              </a:cxn>
              <a:cxn ang="0">
                <a:pos x="1096" y="1016"/>
              </a:cxn>
              <a:cxn ang="0">
                <a:pos x="759" y="1286"/>
              </a:cxn>
              <a:cxn ang="0">
                <a:pos x="842" y="1045"/>
              </a:cxn>
              <a:cxn ang="0">
                <a:pos x="573" y="1261"/>
              </a:cxn>
              <a:cxn ang="0">
                <a:pos x="622" y="1076"/>
              </a:cxn>
              <a:cxn ang="0">
                <a:pos x="1020" y="1144"/>
              </a:cxn>
              <a:cxn ang="0">
                <a:pos x="643" y="1531"/>
              </a:cxn>
              <a:cxn ang="0">
                <a:pos x="322" y="1327"/>
              </a:cxn>
              <a:cxn ang="0">
                <a:pos x="950" y="1247"/>
              </a:cxn>
              <a:cxn ang="0">
                <a:pos x="439" y="1482"/>
              </a:cxn>
              <a:cxn ang="0">
                <a:pos x="417" y="1545"/>
              </a:cxn>
              <a:cxn ang="0">
                <a:pos x="439" y="1371"/>
              </a:cxn>
              <a:cxn ang="0">
                <a:pos x="773" y="1659"/>
              </a:cxn>
              <a:cxn ang="0">
                <a:pos x="832" y="1788"/>
              </a:cxn>
              <a:cxn ang="0">
                <a:pos x="810" y="1533"/>
              </a:cxn>
              <a:cxn ang="0">
                <a:pos x="743" y="1641"/>
              </a:cxn>
              <a:cxn ang="0">
                <a:pos x="408" y="2090"/>
              </a:cxn>
              <a:cxn ang="0">
                <a:pos x="1074" y="1832"/>
              </a:cxn>
              <a:cxn ang="0">
                <a:pos x="800" y="2062"/>
              </a:cxn>
              <a:cxn ang="0">
                <a:pos x="584" y="1658"/>
              </a:cxn>
              <a:cxn ang="0">
                <a:pos x="810" y="1813"/>
              </a:cxn>
              <a:cxn ang="0">
                <a:pos x="635" y="1789"/>
              </a:cxn>
              <a:cxn ang="0">
                <a:pos x="907" y="1780"/>
              </a:cxn>
            </a:cxnLst>
            <a:rect l="0" t="0" r="r" b="b"/>
            <a:pathLst>
              <a:path w="1161" h="2388">
                <a:moveTo>
                  <a:pt x="410" y="2315"/>
                </a:moveTo>
                <a:lnTo>
                  <a:pt x="410" y="2315"/>
                </a:lnTo>
                <a:lnTo>
                  <a:pt x="408" y="2269"/>
                </a:lnTo>
                <a:lnTo>
                  <a:pt x="403" y="2224"/>
                </a:lnTo>
                <a:lnTo>
                  <a:pt x="398" y="2180"/>
                </a:lnTo>
                <a:lnTo>
                  <a:pt x="393" y="2135"/>
                </a:lnTo>
                <a:lnTo>
                  <a:pt x="381" y="2043"/>
                </a:lnTo>
                <a:lnTo>
                  <a:pt x="377" y="1994"/>
                </a:lnTo>
                <a:lnTo>
                  <a:pt x="372" y="1944"/>
                </a:lnTo>
                <a:lnTo>
                  <a:pt x="372" y="1944"/>
                </a:lnTo>
                <a:lnTo>
                  <a:pt x="371" y="1924"/>
                </a:lnTo>
                <a:lnTo>
                  <a:pt x="372" y="1902"/>
                </a:lnTo>
                <a:lnTo>
                  <a:pt x="372" y="1881"/>
                </a:lnTo>
                <a:lnTo>
                  <a:pt x="371" y="1870"/>
                </a:lnTo>
                <a:lnTo>
                  <a:pt x="370" y="1859"/>
                </a:lnTo>
                <a:lnTo>
                  <a:pt x="370" y="1859"/>
                </a:lnTo>
                <a:lnTo>
                  <a:pt x="361" y="1794"/>
                </a:lnTo>
                <a:lnTo>
                  <a:pt x="351" y="1726"/>
                </a:lnTo>
                <a:lnTo>
                  <a:pt x="342" y="1658"/>
                </a:lnTo>
                <a:lnTo>
                  <a:pt x="337" y="1595"/>
                </a:lnTo>
                <a:lnTo>
                  <a:pt x="337" y="1595"/>
                </a:lnTo>
                <a:lnTo>
                  <a:pt x="337" y="1592"/>
                </a:lnTo>
                <a:lnTo>
                  <a:pt x="338" y="1588"/>
                </a:lnTo>
                <a:lnTo>
                  <a:pt x="339" y="1583"/>
                </a:lnTo>
                <a:lnTo>
                  <a:pt x="339" y="1579"/>
                </a:lnTo>
                <a:lnTo>
                  <a:pt x="339" y="1579"/>
                </a:lnTo>
                <a:lnTo>
                  <a:pt x="337" y="1568"/>
                </a:lnTo>
                <a:lnTo>
                  <a:pt x="335" y="1559"/>
                </a:lnTo>
                <a:lnTo>
                  <a:pt x="333" y="1549"/>
                </a:lnTo>
                <a:lnTo>
                  <a:pt x="333" y="1544"/>
                </a:lnTo>
                <a:lnTo>
                  <a:pt x="333" y="1539"/>
                </a:lnTo>
                <a:lnTo>
                  <a:pt x="333" y="1539"/>
                </a:lnTo>
                <a:lnTo>
                  <a:pt x="334" y="1533"/>
                </a:lnTo>
                <a:lnTo>
                  <a:pt x="336" y="1528"/>
                </a:lnTo>
                <a:lnTo>
                  <a:pt x="338" y="1521"/>
                </a:lnTo>
                <a:lnTo>
                  <a:pt x="341" y="1516"/>
                </a:lnTo>
                <a:lnTo>
                  <a:pt x="346" y="1510"/>
                </a:lnTo>
                <a:lnTo>
                  <a:pt x="350" y="1505"/>
                </a:lnTo>
                <a:lnTo>
                  <a:pt x="355" y="1502"/>
                </a:lnTo>
                <a:lnTo>
                  <a:pt x="362" y="1498"/>
                </a:lnTo>
                <a:lnTo>
                  <a:pt x="362" y="1498"/>
                </a:lnTo>
                <a:lnTo>
                  <a:pt x="347" y="1452"/>
                </a:lnTo>
                <a:lnTo>
                  <a:pt x="332" y="1406"/>
                </a:lnTo>
                <a:lnTo>
                  <a:pt x="324" y="1383"/>
                </a:lnTo>
                <a:lnTo>
                  <a:pt x="316" y="1361"/>
                </a:lnTo>
                <a:lnTo>
                  <a:pt x="306" y="1339"/>
                </a:lnTo>
                <a:lnTo>
                  <a:pt x="295" y="1319"/>
                </a:lnTo>
                <a:lnTo>
                  <a:pt x="295" y="1319"/>
                </a:lnTo>
                <a:lnTo>
                  <a:pt x="297" y="1314"/>
                </a:lnTo>
                <a:lnTo>
                  <a:pt x="299" y="1311"/>
                </a:lnTo>
                <a:lnTo>
                  <a:pt x="302" y="1307"/>
                </a:lnTo>
                <a:lnTo>
                  <a:pt x="304" y="1303"/>
                </a:lnTo>
                <a:lnTo>
                  <a:pt x="304" y="1303"/>
                </a:lnTo>
                <a:lnTo>
                  <a:pt x="303" y="1286"/>
                </a:lnTo>
                <a:lnTo>
                  <a:pt x="303" y="1270"/>
                </a:lnTo>
                <a:lnTo>
                  <a:pt x="306" y="1253"/>
                </a:lnTo>
                <a:lnTo>
                  <a:pt x="309" y="1238"/>
                </a:lnTo>
                <a:lnTo>
                  <a:pt x="314" y="1210"/>
                </a:lnTo>
                <a:lnTo>
                  <a:pt x="317" y="1196"/>
                </a:lnTo>
                <a:lnTo>
                  <a:pt x="317" y="1182"/>
                </a:lnTo>
                <a:lnTo>
                  <a:pt x="317" y="1182"/>
                </a:lnTo>
                <a:lnTo>
                  <a:pt x="309" y="1179"/>
                </a:lnTo>
                <a:lnTo>
                  <a:pt x="303" y="1174"/>
                </a:lnTo>
                <a:lnTo>
                  <a:pt x="287" y="1169"/>
                </a:lnTo>
                <a:lnTo>
                  <a:pt x="270" y="1165"/>
                </a:lnTo>
                <a:lnTo>
                  <a:pt x="251" y="1162"/>
                </a:lnTo>
                <a:lnTo>
                  <a:pt x="232" y="1160"/>
                </a:lnTo>
                <a:lnTo>
                  <a:pt x="215" y="1159"/>
                </a:lnTo>
                <a:lnTo>
                  <a:pt x="183" y="1159"/>
                </a:lnTo>
                <a:lnTo>
                  <a:pt x="183" y="1159"/>
                </a:lnTo>
                <a:lnTo>
                  <a:pt x="175" y="1157"/>
                </a:lnTo>
                <a:lnTo>
                  <a:pt x="168" y="1154"/>
                </a:lnTo>
                <a:lnTo>
                  <a:pt x="154" y="1145"/>
                </a:lnTo>
                <a:lnTo>
                  <a:pt x="140" y="1138"/>
                </a:lnTo>
                <a:lnTo>
                  <a:pt x="132" y="1135"/>
                </a:lnTo>
                <a:lnTo>
                  <a:pt x="125" y="1132"/>
                </a:lnTo>
                <a:lnTo>
                  <a:pt x="125" y="1132"/>
                </a:lnTo>
                <a:lnTo>
                  <a:pt x="114" y="1124"/>
                </a:lnTo>
                <a:lnTo>
                  <a:pt x="104" y="1115"/>
                </a:lnTo>
                <a:lnTo>
                  <a:pt x="94" y="1106"/>
                </a:lnTo>
                <a:lnTo>
                  <a:pt x="84" y="1095"/>
                </a:lnTo>
                <a:lnTo>
                  <a:pt x="75" y="1084"/>
                </a:lnTo>
                <a:lnTo>
                  <a:pt x="66" y="1073"/>
                </a:lnTo>
                <a:lnTo>
                  <a:pt x="58" y="1060"/>
                </a:lnTo>
                <a:lnTo>
                  <a:pt x="49" y="1046"/>
                </a:lnTo>
                <a:lnTo>
                  <a:pt x="41" y="1032"/>
                </a:lnTo>
                <a:lnTo>
                  <a:pt x="35" y="1018"/>
                </a:lnTo>
                <a:lnTo>
                  <a:pt x="29" y="1003"/>
                </a:lnTo>
                <a:lnTo>
                  <a:pt x="22" y="987"/>
                </a:lnTo>
                <a:lnTo>
                  <a:pt x="18" y="971"/>
                </a:lnTo>
                <a:lnTo>
                  <a:pt x="13" y="955"/>
                </a:lnTo>
                <a:lnTo>
                  <a:pt x="9" y="938"/>
                </a:lnTo>
                <a:lnTo>
                  <a:pt x="6" y="920"/>
                </a:lnTo>
                <a:lnTo>
                  <a:pt x="6" y="920"/>
                </a:lnTo>
                <a:lnTo>
                  <a:pt x="4" y="900"/>
                </a:lnTo>
                <a:lnTo>
                  <a:pt x="2" y="878"/>
                </a:lnTo>
                <a:lnTo>
                  <a:pt x="0" y="853"/>
                </a:lnTo>
                <a:lnTo>
                  <a:pt x="0" y="828"/>
                </a:lnTo>
                <a:lnTo>
                  <a:pt x="0" y="804"/>
                </a:lnTo>
                <a:lnTo>
                  <a:pt x="1" y="779"/>
                </a:lnTo>
                <a:lnTo>
                  <a:pt x="3" y="755"/>
                </a:lnTo>
                <a:lnTo>
                  <a:pt x="6" y="731"/>
                </a:lnTo>
                <a:lnTo>
                  <a:pt x="6" y="731"/>
                </a:lnTo>
                <a:lnTo>
                  <a:pt x="9" y="719"/>
                </a:lnTo>
                <a:lnTo>
                  <a:pt x="14" y="707"/>
                </a:lnTo>
                <a:lnTo>
                  <a:pt x="18" y="697"/>
                </a:lnTo>
                <a:lnTo>
                  <a:pt x="23" y="687"/>
                </a:lnTo>
                <a:lnTo>
                  <a:pt x="29" y="677"/>
                </a:lnTo>
                <a:lnTo>
                  <a:pt x="35" y="669"/>
                </a:lnTo>
                <a:lnTo>
                  <a:pt x="48" y="653"/>
                </a:lnTo>
                <a:lnTo>
                  <a:pt x="48" y="653"/>
                </a:lnTo>
                <a:lnTo>
                  <a:pt x="55" y="650"/>
                </a:lnTo>
                <a:lnTo>
                  <a:pt x="63" y="647"/>
                </a:lnTo>
                <a:lnTo>
                  <a:pt x="77" y="639"/>
                </a:lnTo>
                <a:lnTo>
                  <a:pt x="91" y="631"/>
                </a:lnTo>
                <a:lnTo>
                  <a:pt x="97" y="628"/>
                </a:lnTo>
                <a:lnTo>
                  <a:pt x="105" y="625"/>
                </a:lnTo>
                <a:lnTo>
                  <a:pt x="105" y="625"/>
                </a:lnTo>
                <a:lnTo>
                  <a:pt x="115" y="623"/>
                </a:lnTo>
                <a:lnTo>
                  <a:pt x="127" y="621"/>
                </a:lnTo>
                <a:lnTo>
                  <a:pt x="139" y="619"/>
                </a:lnTo>
                <a:lnTo>
                  <a:pt x="151" y="619"/>
                </a:lnTo>
                <a:lnTo>
                  <a:pt x="162" y="619"/>
                </a:lnTo>
                <a:lnTo>
                  <a:pt x="173" y="621"/>
                </a:lnTo>
                <a:lnTo>
                  <a:pt x="184" y="623"/>
                </a:lnTo>
                <a:lnTo>
                  <a:pt x="193" y="627"/>
                </a:lnTo>
                <a:lnTo>
                  <a:pt x="193" y="627"/>
                </a:lnTo>
                <a:lnTo>
                  <a:pt x="206" y="636"/>
                </a:lnTo>
                <a:lnTo>
                  <a:pt x="218" y="645"/>
                </a:lnTo>
                <a:lnTo>
                  <a:pt x="229" y="655"/>
                </a:lnTo>
                <a:lnTo>
                  <a:pt x="240" y="667"/>
                </a:lnTo>
                <a:lnTo>
                  <a:pt x="248" y="680"/>
                </a:lnTo>
                <a:lnTo>
                  <a:pt x="257" y="692"/>
                </a:lnTo>
                <a:lnTo>
                  <a:pt x="264" y="705"/>
                </a:lnTo>
                <a:lnTo>
                  <a:pt x="271" y="719"/>
                </a:lnTo>
                <a:lnTo>
                  <a:pt x="271" y="719"/>
                </a:lnTo>
                <a:lnTo>
                  <a:pt x="271" y="698"/>
                </a:lnTo>
                <a:lnTo>
                  <a:pt x="272" y="678"/>
                </a:lnTo>
                <a:lnTo>
                  <a:pt x="274" y="659"/>
                </a:lnTo>
                <a:lnTo>
                  <a:pt x="278" y="642"/>
                </a:lnTo>
                <a:lnTo>
                  <a:pt x="283" y="625"/>
                </a:lnTo>
                <a:lnTo>
                  <a:pt x="291" y="609"/>
                </a:lnTo>
                <a:lnTo>
                  <a:pt x="298" y="594"/>
                </a:lnTo>
                <a:lnTo>
                  <a:pt x="308" y="580"/>
                </a:lnTo>
                <a:lnTo>
                  <a:pt x="308" y="580"/>
                </a:lnTo>
                <a:lnTo>
                  <a:pt x="305" y="576"/>
                </a:lnTo>
                <a:lnTo>
                  <a:pt x="301" y="572"/>
                </a:lnTo>
                <a:lnTo>
                  <a:pt x="296" y="571"/>
                </a:lnTo>
                <a:lnTo>
                  <a:pt x="291" y="570"/>
                </a:lnTo>
                <a:lnTo>
                  <a:pt x="282" y="568"/>
                </a:lnTo>
                <a:lnTo>
                  <a:pt x="279" y="566"/>
                </a:lnTo>
                <a:lnTo>
                  <a:pt x="277" y="563"/>
                </a:lnTo>
                <a:lnTo>
                  <a:pt x="277" y="563"/>
                </a:lnTo>
                <a:lnTo>
                  <a:pt x="276" y="561"/>
                </a:lnTo>
                <a:lnTo>
                  <a:pt x="276" y="559"/>
                </a:lnTo>
                <a:lnTo>
                  <a:pt x="277" y="553"/>
                </a:lnTo>
                <a:lnTo>
                  <a:pt x="279" y="548"/>
                </a:lnTo>
                <a:lnTo>
                  <a:pt x="282" y="543"/>
                </a:lnTo>
                <a:lnTo>
                  <a:pt x="287" y="536"/>
                </a:lnTo>
                <a:lnTo>
                  <a:pt x="289" y="530"/>
                </a:lnTo>
                <a:lnTo>
                  <a:pt x="291" y="522"/>
                </a:lnTo>
                <a:lnTo>
                  <a:pt x="291" y="515"/>
                </a:lnTo>
                <a:lnTo>
                  <a:pt x="291" y="515"/>
                </a:lnTo>
                <a:lnTo>
                  <a:pt x="286" y="511"/>
                </a:lnTo>
                <a:lnTo>
                  <a:pt x="279" y="508"/>
                </a:lnTo>
                <a:lnTo>
                  <a:pt x="266" y="504"/>
                </a:lnTo>
                <a:lnTo>
                  <a:pt x="253" y="498"/>
                </a:lnTo>
                <a:lnTo>
                  <a:pt x="248" y="494"/>
                </a:lnTo>
                <a:lnTo>
                  <a:pt x="244" y="490"/>
                </a:lnTo>
                <a:lnTo>
                  <a:pt x="244" y="490"/>
                </a:lnTo>
                <a:lnTo>
                  <a:pt x="244" y="486"/>
                </a:lnTo>
                <a:lnTo>
                  <a:pt x="245" y="481"/>
                </a:lnTo>
                <a:lnTo>
                  <a:pt x="248" y="471"/>
                </a:lnTo>
                <a:lnTo>
                  <a:pt x="252" y="459"/>
                </a:lnTo>
                <a:lnTo>
                  <a:pt x="256" y="448"/>
                </a:lnTo>
                <a:lnTo>
                  <a:pt x="256" y="448"/>
                </a:lnTo>
                <a:lnTo>
                  <a:pt x="252" y="444"/>
                </a:lnTo>
                <a:lnTo>
                  <a:pt x="248" y="440"/>
                </a:lnTo>
                <a:lnTo>
                  <a:pt x="237" y="433"/>
                </a:lnTo>
                <a:lnTo>
                  <a:pt x="227" y="428"/>
                </a:lnTo>
                <a:lnTo>
                  <a:pt x="221" y="425"/>
                </a:lnTo>
                <a:lnTo>
                  <a:pt x="216" y="422"/>
                </a:lnTo>
                <a:lnTo>
                  <a:pt x="216" y="422"/>
                </a:lnTo>
                <a:lnTo>
                  <a:pt x="222" y="411"/>
                </a:lnTo>
                <a:lnTo>
                  <a:pt x="228" y="399"/>
                </a:lnTo>
                <a:lnTo>
                  <a:pt x="232" y="387"/>
                </a:lnTo>
                <a:lnTo>
                  <a:pt x="235" y="373"/>
                </a:lnTo>
                <a:lnTo>
                  <a:pt x="235" y="373"/>
                </a:lnTo>
                <a:lnTo>
                  <a:pt x="232" y="368"/>
                </a:lnTo>
                <a:lnTo>
                  <a:pt x="227" y="363"/>
                </a:lnTo>
                <a:lnTo>
                  <a:pt x="221" y="359"/>
                </a:lnTo>
                <a:lnTo>
                  <a:pt x="215" y="356"/>
                </a:lnTo>
                <a:lnTo>
                  <a:pt x="202" y="350"/>
                </a:lnTo>
                <a:lnTo>
                  <a:pt x="197" y="345"/>
                </a:lnTo>
                <a:lnTo>
                  <a:pt x="191" y="340"/>
                </a:lnTo>
                <a:lnTo>
                  <a:pt x="191" y="340"/>
                </a:lnTo>
                <a:lnTo>
                  <a:pt x="193" y="335"/>
                </a:lnTo>
                <a:lnTo>
                  <a:pt x="196" y="329"/>
                </a:lnTo>
                <a:lnTo>
                  <a:pt x="198" y="324"/>
                </a:lnTo>
                <a:lnTo>
                  <a:pt x="202" y="320"/>
                </a:lnTo>
                <a:lnTo>
                  <a:pt x="210" y="311"/>
                </a:lnTo>
                <a:lnTo>
                  <a:pt x="216" y="304"/>
                </a:lnTo>
                <a:lnTo>
                  <a:pt x="216" y="304"/>
                </a:lnTo>
                <a:lnTo>
                  <a:pt x="214" y="299"/>
                </a:lnTo>
                <a:lnTo>
                  <a:pt x="210" y="296"/>
                </a:lnTo>
                <a:lnTo>
                  <a:pt x="202" y="291"/>
                </a:lnTo>
                <a:lnTo>
                  <a:pt x="192" y="287"/>
                </a:lnTo>
                <a:lnTo>
                  <a:pt x="183" y="282"/>
                </a:lnTo>
                <a:lnTo>
                  <a:pt x="183" y="282"/>
                </a:lnTo>
                <a:lnTo>
                  <a:pt x="176" y="265"/>
                </a:lnTo>
                <a:lnTo>
                  <a:pt x="168" y="248"/>
                </a:lnTo>
                <a:lnTo>
                  <a:pt x="150" y="214"/>
                </a:lnTo>
                <a:lnTo>
                  <a:pt x="142" y="198"/>
                </a:lnTo>
                <a:lnTo>
                  <a:pt x="136" y="181"/>
                </a:lnTo>
                <a:lnTo>
                  <a:pt x="134" y="172"/>
                </a:lnTo>
                <a:lnTo>
                  <a:pt x="132" y="163"/>
                </a:lnTo>
                <a:lnTo>
                  <a:pt x="131" y="154"/>
                </a:lnTo>
                <a:lnTo>
                  <a:pt x="131" y="145"/>
                </a:lnTo>
                <a:lnTo>
                  <a:pt x="131" y="145"/>
                </a:lnTo>
                <a:lnTo>
                  <a:pt x="137" y="141"/>
                </a:lnTo>
                <a:lnTo>
                  <a:pt x="140" y="136"/>
                </a:lnTo>
                <a:lnTo>
                  <a:pt x="143" y="128"/>
                </a:lnTo>
                <a:lnTo>
                  <a:pt x="146" y="122"/>
                </a:lnTo>
                <a:lnTo>
                  <a:pt x="150" y="107"/>
                </a:lnTo>
                <a:lnTo>
                  <a:pt x="152" y="94"/>
                </a:lnTo>
                <a:lnTo>
                  <a:pt x="152" y="94"/>
                </a:lnTo>
                <a:lnTo>
                  <a:pt x="164" y="89"/>
                </a:lnTo>
                <a:lnTo>
                  <a:pt x="173" y="83"/>
                </a:lnTo>
                <a:lnTo>
                  <a:pt x="190" y="70"/>
                </a:lnTo>
                <a:lnTo>
                  <a:pt x="199" y="64"/>
                </a:lnTo>
                <a:lnTo>
                  <a:pt x="208" y="59"/>
                </a:lnTo>
                <a:lnTo>
                  <a:pt x="219" y="54"/>
                </a:lnTo>
                <a:lnTo>
                  <a:pt x="231" y="52"/>
                </a:lnTo>
                <a:lnTo>
                  <a:pt x="231" y="52"/>
                </a:lnTo>
                <a:lnTo>
                  <a:pt x="238" y="51"/>
                </a:lnTo>
                <a:lnTo>
                  <a:pt x="246" y="52"/>
                </a:lnTo>
                <a:lnTo>
                  <a:pt x="253" y="53"/>
                </a:lnTo>
                <a:lnTo>
                  <a:pt x="260" y="54"/>
                </a:lnTo>
                <a:lnTo>
                  <a:pt x="273" y="59"/>
                </a:lnTo>
                <a:lnTo>
                  <a:pt x="284" y="66"/>
                </a:lnTo>
                <a:lnTo>
                  <a:pt x="296" y="74"/>
                </a:lnTo>
                <a:lnTo>
                  <a:pt x="307" y="82"/>
                </a:lnTo>
                <a:lnTo>
                  <a:pt x="328" y="99"/>
                </a:lnTo>
                <a:lnTo>
                  <a:pt x="328" y="99"/>
                </a:lnTo>
                <a:lnTo>
                  <a:pt x="336" y="128"/>
                </a:lnTo>
                <a:lnTo>
                  <a:pt x="343" y="156"/>
                </a:lnTo>
                <a:lnTo>
                  <a:pt x="353" y="183"/>
                </a:lnTo>
                <a:lnTo>
                  <a:pt x="362" y="210"/>
                </a:lnTo>
                <a:lnTo>
                  <a:pt x="383" y="262"/>
                </a:lnTo>
                <a:lnTo>
                  <a:pt x="404" y="313"/>
                </a:lnTo>
                <a:lnTo>
                  <a:pt x="426" y="364"/>
                </a:lnTo>
                <a:lnTo>
                  <a:pt x="446" y="415"/>
                </a:lnTo>
                <a:lnTo>
                  <a:pt x="455" y="441"/>
                </a:lnTo>
                <a:lnTo>
                  <a:pt x="463" y="468"/>
                </a:lnTo>
                <a:lnTo>
                  <a:pt x="472" y="494"/>
                </a:lnTo>
                <a:lnTo>
                  <a:pt x="478" y="521"/>
                </a:lnTo>
                <a:lnTo>
                  <a:pt x="478" y="521"/>
                </a:lnTo>
                <a:lnTo>
                  <a:pt x="490" y="528"/>
                </a:lnTo>
                <a:lnTo>
                  <a:pt x="502" y="534"/>
                </a:lnTo>
                <a:lnTo>
                  <a:pt x="514" y="540"/>
                </a:lnTo>
                <a:lnTo>
                  <a:pt x="526" y="547"/>
                </a:lnTo>
                <a:lnTo>
                  <a:pt x="526" y="547"/>
                </a:lnTo>
                <a:lnTo>
                  <a:pt x="560" y="612"/>
                </a:lnTo>
                <a:lnTo>
                  <a:pt x="595" y="680"/>
                </a:lnTo>
                <a:lnTo>
                  <a:pt x="595" y="680"/>
                </a:lnTo>
                <a:lnTo>
                  <a:pt x="613" y="747"/>
                </a:lnTo>
                <a:lnTo>
                  <a:pt x="631" y="817"/>
                </a:lnTo>
                <a:lnTo>
                  <a:pt x="631" y="817"/>
                </a:lnTo>
                <a:lnTo>
                  <a:pt x="630" y="826"/>
                </a:lnTo>
                <a:lnTo>
                  <a:pt x="630" y="836"/>
                </a:lnTo>
                <a:lnTo>
                  <a:pt x="630" y="855"/>
                </a:lnTo>
                <a:lnTo>
                  <a:pt x="632" y="899"/>
                </a:lnTo>
                <a:lnTo>
                  <a:pt x="632" y="920"/>
                </a:lnTo>
                <a:lnTo>
                  <a:pt x="630" y="943"/>
                </a:lnTo>
                <a:lnTo>
                  <a:pt x="628" y="955"/>
                </a:lnTo>
                <a:lnTo>
                  <a:pt x="626" y="965"/>
                </a:lnTo>
                <a:lnTo>
                  <a:pt x="622" y="976"/>
                </a:lnTo>
                <a:lnTo>
                  <a:pt x="617" y="987"/>
                </a:lnTo>
                <a:lnTo>
                  <a:pt x="617" y="987"/>
                </a:lnTo>
                <a:lnTo>
                  <a:pt x="620" y="989"/>
                </a:lnTo>
                <a:lnTo>
                  <a:pt x="623" y="992"/>
                </a:lnTo>
                <a:lnTo>
                  <a:pt x="626" y="1001"/>
                </a:lnTo>
                <a:lnTo>
                  <a:pt x="628" y="1011"/>
                </a:lnTo>
                <a:lnTo>
                  <a:pt x="631" y="1022"/>
                </a:lnTo>
                <a:lnTo>
                  <a:pt x="634" y="1034"/>
                </a:lnTo>
                <a:lnTo>
                  <a:pt x="637" y="1045"/>
                </a:lnTo>
                <a:lnTo>
                  <a:pt x="641" y="1054"/>
                </a:lnTo>
                <a:lnTo>
                  <a:pt x="643" y="1059"/>
                </a:lnTo>
                <a:lnTo>
                  <a:pt x="646" y="1062"/>
                </a:lnTo>
                <a:lnTo>
                  <a:pt x="646" y="1062"/>
                </a:lnTo>
                <a:lnTo>
                  <a:pt x="644" y="1069"/>
                </a:lnTo>
                <a:lnTo>
                  <a:pt x="645" y="1076"/>
                </a:lnTo>
                <a:lnTo>
                  <a:pt x="646" y="1082"/>
                </a:lnTo>
                <a:lnTo>
                  <a:pt x="651" y="1089"/>
                </a:lnTo>
                <a:lnTo>
                  <a:pt x="651" y="1089"/>
                </a:lnTo>
                <a:lnTo>
                  <a:pt x="655" y="1073"/>
                </a:lnTo>
                <a:lnTo>
                  <a:pt x="657" y="1054"/>
                </a:lnTo>
                <a:lnTo>
                  <a:pt x="659" y="1036"/>
                </a:lnTo>
                <a:lnTo>
                  <a:pt x="659" y="1018"/>
                </a:lnTo>
                <a:lnTo>
                  <a:pt x="660" y="982"/>
                </a:lnTo>
                <a:lnTo>
                  <a:pt x="660" y="964"/>
                </a:lnTo>
                <a:lnTo>
                  <a:pt x="661" y="947"/>
                </a:lnTo>
                <a:lnTo>
                  <a:pt x="661" y="947"/>
                </a:lnTo>
                <a:lnTo>
                  <a:pt x="664" y="931"/>
                </a:lnTo>
                <a:lnTo>
                  <a:pt x="667" y="915"/>
                </a:lnTo>
                <a:lnTo>
                  <a:pt x="670" y="898"/>
                </a:lnTo>
                <a:lnTo>
                  <a:pt x="671" y="881"/>
                </a:lnTo>
                <a:lnTo>
                  <a:pt x="671" y="881"/>
                </a:lnTo>
                <a:lnTo>
                  <a:pt x="672" y="852"/>
                </a:lnTo>
                <a:lnTo>
                  <a:pt x="671" y="823"/>
                </a:lnTo>
                <a:lnTo>
                  <a:pt x="672" y="795"/>
                </a:lnTo>
                <a:lnTo>
                  <a:pt x="673" y="781"/>
                </a:lnTo>
                <a:lnTo>
                  <a:pt x="675" y="768"/>
                </a:lnTo>
                <a:lnTo>
                  <a:pt x="675" y="768"/>
                </a:lnTo>
                <a:lnTo>
                  <a:pt x="677" y="765"/>
                </a:lnTo>
                <a:lnTo>
                  <a:pt x="680" y="761"/>
                </a:lnTo>
                <a:lnTo>
                  <a:pt x="682" y="758"/>
                </a:lnTo>
                <a:lnTo>
                  <a:pt x="684" y="755"/>
                </a:lnTo>
                <a:lnTo>
                  <a:pt x="684" y="755"/>
                </a:lnTo>
                <a:lnTo>
                  <a:pt x="685" y="747"/>
                </a:lnTo>
                <a:lnTo>
                  <a:pt x="686" y="740"/>
                </a:lnTo>
                <a:lnTo>
                  <a:pt x="686" y="726"/>
                </a:lnTo>
                <a:lnTo>
                  <a:pt x="687" y="718"/>
                </a:lnTo>
                <a:lnTo>
                  <a:pt x="688" y="711"/>
                </a:lnTo>
                <a:lnTo>
                  <a:pt x="690" y="704"/>
                </a:lnTo>
                <a:lnTo>
                  <a:pt x="695" y="698"/>
                </a:lnTo>
                <a:lnTo>
                  <a:pt x="695" y="698"/>
                </a:lnTo>
                <a:lnTo>
                  <a:pt x="692" y="687"/>
                </a:lnTo>
                <a:lnTo>
                  <a:pt x="692" y="677"/>
                </a:lnTo>
                <a:lnTo>
                  <a:pt x="694" y="668"/>
                </a:lnTo>
                <a:lnTo>
                  <a:pt x="699" y="658"/>
                </a:lnTo>
                <a:lnTo>
                  <a:pt x="699" y="658"/>
                </a:lnTo>
                <a:lnTo>
                  <a:pt x="692" y="651"/>
                </a:lnTo>
                <a:lnTo>
                  <a:pt x="690" y="646"/>
                </a:lnTo>
                <a:lnTo>
                  <a:pt x="688" y="642"/>
                </a:lnTo>
                <a:lnTo>
                  <a:pt x="688" y="642"/>
                </a:lnTo>
                <a:lnTo>
                  <a:pt x="688" y="635"/>
                </a:lnTo>
                <a:lnTo>
                  <a:pt x="690" y="629"/>
                </a:lnTo>
                <a:lnTo>
                  <a:pt x="694" y="625"/>
                </a:lnTo>
                <a:lnTo>
                  <a:pt x="698" y="622"/>
                </a:lnTo>
                <a:lnTo>
                  <a:pt x="706" y="614"/>
                </a:lnTo>
                <a:lnTo>
                  <a:pt x="710" y="611"/>
                </a:lnTo>
                <a:lnTo>
                  <a:pt x="713" y="607"/>
                </a:lnTo>
                <a:lnTo>
                  <a:pt x="713" y="607"/>
                </a:lnTo>
                <a:lnTo>
                  <a:pt x="713" y="600"/>
                </a:lnTo>
                <a:lnTo>
                  <a:pt x="712" y="594"/>
                </a:lnTo>
                <a:lnTo>
                  <a:pt x="714" y="580"/>
                </a:lnTo>
                <a:lnTo>
                  <a:pt x="716" y="565"/>
                </a:lnTo>
                <a:lnTo>
                  <a:pt x="720" y="549"/>
                </a:lnTo>
                <a:lnTo>
                  <a:pt x="723" y="532"/>
                </a:lnTo>
                <a:lnTo>
                  <a:pt x="727" y="515"/>
                </a:lnTo>
                <a:lnTo>
                  <a:pt x="729" y="496"/>
                </a:lnTo>
                <a:lnTo>
                  <a:pt x="730" y="478"/>
                </a:lnTo>
                <a:lnTo>
                  <a:pt x="730" y="478"/>
                </a:lnTo>
                <a:lnTo>
                  <a:pt x="734" y="472"/>
                </a:lnTo>
                <a:lnTo>
                  <a:pt x="736" y="470"/>
                </a:lnTo>
                <a:lnTo>
                  <a:pt x="740" y="468"/>
                </a:lnTo>
                <a:lnTo>
                  <a:pt x="740" y="468"/>
                </a:lnTo>
                <a:lnTo>
                  <a:pt x="736" y="465"/>
                </a:lnTo>
                <a:lnTo>
                  <a:pt x="734" y="462"/>
                </a:lnTo>
                <a:lnTo>
                  <a:pt x="732" y="459"/>
                </a:lnTo>
                <a:lnTo>
                  <a:pt x="730" y="456"/>
                </a:lnTo>
                <a:lnTo>
                  <a:pt x="729" y="448"/>
                </a:lnTo>
                <a:lnTo>
                  <a:pt x="730" y="443"/>
                </a:lnTo>
                <a:lnTo>
                  <a:pt x="730" y="443"/>
                </a:lnTo>
                <a:lnTo>
                  <a:pt x="713" y="426"/>
                </a:lnTo>
                <a:lnTo>
                  <a:pt x="697" y="408"/>
                </a:lnTo>
                <a:lnTo>
                  <a:pt x="682" y="389"/>
                </a:lnTo>
                <a:lnTo>
                  <a:pt x="666" y="372"/>
                </a:lnTo>
                <a:lnTo>
                  <a:pt x="666" y="372"/>
                </a:lnTo>
                <a:lnTo>
                  <a:pt x="664" y="364"/>
                </a:lnTo>
                <a:lnTo>
                  <a:pt x="660" y="355"/>
                </a:lnTo>
                <a:lnTo>
                  <a:pt x="654" y="340"/>
                </a:lnTo>
                <a:lnTo>
                  <a:pt x="646" y="324"/>
                </a:lnTo>
                <a:lnTo>
                  <a:pt x="644" y="317"/>
                </a:lnTo>
                <a:lnTo>
                  <a:pt x="642" y="307"/>
                </a:lnTo>
                <a:lnTo>
                  <a:pt x="642" y="307"/>
                </a:lnTo>
                <a:lnTo>
                  <a:pt x="641" y="298"/>
                </a:lnTo>
                <a:lnTo>
                  <a:pt x="641" y="289"/>
                </a:lnTo>
                <a:lnTo>
                  <a:pt x="643" y="271"/>
                </a:lnTo>
                <a:lnTo>
                  <a:pt x="646" y="251"/>
                </a:lnTo>
                <a:lnTo>
                  <a:pt x="651" y="232"/>
                </a:lnTo>
                <a:lnTo>
                  <a:pt x="657" y="214"/>
                </a:lnTo>
                <a:lnTo>
                  <a:pt x="665" y="196"/>
                </a:lnTo>
                <a:lnTo>
                  <a:pt x="672" y="180"/>
                </a:lnTo>
                <a:lnTo>
                  <a:pt x="680" y="165"/>
                </a:lnTo>
                <a:lnTo>
                  <a:pt x="680" y="165"/>
                </a:lnTo>
                <a:lnTo>
                  <a:pt x="684" y="158"/>
                </a:lnTo>
                <a:lnTo>
                  <a:pt x="691" y="153"/>
                </a:lnTo>
                <a:lnTo>
                  <a:pt x="707" y="139"/>
                </a:lnTo>
                <a:lnTo>
                  <a:pt x="715" y="131"/>
                </a:lnTo>
                <a:lnTo>
                  <a:pt x="721" y="124"/>
                </a:lnTo>
                <a:lnTo>
                  <a:pt x="723" y="120"/>
                </a:lnTo>
                <a:lnTo>
                  <a:pt x="726" y="115"/>
                </a:lnTo>
                <a:lnTo>
                  <a:pt x="726" y="111"/>
                </a:lnTo>
                <a:lnTo>
                  <a:pt x="726" y="106"/>
                </a:lnTo>
                <a:lnTo>
                  <a:pt x="726" y="106"/>
                </a:lnTo>
                <a:lnTo>
                  <a:pt x="730" y="106"/>
                </a:lnTo>
                <a:lnTo>
                  <a:pt x="733" y="105"/>
                </a:lnTo>
                <a:lnTo>
                  <a:pt x="736" y="100"/>
                </a:lnTo>
                <a:lnTo>
                  <a:pt x="738" y="96"/>
                </a:lnTo>
                <a:lnTo>
                  <a:pt x="743" y="87"/>
                </a:lnTo>
                <a:lnTo>
                  <a:pt x="746" y="83"/>
                </a:lnTo>
                <a:lnTo>
                  <a:pt x="750" y="81"/>
                </a:lnTo>
                <a:lnTo>
                  <a:pt x="750" y="81"/>
                </a:lnTo>
                <a:lnTo>
                  <a:pt x="751" y="76"/>
                </a:lnTo>
                <a:lnTo>
                  <a:pt x="753" y="70"/>
                </a:lnTo>
                <a:lnTo>
                  <a:pt x="756" y="66"/>
                </a:lnTo>
                <a:lnTo>
                  <a:pt x="757" y="60"/>
                </a:lnTo>
                <a:lnTo>
                  <a:pt x="757" y="60"/>
                </a:lnTo>
                <a:lnTo>
                  <a:pt x="763" y="59"/>
                </a:lnTo>
                <a:lnTo>
                  <a:pt x="768" y="56"/>
                </a:lnTo>
                <a:lnTo>
                  <a:pt x="773" y="54"/>
                </a:lnTo>
                <a:lnTo>
                  <a:pt x="776" y="50"/>
                </a:lnTo>
                <a:lnTo>
                  <a:pt x="782" y="41"/>
                </a:lnTo>
                <a:lnTo>
                  <a:pt x="788" y="32"/>
                </a:lnTo>
                <a:lnTo>
                  <a:pt x="793" y="22"/>
                </a:lnTo>
                <a:lnTo>
                  <a:pt x="798" y="13"/>
                </a:lnTo>
                <a:lnTo>
                  <a:pt x="802" y="9"/>
                </a:lnTo>
                <a:lnTo>
                  <a:pt x="805" y="5"/>
                </a:lnTo>
                <a:lnTo>
                  <a:pt x="809" y="2"/>
                </a:lnTo>
                <a:lnTo>
                  <a:pt x="814" y="0"/>
                </a:lnTo>
                <a:lnTo>
                  <a:pt x="814" y="0"/>
                </a:lnTo>
                <a:lnTo>
                  <a:pt x="818" y="8"/>
                </a:lnTo>
                <a:lnTo>
                  <a:pt x="819" y="17"/>
                </a:lnTo>
                <a:lnTo>
                  <a:pt x="820" y="25"/>
                </a:lnTo>
                <a:lnTo>
                  <a:pt x="820" y="34"/>
                </a:lnTo>
                <a:lnTo>
                  <a:pt x="819" y="51"/>
                </a:lnTo>
                <a:lnTo>
                  <a:pt x="820" y="61"/>
                </a:lnTo>
                <a:lnTo>
                  <a:pt x="821" y="70"/>
                </a:lnTo>
                <a:lnTo>
                  <a:pt x="821" y="70"/>
                </a:lnTo>
                <a:lnTo>
                  <a:pt x="825" y="83"/>
                </a:lnTo>
                <a:lnTo>
                  <a:pt x="831" y="95"/>
                </a:lnTo>
                <a:lnTo>
                  <a:pt x="837" y="108"/>
                </a:lnTo>
                <a:lnTo>
                  <a:pt x="844" y="120"/>
                </a:lnTo>
                <a:lnTo>
                  <a:pt x="859" y="143"/>
                </a:lnTo>
                <a:lnTo>
                  <a:pt x="867" y="156"/>
                </a:lnTo>
                <a:lnTo>
                  <a:pt x="873" y="168"/>
                </a:lnTo>
                <a:lnTo>
                  <a:pt x="873" y="168"/>
                </a:lnTo>
                <a:lnTo>
                  <a:pt x="882" y="193"/>
                </a:lnTo>
                <a:lnTo>
                  <a:pt x="888" y="217"/>
                </a:lnTo>
                <a:lnTo>
                  <a:pt x="894" y="242"/>
                </a:lnTo>
                <a:lnTo>
                  <a:pt x="896" y="265"/>
                </a:lnTo>
                <a:lnTo>
                  <a:pt x="895" y="289"/>
                </a:lnTo>
                <a:lnTo>
                  <a:pt x="894" y="312"/>
                </a:lnTo>
                <a:lnTo>
                  <a:pt x="889" y="336"/>
                </a:lnTo>
                <a:lnTo>
                  <a:pt x="883" y="359"/>
                </a:lnTo>
                <a:lnTo>
                  <a:pt x="883" y="359"/>
                </a:lnTo>
                <a:lnTo>
                  <a:pt x="877" y="368"/>
                </a:lnTo>
                <a:lnTo>
                  <a:pt x="870" y="377"/>
                </a:lnTo>
                <a:lnTo>
                  <a:pt x="858" y="395"/>
                </a:lnTo>
                <a:lnTo>
                  <a:pt x="847" y="413"/>
                </a:lnTo>
                <a:lnTo>
                  <a:pt x="840" y="422"/>
                </a:lnTo>
                <a:lnTo>
                  <a:pt x="834" y="430"/>
                </a:lnTo>
                <a:lnTo>
                  <a:pt x="834" y="430"/>
                </a:lnTo>
                <a:lnTo>
                  <a:pt x="839" y="442"/>
                </a:lnTo>
                <a:lnTo>
                  <a:pt x="841" y="447"/>
                </a:lnTo>
                <a:lnTo>
                  <a:pt x="841" y="455"/>
                </a:lnTo>
                <a:lnTo>
                  <a:pt x="841" y="455"/>
                </a:lnTo>
                <a:lnTo>
                  <a:pt x="840" y="458"/>
                </a:lnTo>
                <a:lnTo>
                  <a:pt x="839" y="459"/>
                </a:lnTo>
                <a:lnTo>
                  <a:pt x="835" y="462"/>
                </a:lnTo>
                <a:lnTo>
                  <a:pt x="829" y="464"/>
                </a:lnTo>
                <a:lnTo>
                  <a:pt x="827" y="465"/>
                </a:lnTo>
                <a:lnTo>
                  <a:pt x="825" y="468"/>
                </a:lnTo>
                <a:lnTo>
                  <a:pt x="825" y="468"/>
                </a:lnTo>
                <a:lnTo>
                  <a:pt x="828" y="479"/>
                </a:lnTo>
                <a:lnTo>
                  <a:pt x="831" y="494"/>
                </a:lnTo>
                <a:lnTo>
                  <a:pt x="832" y="509"/>
                </a:lnTo>
                <a:lnTo>
                  <a:pt x="833" y="526"/>
                </a:lnTo>
                <a:lnTo>
                  <a:pt x="833" y="560"/>
                </a:lnTo>
                <a:lnTo>
                  <a:pt x="834" y="592"/>
                </a:lnTo>
                <a:lnTo>
                  <a:pt x="834" y="592"/>
                </a:lnTo>
                <a:lnTo>
                  <a:pt x="835" y="598"/>
                </a:lnTo>
                <a:lnTo>
                  <a:pt x="837" y="604"/>
                </a:lnTo>
                <a:lnTo>
                  <a:pt x="837" y="606"/>
                </a:lnTo>
                <a:lnTo>
                  <a:pt x="837" y="608"/>
                </a:lnTo>
                <a:lnTo>
                  <a:pt x="836" y="611"/>
                </a:lnTo>
                <a:lnTo>
                  <a:pt x="834" y="613"/>
                </a:lnTo>
                <a:lnTo>
                  <a:pt x="834" y="613"/>
                </a:lnTo>
                <a:lnTo>
                  <a:pt x="839" y="617"/>
                </a:lnTo>
                <a:lnTo>
                  <a:pt x="844" y="624"/>
                </a:lnTo>
                <a:lnTo>
                  <a:pt x="852" y="638"/>
                </a:lnTo>
                <a:lnTo>
                  <a:pt x="852" y="638"/>
                </a:lnTo>
                <a:lnTo>
                  <a:pt x="850" y="645"/>
                </a:lnTo>
                <a:lnTo>
                  <a:pt x="846" y="652"/>
                </a:lnTo>
                <a:lnTo>
                  <a:pt x="842" y="658"/>
                </a:lnTo>
                <a:lnTo>
                  <a:pt x="840" y="665"/>
                </a:lnTo>
                <a:lnTo>
                  <a:pt x="840" y="665"/>
                </a:lnTo>
                <a:lnTo>
                  <a:pt x="839" y="671"/>
                </a:lnTo>
                <a:lnTo>
                  <a:pt x="839" y="676"/>
                </a:lnTo>
                <a:lnTo>
                  <a:pt x="841" y="688"/>
                </a:lnTo>
                <a:lnTo>
                  <a:pt x="844" y="701"/>
                </a:lnTo>
                <a:lnTo>
                  <a:pt x="846" y="713"/>
                </a:lnTo>
                <a:lnTo>
                  <a:pt x="846" y="713"/>
                </a:lnTo>
                <a:lnTo>
                  <a:pt x="846" y="721"/>
                </a:lnTo>
                <a:lnTo>
                  <a:pt x="843" y="730"/>
                </a:lnTo>
                <a:lnTo>
                  <a:pt x="842" y="738"/>
                </a:lnTo>
                <a:lnTo>
                  <a:pt x="841" y="748"/>
                </a:lnTo>
                <a:lnTo>
                  <a:pt x="841" y="748"/>
                </a:lnTo>
                <a:lnTo>
                  <a:pt x="843" y="773"/>
                </a:lnTo>
                <a:lnTo>
                  <a:pt x="844" y="797"/>
                </a:lnTo>
                <a:lnTo>
                  <a:pt x="846" y="822"/>
                </a:lnTo>
                <a:lnTo>
                  <a:pt x="846" y="834"/>
                </a:lnTo>
                <a:lnTo>
                  <a:pt x="843" y="846"/>
                </a:lnTo>
                <a:lnTo>
                  <a:pt x="843" y="846"/>
                </a:lnTo>
                <a:lnTo>
                  <a:pt x="844" y="849"/>
                </a:lnTo>
                <a:lnTo>
                  <a:pt x="843" y="851"/>
                </a:lnTo>
                <a:lnTo>
                  <a:pt x="842" y="852"/>
                </a:lnTo>
                <a:lnTo>
                  <a:pt x="841" y="853"/>
                </a:lnTo>
                <a:lnTo>
                  <a:pt x="838" y="855"/>
                </a:lnTo>
                <a:lnTo>
                  <a:pt x="836" y="856"/>
                </a:lnTo>
                <a:lnTo>
                  <a:pt x="836" y="858"/>
                </a:lnTo>
                <a:lnTo>
                  <a:pt x="836" y="858"/>
                </a:lnTo>
                <a:lnTo>
                  <a:pt x="844" y="884"/>
                </a:lnTo>
                <a:lnTo>
                  <a:pt x="855" y="909"/>
                </a:lnTo>
                <a:lnTo>
                  <a:pt x="877" y="958"/>
                </a:lnTo>
                <a:lnTo>
                  <a:pt x="877" y="958"/>
                </a:lnTo>
                <a:lnTo>
                  <a:pt x="880" y="953"/>
                </a:lnTo>
                <a:lnTo>
                  <a:pt x="882" y="946"/>
                </a:lnTo>
                <a:lnTo>
                  <a:pt x="885" y="931"/>
                </a:lnTo>
                <a:lnTo>
                  <a:pt x="885" y="916"/>
                </a:lnTo>
                <a:lnTo>
                  <a:pt x="885" y="903"/>
                </a:lnTo>
                <a:lnTo>
                  <a:pt x="885" y="903"/>
                </a:lnTo>
                <a:lnTo>
                  <a:pt x="894" y="878"/>
                </a:lnTo>
                <a:lnTo>
                  <a:pt x="900" y="851"/>
                </a:lnTo>
                <a:lnTo>
                  <a:pt x="903" y="837"/>
                </a:lnTo>
                <a:lnTo>
                  <a:pt x="906" y="823"/>
                </a:lnTo>
                <a:lnTo>
                  <a:pt x="907" y="810"/>
                </a:lnTo>
                <a:lnTo>
                  <a:pt x="907" y="797"/>
                </a:lnTo>
                <a:lnTo>
                  <a:pt x="907" y="797"/>
                </a:lnTo>
                <a:lnTo>
                  <a:pt x="911" y="791"/>
                </a:lnTo>
                <a:lnTo>
                  <a:pt x="913" y="788"/>
                </a:lnTo>
                <a:lnTo>
                  <a:pt x="916" y="786"/>
                </a:lnTo>
                <a:lnTo>
                  <a:pt x="916" y="786"/>
                </a:lnTo>
                <a:lnTo>
                  <a:pt x="915" y="775"/>
                </a:lnTo>
                <a:lnTo>
                  <a:pt x="916" y="763"/>
                </a:lnTo>
                <a:lnTo>
                  <a:pt x="919" y="736"/>
                </a:lnTo>
                <a:lnTo>
                  <a:pt x="920" y="722"/>
                </a:lnTo>
                <a:lnTo>
                  <a:pt x="922" y="708"/>
                </a:lnTo>
                <a:lnTo>
                  <a:pt x="922" y="695"/>
                </a:lnTo>
                <a:lnTo>
                  <a:pt x="920" y="682"/>
                </a:lnTo>
                <a:lnTo>
                  <a:pt x="920" y="682"/>
                </a:lnTo>
                <a:lnTo>
                  <a:pt x="924" y="680"/>
                </a:lnTo>
                <a:lnTo>
                  <a:pt x="926" y="677"/>
                </a:lnTo>
                <a:lnTo>
                  <a:pt x="930" y="671"/>
                </a:lnTo>
                <a:lnTo>
                  <a:pt x="931" y="669"/>
                </a:lnTo>
                <a:lnTo>
                  <a:pt x="933" y="667"/>
                </a:lnTo>
                <a:lnTo>
                  <a:pt x="937" y="666"/>
                </a:lnTo>
                <a:lnTo>
                  <a:pt x="940" y="667"/>
                </a:lnTo>
                <a:lnTo>
                  <a:pt x="940" y="667"/>
                </a:lnTo>
                <a:lnTo>
                  <a:pt x="949" y="646"/>
                </a:lnTo>
                <a:lnTo>
                  <a:pt x="958" y="625"/>
                </a:lnTo>
                <a:lnTo>
                  <a:pt x="965" y="602"/>
                </a:lnTo>
                <a:lnTo>
                  <a:pt x="973" y="580"/>
                </a:lnTo>
                <a:lnTo>
                  <a:pt x="986" y="536"/>
                </a:lnTo>
                <a:lnTo>
                  <a:pt x="992" y="515"/>
                </a:lnTo>
                <a:lnTo>
                  <a:pt x="1000" y="494"/>
                </a:lnTo>
                <a:lnTo>
                  <a:pt x="1000" y="494"/>
                </a:lnTo>
                <a:lnTo>
                  <a:pt x="995" y="487"/>
                </a:lnTo>
                <a:lnTo>
                  <a:pt x="991" y="479"/>
                </a:lnTo>
                <a:lnTo>
                  <a:pt x="991" y="479"/>
                </a:lnTo>
                <a:lnTo>
                  <a:pt x="993" y="476"/>
                </a:lnTo>
                <a:lnTo>
                  <a:pt x="994" y="472"/>
                </a:lnTo>
                <a:lnTo>
                  <a:pt x="1000" y="465"/>
                </a:lnTo>
                <a:lnTo>
                  <a:pt x="1000" y="465"/>
                </a:lnTo>
                <a:lnTo>
                  <a:pt x="992" y="453"/>
                </a:lnTo>
                <a:lnTo>
                  <a:pt x="988" y="447"/>
                </a:lnTo>
                <a:lnTo>
                  <a:pt x="983" y="443"/>
                </a:lnTo>
                <a:lnTo>
                  <a:pt x="983" y="443"/>
                </a:lnTo>
                <a:lnTo>
                  <a:pt x="977" y="408"/>
                </a:lnTo>
                <a:lnTo>
                  <a:pt x="975" y="393"/>
                </a:lnTo>
                <a:lnTo>
                  <a:pt x="971" y="375"/>
                </a:lnTo>
                <a:lnTo>
                  <a:pt x="971" y="375"/>
                </a:lnTo>
                <a:lnTo>
                  <a:pt x="975" y="345"/>
                </a:lnTo>
                <a:lnTo>
                  <a:pt x="983" y="311"/>
                </a:lnTo>
                <a:lnTo>
                  <a:pt x="987" y="294"/>
                </a:lnTo>
                <a:lnTo>
                  <a:pt x="992" y="278"/>
                </a:lnTo>
                <a:lnTo>
                  <a:pt x="998" y="262"/>
                </a:lnTo>
                <a:lnTo>
                  <a:pt x="1004" y="247"/>
                </a:lnTo>
                <a:lnTo>
                  <a:pt x="1004" y="247"/>
                </a:lnTo>
                <a:lnTo>
                  <a:pt x="1008" y="245"/>
                </a:lnTo>
                <a:lnTo>
                  <a:pt x="1014" y="243"/>
                </a:lnTo>
                <a:lnTo>
                  <a:pt x="1024" y="242"/>
                </a:lnTo>
                <a:lnTo>
                  <a:pt x="1036" y="242"/>
                </a:lnTo>
                <a:lnTo>
                  <a:pt x="1047" y="243"/>
                </a:lnTo>
                <a:lnTo>
                  <a:pt x="1070" y="246"/>
                </a:lnTo>
                <a:lnTo>
                  <a:pt x="1081" y="247"/>
                </a:lnTo>
                <a:lnTo>
                  <a:pt x="1091" y="245"/>
                </a:lnTo>
                <a:lnTo>
                  <a:pt x="1091" y="245"/>
                </a:lnTo>
                <a:lnTo>
                  <a:pt x="1096" y="249"/>
                </a:lnTo>
                <a:lnTo>
                  <a:pt x="1100" y="252"/>
                </a:lnTo>
                <a:lnTo>
                  <a:pt x="1112" y="258"/>
                </a:lnTo>
                <a:lnTo>
                  <a:pt x="1124" y="262"/>
                </a:lnTo>
                <a:lnTo>
                  <a:pt x="1135" y="268"/>
                </a:lnTo>
                <a:lnTo>
                  <a:pt x="1135" y="268"/>
                </a:lnTo>
                <a:lnTo>
                  <a:pt x="1136" y="294"/>
                </a:lnTo>
                <a:lnTo>
                  <a:pt x="1136" y="322"/>
                </a:lnTo>
                <a:lnTo>
                  <a:pt x="1135" y="350"/>
                </a:lnTo>
                <a:lnTo>
                  <a:pt x="1130" y="377"/>
                </a:lnTo>
                <a:lnTo>
                  <a:pt x="1127" y="390"/>
                </a:lnTo>
                <a:lnTo>
                  <a:pt x="1123" y="403"/>
                </a:lnTo>
                <a:lnTo>
                  <a:pt x="1119" y="416"/>
                </a:lnTo>
                <a:lnTo>
                  <a:pt x="1113" y="429"/>
                </a:lnTo>
                <a:lnTo>
                  <a:pt x="1108" y="441"/>
                </a:lnTo>
                <a:lnTo>
                  <a:pt x="1101" y="453"/>
                </a:lnTo>
                <a:lnTo>
                  <a:pt x="1093" y="463"/>
                </a:lnTo>
                <a:lnTo>
                  <a:pt x="1084" y="474"/>
                </a:lnTo>
                <a:lnTo>
                  <a:pt x="1084" y="474"/>
                </a:lnTo>
                <a:lnTo>
                  <a:pt x="1085" y="477"/>
                </a:lnTo>
                <a:lnTo>
                  <a:pt x="1088" y="479"/>
                </a:lnTo>
                <a:lnTo>
                  <a:pt x="1093" y="481"/>
                </a:lnTo>
                <a:lnTo>
                  <a:pt x="1098" y="485"/>
                </a:lnTo>
                <a:lnTo>
                  <a:pt x="1100" y="487"/>
                </a:lnTo>
                <a:lnTo>
                  <a:pt x="1101" y="490"/>
                </a:lnTo>
                <a:lnTo>
                  <a:pt x="1101" y="490"/>
                </a:lnTo>
                <a:lnTo>
                  <a:pt x="1098" y="498"/>
                </a:lnTo>
                <a:lnTo>
                  <a:pt x="1096" y="502"/>
                </a:lnTo>
                <a:lnTo>
                  <a:pt x="1094" y="504"/>
                </a:lnTo>
                <a:lnTo>
                  <a:pt x="1091" y="506"/>
                </a:lnTo>
                <a:lnTo>
                  <a:pt x="1086" y="508"/>
                </a:lnTo>
                <a:lnTo>
                  <a:pt x="1082" y="509"/>
                </a:lnTo>
                <a:lnTo>
                  <a:pt x="1077" y="509"/>
                </a:lnTo>
                <a:lnTo>
                  <a:pt x="1077" y="509"/>
                </a:lnTo>
                <a:lnTo>
                  <a:pt x="1075" y="550"/>
                </a:lnTo>
                <a:lnTo>
                  <a:pt x="1074" y="594"/>
                </a:lnTo>
                <a:lnTo>
                  <a:pt x="1074" y="639"/>
                </a:lnTo>
                <a:lnTo>
                  <a:pt x="1073" y="682"/>
                </a:lnTo>
                <a:lnTo>
                  <a:pt x="1073" y="682"/>
                </a:lnTo>
                <a:lnTo>
                  <a:pt x="1078" y="683"/>
                </a:lnTo>
                <a:lnTo>
                  <a:pt x="1083" y="686"/>
                </a:lnTo>
                <a:lnTo>
                  <a:pt x="1089" y="690"/>
                </a:lnTo>
                <a:lnTo>
                  <a:pt x="1090" y="693"/>
                </a:lnTo>
                <a:lnTo>
                  <a:pt x="1091" y="696"/>
                </a:lnTo>
                <a:lnTo>
                  <a:pt x="1091" y="696"/>
                </a:lnTo>
                <a:lnTo>
                  <a:pt x="1091" y="699"/>
                </a:lnTo>
                <a:lnTo>
                  <a:pt x="1091" y="702"/>
                </a:lnTo>
                <a:lnTo>
                  <a:pt x="1086" y="707"/>
                </a:lnTo>
                <a:lnTo>
                  <a:pt x="1081" y="713"/>
                </a:lnTo>
                <a:lnTo>
                  <a:pt x="1077" y="719"/>
                </a:lnTo>
                <a:lnTo>
                  <a:pt x="1077" y="719"/>
                </a:lnTo>
                <a:lnTo>
                  <a:pt x="1070" y="733"/>
                </a:lnTo>
                <a:lnTo>
                  <a:pt x="1066" y="747"/>
                </a:lnTo>
                <a:lnTo>
                  <a:pt x="1063" y="762"/>
                </a:lnTo>
                <a:lnTo>
                  <a:pt x="1062" y="776"/>
                </a:lnTo>
                <a:lnTo>
                  <a:pt x="1060" y="805"/>
                </a:lnTo>
                <a:lnTo>
                  <a:pt x="1059" y="819"/>
                </a:lnTo>
                <a:lnTo>
                  <a:pt x="1055" y="833"/>
                </a:lnTo>
                <a:lnTo>
                  <a:pt x="1055" y="833"/>
                </a:lnTo>
                <a:lnTo>
                  <a:pt x="1052" y="847"/>
                </a:lnTo>
                <a:lnTo>
                  <a:pt x="1048" y="861"/>
                </a:lnTo>
                <a:lnTo>
                  <a:pt x="1038" y="886"/>
                </a:lnTo>
                <a:lnTo>
                  <a:pt x="1034" y="899"/>
                </a:lnTo>
                <a:lnTo>
                  <a:pt x="1030" y="911"/>
                </a:lnTo>
                <a:lnTo>
                  <a:pt x="1028" y="924"/>
                </a:lnTo>
                <a:lnTo>
                  <a:pt x="1026" y="937"/>
                </a:lnTo>
                <a:lnTo>
                  <a:pt x="1026" y="937"/>
                </a:lnTo>
                <a:lnTo>
                  <a:pt x="1034" y="931"/>
                </a:lnTo>
                <a:lnTo>
                  <a:pt x="1041" y="925"/>
                </a:lnTo>
                <a:lnTo>
                  <a:pt x="1047" y="917"/>
                </a:lnTo>
                <a:lnTo>
                  <a:pt x="1053" y="910"/>
                </a:lnTo>
                <a:lnTo>
                  <a:pt x="1064" y="893"/>
                </a:lnTo>
                <a:lnTo>
                  <a:pt x="1075" y="874"/>
                </a:lnTo>
                <a:lnTo>
                  <a:pt x="1075" y="874"/>
                </a:lnTo>
                <a:lnTo>
                  <a:pt x="1085" y="857"/>
                </a:lnTo>
                <a:lnTo>
                  <a:pt x="1095" y="839"/>
                </a:lnTo>
                <a:lnTo>
                  <a:pt x="1095" y="839"/>
                </a:lnTo>
                <a:lnTo>
                  <a:pt x="1099" y="831"/>
                </a:lnTo>
                <a:lnTo>
                  <a:pt x="1104" y="821"/>
                </a:lnTo>
                <a:lnTo>
                  <a:pt x="1106" y="817"/>
                </a:lnTo>
                <a:lnTo>
                  <a:pt x="1110" y="814"/>
                </a:lnTo>
                <a:lnTo>
                  <a:pt x="1114" y="813"/>
                </a:lnTo>
                <a:lnTo>
                  <a:pt x="1120" y="814"/>
                </a:lnTo>
                <a:lnTo>
                  <a:pt x="1120" y="814"/>
                </a:lnTo>
                <a:lnTo>
                  <a:pt x="1127" y="866"/>
                </a:lnTo>
                <a:lnTo>
                  <a:pt x="1131" y="889"/>
                </a:lnTo>
                <a:lnTo>
                  <a:pt x="1136" y="913"/>
                </a:lnTo>
                <a:lnTo>
                  <a:pt x="1141" y="935"/>
                </a:lnTo>
                <a:lnTo>
                  <a:pt x="1147" y="957"/>
                </a:lnTo>
                <a:lnTo>
                  <a:pt x="1154" y="978"/>
                </a:lnTo>
                <a:lnTo>
                  <a:pt x="1161" y="1000"/>
                </a:lnTo>
                <a:lnTo>
                  <a:pt x="1161" y="1000"/>
                </a:lnTo>
                <a:lnTo>
                  <a:pt x="1156" y="1016"/>
                </a:lnTo>
                <a:lnTo>
                  <a:pt x="1152" y="1033"/>
                </a:lnTo>
                <a:lnTo>
                  <a:pt x="1147" y="1051"/>
                </a:lnTo>
                <a:lnTo>
                  <a:pt x="1144" y="1069"/>
                </a:lnTo>
                <a:lnTo>
                  <a:pt x="1139" y="1104"/>
                </a:lnTo>
                <a:lnTo>
                  <a:pt x="1136" y="1120"/>
                </a:lnTo>
                <a:lnTo>
                  <a:pt x="1132" y="1135"/>
                </a:lnTo>
                <a:lnTo>
                  <a:pt x="1132" y="1135"/>
                </a:lnTo>
                <a:lnTo>
                  <a:pt x="1134" y="1139"/>
                </a:lnTo>
                <a:lnTo>
                  <a:pt x="1134" y="1143"/>
                </a:lnTo>
                <a:lnTo>
                  <a:pt x="1132" y="1152"/>
                </a:lnTo>
                <a:lnTo>
                  <a:pt x="1130" y="1159"/>
                </a:lnTo>
                <a:lnTo>
                  <a:pt x="1128" y="1168"/>
                </a:lnTo>
                <a:lnTo>
                  <a:pt x="1128" y="1168"/>
                </a:lnTo>
                <a:lnTo>
                  <a:pt x="1120" y="1249"/>
                </a:lnTo>
                <a:lnTo>
                  <a:pt x="1110" y="1328"/>
                </a:lnTo>
                <a:lnTo>
                  <a:pt x="1099" y="1403"/>
                </a:lnTo>
                <a:lnTo>
                  <a:pt x="1094" y="1440"/>
                </a:lnTo>
                <a:lnTo>
                  <a:pt x="1086" y="1475"/>
                </a:lnTo>
                <a:lnTo>
                  <a:pt x="1086" y="1475"/>
                </a:lnTo>
                <a:lnTo>
                  <a:pt x="1093" y="1482"/>
                </a:lnTo>
                <a:lnTo>
                  <a:pt x="1098" y="1487"/>
                </a:lnTo>
                <a:lnTo>
                  <a:pt x="1105" y="1493"/>
                </a:lnTo>
                <a:lnTo>
                  <a:pt x="1110" y="1500"/>
                </a:lnTo>
                <a:lnTo>
                  <a:pt x="1110" y="1500"/>
                </a:lnTo>
                <a:lnTo>
                  <a:pt x="1108" y="1543"/>
                </a:lnTo>
                <a:lnTo>
                  <a:pt x="1106" y="1583"/>
                </a:lnTo>
                <a:lnTo>
                  <a:pt x="1099" y="1660"/>
                </a:lnTo>
                <a:lnTo>
                  <a:pt x="1095" y="1699"/>
                </a:lnTo>
                <a:lnTo>
                  <a:pt x="1093" y="1739"/>
                </a:lnTo>
                <a:lnTo>
                  <a:pt x="1090" y="1780"/>
                </a:lnTo>
                <a:lnTo>
                  <a:pt x="1089" y="1824"/>
                </a:lnTo>
                <a:lnTo>
                  <a:pt x="1089" y="1824"/>
                </a:lnTo>
                <a:lnTo>
                  <a:pt x="1090" y="1850"/>
                </a:lnTo>
                <a:lnTo>
                  <a:pt x="1090" y="1877"/>
                </a:lnTo>
                <a:lnTo>
                  <a:pt x="1090" y="1902"/>
                </a:lnTo>
                <a:lnTo>
                  <a:pt x="1089" y="1928"/>
                </a:lnTo>
                <a:lnTo>
                  <a:pt x="1089" y="1928"/>
                </a:lnTo>
                <a:lnTo>
                  <a:pt x="1086" y="1954"/>
                </a:lnTo>
                <a:lnTo>
                  <a:pt x="1082" y="1980"/>
                </a:lnTo>
                <a:lnTo>
                  <a:pt x="1079" y="2007"/>
                </a:lnTo>
                <a:lnTo>
                  <a:pt x="1077" y="2034"/>
                </a:lnTo>
                <a:lnTo>
                  <a:pt x="1077" y="2034"/>
                </a:lnTo>
                <a:lnTo>
                  <a:pt x="1071" y="2103"/>
                </a:lnTo>
                <a:lnTo>
                  <a:pt x="1066" y="2172"/>
                </a:lnTo>
                <a:lnTo>
                  <a:pt x="1062" y="2207"/>
                </a:lnTo>
                <a:lnTo>
                  <a:pt x="1058" y="2242"/>
                </a:lnTo>
                <a:lnTo>
                  <a:pt x="1052" y="2276"/>
                </a:lnTo>
                <a:lnTo>
                  <a:pt x="1046" y="2310"/>
                </a:lnTo>
                <a:lnTo>
                  <a:pt x="1046" y="2310"/>
                </a:lnTo>
                <a:lnTo>
                  <a:pt x="1045" y="2312"/>
                </a:lnTo>
                <a:lnTo>
                  <a:pt x="1044" y="2315"/>
                </a:lnTo>
                <a:lnTo>
                  <a:pt x="1039" y="2317"/>
                </a:lnTo>
                <a:lnTo>
                  <a:pt x="1036" y="2320"/>
                </a:lnTo>
                <a:lnTo>
                  <a:pt x="1034" y="2323"/>
                </a:lnTo>
                <a:lnTo>
                  <a:pt x="1033" y="2327"/>
                </a:lnTo>
                <a:lnTo>
                  <a:pt x="1033" y="2327"/>
                </a:lnTo>
                <a:lnTo>
                  <a:pt x="1023" y="2328"/>
                </a:lnTo>
                <a:lnTo>
                  <a:pt x="1014" y="2332"/>
                </a:lnTo>
                <a:lnTo>
                  <a:pt x="1005" y="2335"/>
                </a:lnTo>
                <a:lnTo>
                  <a:pt x="997" y="2339"/>
                </a:lnTo>
                <a:lnTo>
                  <a:pt x="978" y="2349"/>
                </a:lnTo>
                <a:lnTo>
                  <a:pt x="970" y="2352"/>
                </a:lnTo>
                <a:lnTo>
                  <a:pt x="960" y="2356"/>
                </a:lnTo>
                <a:lnTo>
                  <a:pt x="960" y="2356"/>
                </a:lnTo>
                <a:lnTo>
                  <a:pt x="944" y="2361"/>
                </a:lnTo>
                <a:lnTo>
                  <a:pt x="928" y="2365"/>
                </a:lnTo>
                <a:lnTo>
                  <a:pt x="892" y="2370"/>
                </a:lnTo>
                <a:lnTo>
                  <a:pt x="854" y="2377"/>
                </a:lnTo>
                <a:lnTo>
                  <a:pt x="817" y="2383"/>
                </a:lnTo>
                <a:lnTo>
                  <a:pt x="817" y="2383"/>
                </a:lnTo>
                <a:lnTo>
                  <a:pt x="800" y="2386"/>
                </a:lnTo>
                <a:lnTo>
                  <a:pt x="781" y="2387"/>
                </a:lnTo>
                <a:lnTo>
                  <a:pt x="762" y="2388"/>
                </a:lnTo>
                <a:lnTo>
                  <a:pt x="742" y="2387"/>
                </a:lnTo>
                <a:lnTo>
                  <a:pt x="742" y="2387"/>
                </a:lnTo>
                <a:lnTo>
                  <a:pt x="705" y="2384"/>
                </a:lnTo>
                <a:lnTo>
                  <a:pt x="669" y="2381"/>
                </a:lnTo>
                <a:lnTo>
                  <a:pt x="631" y="2377"/>
                </a:lnTo>
                <a:lnTo>
                  <a:pt x="594" y="2371"/>
                </a:lnTo>
                <a:lnTo>
                  <a:pt x="558" y="2365"/>
                </a:lnTo>
                <a:lnTo>
                  <a:pt x="522" y="2358"/>
                </a:lnTo>
                <a:lnTo>
                  <a:pt x="487" y="2352"/>
                </a:lnTo>
                <a:lnTo>
                  <a:pt x="454" y="2343"/>
                </a:lnTo>
                <a:lnTo>
                  <a:pt x="454" y="2343"/>
                </a:lnTo>
                <a:lnTo>
                  <a:pt x="410" y="2315"/>
                </a:lnTo>
                <a:lnTo>
                  <a:pt x="410" y="2315"/>
                </a:lnTo>
                <a:close/>
                <a:moveTo>
                  <a:pt x="827" y="187"/>
                </a:moveTo>
                <a:lnTo>
                  <a:pt x="827" y="187"/>
                </a:lnTo>
                <a:lnTo>
                  <a:pt x="821" y="177"/>
                </a:lnTo>
                <a:lnTo>
                  <a:pt x="817" y="166"/>
                </a:lnTo>
                <a:lnTo>
                  <a:pt x="813" y="154"/>
                </a:lnTo>
                <a:lnTo>
                  <a:pt x="811" y="142"/>
                </a:lnTo>
                <a:lnTo>
                  <a:pt x="807" y="119"/>
                </a:lnTo>
                <a:lnTo>
                  <a:pt x="805" y="107"/>
                </a:lnTo>
                <a:lnTo>
                  <a:pt x="801" y="95"/>
                </a:lnTo>
                <a:lnTo>
                  <a:pt x="801" y="95"/>
                </a:lnTo>
                <a:lnTo>
                  <a:pt x="801" y="112"/>
                </a:lnTo>
                <a:lnTo>
                  <a:pt x="800" y="133"/>
                </a:lnTo>
                <a:lnTo>
                  <a:pt x="796" y="178"/>
                </a:lnTo>
                <a:lnTo>
                  <a:pt x="796" y="178"/>
                </a:lnTo>
                <a:lnTo>
                  <a:pt x="791" y="147"/>
                </a:lnTo>
                <a:lnTo>
                  <a:pt x="789" y="131"/>
                </a:lnTo>
                <a:lnTo>
                  <a:pt x="788" y="114"/>
                </a:lnTo>
                <a:lnTo>
                  <a:pt x="788" y="98"/>
                </a:lnTo>
                <a:lnTo>
                  <a:pt x="789" y="82"/>
                </a:lnTo>
                <a:lnTo>
                  <a:pt x="791" y="67"/>
                </a:lnTo>
                <a:lnTo>
                  <a:pt x="794" y="54"/>
                </a:lnTo>
                <a:lnTo>
                  <a:pt x="794" y="54"/>
                </a:lnTo>
                <a:lnTo>
                  <a:pt x="779" y="76"/>
                </a:lnTo>
                <a:lnTo>
                  <a:pt x="763" y="97"/>
                </a:lnTo>
                <a:lnTo>
                  <a:pt x="747" y="119"/>
                </a:lnTo>
                <a:lnTo>
                  <a:pt x="732" y="142"/>
                </a:lnTo>
                <a:lnTo>
                  <a:pt x="726" y="153"/>
                </a:lnTo>
                <a:lnTo>
                  <a:pt x="719" y="166"/>
                </a:lnTo>
                <a:lnTo>
                  <a:pt x="714" y="177"/>
                </a:lnTo>
                <a:lnTo>
                  <a:pt x="708" y="190"/>
                </a:lnTo>
                <a:lnTo>
                  <a:pt x="704" y="204"/>
                </a:lnTo>
                <a:lnTo>
                  <a:pt x="701" y="218"/>
                </a:lnTo>
                <a:lnTo>
                  <a:pt x="699" y="232"/>
                </a:lnTo>
                <a:lnTo>
                  <a:pt x="699" y="247"/>
                </a:lnTo>
                <a:lnTo>
                  <a:pt x="699" y="247"/>
                </a:lnTo>
                <a:lnTo>
                  <a:pt x="696" y="247"/>
                </a:lnTo>
                <a:lnTo>
                  <a:pt x="694" y="246"/>
                </a:lnTo>
                <a:lnTo>
                  <a:pt x="692" y="246"/>
                </a:lnTo>
                <a:lnTo>
                  <a:pt x="690" y="247"/>
                </a:lnTo>
                <a:lnTo>
                  <a:pt x="690" y="247"/>
                </a:lnTo>
                <a:lnTo>
                  <a:pt x="690" y="261"/>
                </a:lnTo>
                <a:lnTo>
                  <a:pt x="691" y="274"/>
                </a:lnTo>
                <a:lnTo>
                  <a:pt x="692" y="287"/>
                </a:lnTo>
                <a:lnTo>
                  <a:pt x="692" y="294"/>
                </a:lnTo>
                <a:lnTo>
                  <a:pt x="692" y="302"/>
                </a:lnTo>
                <a:lnTo>
                  <a:pt x="692" y="302"/>
                </a:lnTo>
                <a:lnTo>
                  <a:pt x="688" y="297"/>
                </a:lnTo>
                <a:lnTo>
                  <a:pt x="685" y="293"/>
                </a:lnTo>
                <a:lnTo>
                  <a:pt x="682" y="288"/>
                </a:lnTo>
                <a:lnTo>
                  <a:pt x="680" y="282"/>
                </a:lnTo>
                <a:lnTo>
                  <a:pt x="677" y="271"/>
                </a:lnTo>
                <a:lnTo>
                  <a:pt x="676" y="257"/>
                </a:lnTo>
                <a:lnTo>
                  <a:pt x="677" y="242"/>
                </a:lnTo>
                <a:lnTo>
                  <a:pt x="677" y="227"/>
                </a:lnTo>
                <a:lnTo>
                  <a:pt x="680" y="200"/>
                </a:lnTo>
                <a:lnTo>
                  <a:pt x="680" y="200"/>
                </a:lnTo>
                <a:lnTo>
                  <a:pt x="671" y="215"/>
                </a:lnTo>
                <a:lnTo>
                  <a:pt x="665" y="231"/>
                </a:lnTo>
                <a:lnTo>
                  <a:pt x="660" y="248"/>
                </a:lnTo>
                <a:lnTo>
                  <a:pt x="657" y="264"/>
                </a:lnTo>
                <a:lnTo>
                  <a:pt x="657" y="281"/>
                </a:lnTo>
                <a:lnTo>
                  <a:pt x="658" y="297"/>
                </a:lnTo>
                <a:lnTo>
                  <a:pt x="660" y="313"/>
                </a:lnTo>
                <a:lnTo>
                  <a:pt x="665" y="329"/>
                </a:lnTo>
                <a:lnTo>
                  <a:pt x="670" y="344"/>
                </a:lnTo>
                <a:lnTo>
                  <a:pt x="677" y="359"/>
                </a:lnTo>
                <a:lnTo>
                  <a:pt x="685" y="373"/>
                </a:lnTo>
                <a:lnTo>
                  <a:pt x="694" y="386"/>
                </a:lnTo>
                <a:lnTo>
                  <a:pt x="703" y="398"/>
                </a:lnTo>
                <a:lnTo>
                  <a:pt x="714" y="410"/>
                </a:lnTo>
                <a:lnTo>
                  <a:pt x="725" y="419"/>
                </a:lnTo>
                <a:lnTo>
                  <a:pt x="735" y="428"/>
                </a:lnTo>
                <a:lnTo>
                  <a:pt x="735" y="428"/>
                </a:lnTo>
                <a:lnTo>
                  <a:pt x="747" y="426"/>
                </a:lnTo>
                <a:lnTo>
                  <a:pt x="753" y="426"/>
                </a:lnTo>
                <a:lnTo>
                  <a:pt x="761" y="426"/>
                </a:lnTo>
                <a:lnTo>
                  <a:pt x="761" y="426"/>
                </a:lnTo>
                <a:lnTo>
                  <a:pt x="753" y="392"/>
                </a:lnTo>
                <a:lnTo>
                  <a:pt x="751" y="374"/>
                </a:lnTo>
                <a:lnTo>
                  <a:pt x="750" y="356"/>
                </a:lnTo>
                <a:lnTo>
                  <a:pt x="750" y="340"/>
                </a:lnTo>
                <a:lnTo>
                  <a:pt x="752" y="324"/>
                </a:lnTo>
                <a:lnTo>
                  <a:pt x="755" y="318"/>
                </a:lnTo>
                <a:lnTo>
                  <a:pt x="757" y="310"/>
                </a:lnTo>
                <a:lnTo>
                  <a:pt x="761" y="305"/>
                </a:lnTo>
                <a:lnTo>
                  <a:pt x="765" y="299"/>
                </a:lnTo>
                <a:lnTo>
                  <a:pt x="765" y="299"/>
                </a:lnTo>
                <a:lnTo>
                  <a:pt x="763" y="331"/>
                </a:lnTo>
                <a:lnTo>
                  <a:pt x="762" y="347"/>
                </a:lnTo>
                <a:lnTo>
                  <a:pt x="763" y="362"/>
                </a:lnTo>
                <a:lnTo>
                  <a:pt x="765" y="378"/>
                </a:lnTo>
                <a:lnTo>
                  <a:pt x="768" y="392"/>
                </a:lnTo>
                <a:lnTo>
                  <a:pt x="773" y="405"/>
                </a:lnTo>
                <a:lnTo>
                  <a:pt x="779" y="417"/>
                </a:lnTo>
                <a:lnTo>
                  <a:pt x="779" y="417"/>
                </a:lnTo>
                <a:lnTo>
                  <a:pt x="782" y="404"/>
                </a:lnTo>
                <a:lnTo>
                  <a:pt x="785" y="392"/>
                </a:lnTo>
                <a:lnTo>
                  <a:pt x="787" y="366"/>
                </a:lnTo>
                <a:lnTo>
                  <a:pt x="789" y="353"/>
                </a:lnTo>
                <a:lnTo>
                  <a:pt x="791" y="340"/>
                </a:lnTo>
                <a:lnTo>
                  <a:pt x="794" y="326"/>
                </a:lnTo>
                <a:lnTo>
                  <a:pt x="798" y="313"/>
                </a:lnTo>
                <a:lnTo>
                  <a:pt x="798" y="313"/>
                </a:lnTo>
                <a:lnTo>
                  <a:pt x="800" y="326"/>
                </a:lnTo>
                <a:lnTo>
                  <a:pt x="801" y="340"/>
                </a:lnTo>
                <a:lnTo>
                  <a:pt x="800" y="368"/>
                </a:lnTo>
                <a:lnTo>
                  <a:pt x="796" y="422"/>
                </a:lnTo>
                <a:lnTo>
                  <a:pt x="796" y="422"/>
                </a:lnTo>
                <a:lnTo>
                  <a:pt x="803" y="422"/>
                </a:lnTo>
                <a:lnTo>
                  <a:pt x="808" y="423"/>
                </a:lnTo>
                <a:lnTo>
                  <a:pt x="817" y="426"/>
                </a:lnTo>
                <a:lnTo>
                  <a:pt x="817" y="426"/>
                </a:lnTo>
                <a:lnTo>
                  <a:pt x="831" y="410"/>
                </a:lnTo>
                <a:lnTo>
                  <a:pt x="843" y="392"/>
                </a:lnTo>
                <a:lnTo>
                  <a:pt x="855" y="372"/>
                </a:lnTo>
                <a:lnTo>
                  <a:pt x="866" y="351"/>
                </a:lnTo>
                <a:lnTo>
                  <a:pt x="869" y="340"/>
                </a:lnTo>
                <a:lnTo>
                  <a:pt x="873" y="328"/>
                </a:lnTo>
                <a:lnTo>
                  <a:pt x="877" y="317"/>
                </a:lnTo>
                <a:lnTo>
                  <a:pt x="879" y="304"/>
                </a:lnTo>
                <a:lnTo>
                  <a:pt x="880" y="291"/>
                </a:lnTo>
                <a:lnTo>
                  <a:pt x="881" y="278"/>
                </a:lnTo>
                <a:lnTo>
                  <a:pt x="880" y="265"/>
                </a:lnTo>
                <a:lnTo>
                  <a:pt x="879" y="251"/>
                </a:lnTo>
                <a:lnTo>
                  <a:pt x="879" y="251"/>
                </a:lnTo>
                <a:lnTo>
                  <a:pt x="876" y="230"/>
                </a:lnTo>
                <a:lnTo>
                  <a:pt x="870" y="210"/>
                </a:lnTo>
                <a:lnTo>
                  <a:pt x="863" y="190"/>
                </a:lnTo>
                <a:lnTo>
                  <a:pt x="854" y="172"/>
                </a:lnTo>
                <a:lnTo>
                  <a:pt x="846" y="154"/>
                </a:lnTo>
                <a:lnTo>
                  <a:pt x="836" y="138"/>
                </a:lnTo>
                <a:lnTo>
                  <a:pt x="826" y="123"/>
                </a:lnTo>
                <a:lnTo>
                  <a:pt x="817" y="110"/>
                </a:lnTo>
                <a:lnTo>
                  <a:pt x="817" y="110"/>
                </a:lnTo>
                <a:lnTo>
                  <a:pt x="821" y="128"/>
                </a:lnTo>
                <a:lnTo>
                  <a:pt x="825" y="147"/>
                </a:lnTo>
                <a:lnTo>
                  <a:pt x="827" y="168"/>
                </a:lnTo>
                <a:lnTo>
                  <a:pt x="827" y="177"/>
                </a:lnTo>
                <a:lnTo>
                  <a:pt x="827" y="187"/>
                </a:lnTo>
                <a:lnTo>
                  <a:pt x="827" y="187"/>
                </a:lnTo>
                <a:close/>
                <a:moveTo>
                  <a:pt x="308" y="116"/>
                </a:moveTo>
                <a:lnTo>
                  <a:pt x="308" y="116"/>
                </a:lnTo>
                <a:lnTo>
                  <a:pt x="307" y="114"/>
                </a:lnTo>
                <a:lnTo>
                  <a:pt x="305" y="114"/>
                </a:lnTo>
                <a:lnTo>
                  <a:pt x="303" y="113"/>
                </a:lnTo>
                <a:lnTo>
                  <a:pt x="302" y="112"/>
                </a:lnTo>
                <a:lnTo>
                  <a:pt x="302" y="112"/>
                </a:lnTo>
                <a:lnTo>
                  <a:pt x="298" y="105"/>
                </a:lnTo>
                <a:lnTo>
                  <a:pt x="293" y="97"/>
                </a:lnTo>
                <a:lnTo>
                  <a:pt x="288" y="92"/>
                </a:lnTo>
                <a:lnTo>
                  <a:pt x="281" y="86"/>
                </a:lnTo>
                <a:lnTo>
                  <a:pt x="275" y="82"/>
                </a:lnTo>
                <a:lnTo>
                  <a:pt x="267" y="78"/>
                </a:lnTo>
                <a:lnTo>
                  <a:pt x="260" y="76"/>
                </a:lnTo>
                <a:lnTo>
                  <a:pt x="251" y="74"/>
                </a:lnTo>
                <a:lnTo>
                  <a:pt x="243" y="72"/>
                </a:lnTo>
                <a:lnTo>
                  <a:pt x="234" y="72"/>
                </a:lnTo>
                <a:lnTo>
                  <a:pt x="227" y="72"/>
                </a:lnTo>
                <a:lnTo>
                  <a:pt x="218" y="75"/>
                </a:lnTo>
                <a:lnTo>
                  <a:pt x="211" y="77"/>
                </a:lnTo>
                <a:lnTo>
                  <a:pt x="203" y="79"/>
                </a:lnTo>
                <a:lnTo>
                  <a:pt x="197" y="83"/>
                </a:lnTo>
                <a:lnTo>
                  <a:pt x="191" y="87"/>
                </a:lnTo>
                <a:lnTo>
                  <a:pt x="191" y="87"/>
                </a:lnTo>
                <a:lnTo>
                  <a:pt x="189" y="89"/>
                </a:lnTo>
                <a:lnTo>
                  <a:pt x="186" y="90"/>
                </a:lnTo>
                <a:lnTo>
                  <a:pt x="183" y="91"/>
                </a:lnTo>
                <a:lnTo>
                  <a:pt x="181" y="92"/>
                </a:lnTo>
                <a:lnTo>
                  <a:pt x="181" y="92"/>
                </a:lnTo>
                <a:lnTo>
                  <a:pt x="173" y="101"/>
                </a:lnTo>
                <a:lnTo>
                  <a:pt x="167" y="111"/>
                </a:lnTo>
                <a:lnTo>
                  <a:pt x="164" y="123"/>
                </a:lnTo>
                <a:lnTo>
                  <a:pt x="160" y="133"/>
                </a:lnTo>
                <a:lnTo>
                  <a:pt x="157" y="158"/>
                </a:lnTo>
                <a:lnTo>
                  <a:pt x="156" y="170"/>
                </a:lnTo>
                <a:lnTo>
                  <a:pt x="154" y="183"/>
                </a:lnTo>
                <a:lnTo>
                  <a:pt x="154" y="183"/>
                </a:lnTo>
                <a:lnTo>
                  <a:pt x="162" y="205"/>
                </a:lnTo>
                <a:lnTo>
                  <a:pt x="171" y="225"/>
                </a:lnTo>
                <a:lnTo>
                  <a:pt x="180" y="245"/>
                </a:lnTo>
                <a:lnTo>
                  <a:pt x="183" y="256"/>
                </a:lnTo>
                <a:lnTo>
                  <a:pt x="185" y="268"/>
                </a:lnTo>
                <a:lnTo>
                  <a:pt x="185" y="268"/>
                </a:lnTo>
                <a:lnTo>
                  <a:pt x="190" y="273"/>
                </a:lnTo>
                <a:lnTo>
                  <a:pt x="197" y="276"/>
                </a:lnTo>
                <a:lnTo>
                  <a:pt x="210" y="282"/>
                </a:lnTo>
                <a:lnTo>
                  <a:pt x="222" y="290"/>
                </a:lnTo>
                <a:lnTo>
                  <a:pt x="228" y="294"/>
                </a:lnTo>
                <a:lnTo>
                  <a:pt x="233" y="299"/>
                </a:lnTo>
                <a:lnTo>
                  <a:pt x="233" y="299"/>
                </a:lnTo>
                <a:lnTo>
                  <a:pt x="232" y="305"/>
                </a:lnTo>
                <a:lnTo>
                  <a:pt x="230" y="310"/>
                </a:lnTo>
                <a:lnTo>
                  <a:pt x="227" y="313"/>
                </a:lnTo>
                <a:lnTo>
                  <a:pt x="223" y="317"/>
                </a:lnTo>
                <a:lnTo>
                  <a:pt x="220" y="320"/>
                </a:lnTo>
                <a:lnTo>
                  <a:pt x="218" y="323"/>
                </a:lnTo>
                <a:lnTo>
                  <a:pt x="217" y="327"/>
                </a:lnTo>
                <a:lnTo>
                  <a:pt x="216" y="333"/>
                </a:lnTo>
                <a:lnTo>
                  <a:pt x="216" y="333"/>
                </a:lnTo>
                <a:lnTo>
                  <a:pt x="218" y="338"/>
                </a:lnTo>
                <a:lnTo>
                  <a:pt x="221" y="342"/>
                </a:lnTo>
                <a:lnTo>
                  <a:pt x="226" y="347"/>
                </a:lnTo>
                <a:lnTo>
                  <a:pt x="232" y="351"/>
                </a:lnTo>
                <a:lnTo>
                  <a:pt x="243" y="358"/>
                </a:lnTo>
                <a:lnTo>
                  <a:pt x="248" y="363"/>
                </a:lnTo>
                <a:lnTo>
                  <a:pt x="251" y="368"/>
                </a:lnTo>
                <a:lnTo>
                  <a:pt x="251" y="368"/>
                </a:lnTo>
                <a:lnTo>
                  <a:pt x="247" y="381"/>
                </a:lnTo>
                <a:lnTo>
                  <a:pt x="242" y="392"/>
                </a:lnTo>
                <a:lnTo>
                  <a:pt x="238" y="403"/>
                </a:lnTo>
                <a:lnTo>
                  <a:pt x="237" y="410"/>
                </a:lnTo>
                <a:lnTo>
                  <a:pt x="237" y="417"/>
                </a:lnTo>
                <a:lnTo>
                  <a:pt x="237" y="417"/>
                </a:lnTo>
                <a:lnTo>
                  <a:pt x="242" y="422"/>
                </a:lnTo>
                <a:lnTo>
                  <a:pt x="247" y="425"/>
                </a:lnTo>
                <a:lnTo>
                  <a:pt x="258" y="429"/>
                </a:lnTo>
                <a:lnTo>
                  <a:pt x="264" y="431"/>
                </a:lnTo>
                <a:lnTo>
                  <a:pt x="268" y="434"/>
                </a:lnTo>
                <a:lnTo>
                  <a:pt x="273" y="439"/>
                </a:lnTo>
                <a:lnTo>
                  <a:pt x="277" y="444"/>
                </a:lnTo>
                <a:lnTo>
                  <a:pt x="277" y="444"/>
                </a:lnTo>
                <a:lnTo>
                  <a:pt x="271" y="451"/>
                </a:lnTo>
                <a:lnTo>
                  <a:pt x="266" y="459"/>
                </a:lnTo>
                <a:lnTo>
                  <a:pt x="263" y="469"/>
                </a:lnTo>
                <a:lnTo>
                  <a:pt x="262" y="479"/>
                </a:lnTo>
                <a:lnTo>
                  <a:pt x="262" y="479"/>
                </a:lnTo>
                <a:lnTo>
                  <a:pt x="266" y="486"/>
                </a:lnTo>
                <a:lnTo>
                  <a:pt x="272" y="490"/>
                </a:lnTo>
                <a:lnTo>
                  <a:pt x="278" y="493"/>
                </a:lnTo>
                <a:lnTo>
                  <a:pt x="284" y="496"/>
                </a:lnTo>
                <a:lnTo>
                  <a:pt x="297" y="500"/>
                </a:lnTo>
                <a:lnTo>
                  <a:pt x="312" y="503"/>
                </a:lnTo>
                <a:lnTo>
                  <a:pt x="312" y="503"/>
                </a:lnTo>
                <a:lnTo>
                  <a:pt x="311" y="509"/>
                </a:lnTo>
                <a:lnTo>
                  <a:pt x="310" y="516"/>
                </a:lnTo>
                <a:lnTo>
                  <a:pt x="304" y="528"/>
                </a:lnTo>
                <a:lnTo>
                  <a:pt x="302" y="534"/>
                </a:lnTo>
                <a:lnTo>
                  <a:pt x="298" y="541"/>
                </a:lnTo>
                <a:lnTo>
                  <a:pt x="297" y="548"/>
                </a:lnTo>
                <a:lnTo>
                  <a:pt x="297" y="554"/>
                </a:lnTo>
                <a:lnTo>
                  <a:pt x="297" y="554"/>
                </a:lnTo>
                <a:lnTo>
                  <a:pt x="304" y="556"/>
                </a:lnTo>
                <a:lnTo>
                  <a:pt x="309" y="559"/>
                </a:lnTo>
                <a:lnTo>
                  <a:pt x="313" y="562"/>
                </a:lnTo>
                <a:lnTo>
                  <a:pt x="320" y="563"/>
                </a:lnTo>
                <a:lnTo>
                  <a:pt x="320" y="563"/>
                </a:lnTo>
                <a:lnTo>
                  <a:pt x="326" y="555"/>
                </a:lnTo>
                <a:lnTo>
                  <a:pt x="333" y="548"/>
                </a:lnTo>
                <a:lnTo>
                  <a:pt x="340" y="543"/>
                </a:lnTo>
                <a:lnTo>
                  <a:pt x="348" y="537"/>
                </a:lnTo>
                <a:lnTo>
                  <a:pt x="357" y="533"/>
                </a:lnTo>
                <a:lnTo>
                  <a:pt x="366" y="529"/>
                </a:lnTo>
                <a:lnTo>
                  <a:pt x="385" y="521"/>
                </a:lnTo>
                <a:lnTo>
                  <a:pt x="404" y="514"/>
                </a:lnTo>
                <a:lnTo>
                  <a:pt x="423" y="505"/>
                </a:lnTo>
                <a:lnTo>
                  <a:pt x="431" y="500"/>
                </a:lnTo>
                <a:lnTo>
                  <a:pt x="439" y="494"/>
                </a:lnTo>
                <a:lnTo>
                  <a:pt x="445" y="488"/>
                </a:lnTo>
                <a:lnTo>
                  <a:pt x="452" y="479"/>
                </a:lnTo>
                <a:lnTo>
                  <a:pt x="452" y="479"/>
                </a:lnTo>
                <a:lnTo>
                  <a:pt x="448" y="476"/>
                </a:lnTo>
                <a:lnTo>
                  <a:pt x="447" y="472"/>
                </a:lnTo>
                <a:lnTo>
                  <a:pt x="445" y="461"/>
                </a:lnTo>
                <a:lnTo>
                  <a:pt x="445" y="461"/>
                </a:lnTo>
                <a:lnTo>
                  <a:pt x="439" y="461"/>
                </a:lnTo>
                <a:lnTo>
                  <a:pt x="432" y="462"/>
                </a:lnTo>
                <a:lnTo>
                  <a:pt x="422" y="468"/>
                </a:lnTo>
                <a:lnTo>
                  <a:pt x="415" y="470"/>
                </a:lnTo>
                <a:lnTo>
                  <a:pt x="411" y="471"/>
                </a:lnTo>
                <a:lnTo>
                  <a:pt x="405" y="470"/>
                </a:lnTo>
                <a:lnTo>
                  <a:pt x="401" y="468"/>
                </a:lnTo>
                <a:lnTo>
                  <a:pt x="401" y="468"/>
                </a:lnTo>
                <a:lnTo>
                  <a:pt x="404" y="462"/>
                </a:lnTo>
                <a:lnTo>
                  <a:pt x="408" y="459"/>
                </a:lnTo>
                <a:lnTo>
                  <a:pt x="412" y="455"/>
                </a:lnTo>
                <a:lnTo>
                  <a:pt x="416" y="453"/>
                </a:lnTo>
                <a:lnTo>
                  <a:pt x="427" y="448"/>
                </a:lnTo>
                <a:lnTo>
                  <a:pt x="439" y="444"/>
                </a:lnTo>
                <a:lnTo>
                  <a:pt x="439" y="444"/>
                </a:lnTo>
                <a:lnTo>
                  <a:pt x="439" y="441"/>
                </a:lnTo>
                <a:lnTo>
                  <a:pt x="438" y="439"/>
                </a:lnTo>
                <a:lnTo>
                  <a:pt x="437" y="435"/>
                </a:lnTo>
                <a:lnTo>
                  <a:pt x="437" y="432"/>
                </a:lnTo>
                <a:lnTo>
                  <a:pt x="437" y="432"/>
                </a:lnTo>
                <a:lnTo>
                  <a:pt x="430" y="433"/>
                </a:lnTo>
                <a:lnTo>
                  <a:pt x="424" y="437"/>
                </a:lnTo>
                <a:lnTo>
                  <a:pt x="411" y="444"/>
                </a:lnTo>
                <a:lnTo>
                  <a:pt x="404" y="447"/>
                </a:lnTo>
                <a:lnTo>
                  <a:pt x="398" y="448"/>
                </a:lnTo>
                <a:lnTo>
                  <a:pt x="395" y="447"/>
                </a:lnTo>
                <a:lnTo>
                  <a:pt x="392" y="447"/>
                </a:lnTo>
                <a:lnTo>
                  <a:pt x="389" y="445"/>
                </a:lnTo>
                <a:lnTo>
                  <a:pt x="386" y="443"/>
                </a:lnTo>
                <a:lnTo>
                  <a:pt x="386" y="443"/>
                </a:lnTo>
                <a:lnTo>
                  <a:pt x="408" y="429"/>
                </a:lnTo>
                <a:lnTo>
                  <a:pt x="418" y="423"/>
                </a:lnTo>
                <a:lnTo>
                  <a:pt x="430" y="417"/>
                </a:lnTo>
                <a:lnTo>
                  <a:pt x="430" y="417"/>
                </a:lnTo>
                <a:lnTo>
                  <a:pt x="430" y="414"/>
                </a:lnTo>
                <a:lnTo>
                  <a:pt x="428" y="410"/>
                </a:lnTo>
                <a:lnTo>
                  <a:pt x="427" y="407"/>
                </a:lnTo>
                <a:lnTo>
                  <a:pt x="426" y="403"/>
                </a:lnTo>
                <a:lnTo>
                  <a:pt x="426" y="403"/>
                </a:lnTo>
                <a:lnTo>
                  <a:pt x="419" y="403"/>
                </a:lnTo>
                <a:lnTo>
                  <a:pt x="414" y="404"/>
                </a:lnTo>
                <a:lnTo>
                  <a:pt x="402" y="409"/>
                </a:lnTo>
                <a:lnTo>
                  <a:pt x="397" y="411"/>
                </a:lnTo>
                <a:lnTo>
                  <a:pt x="392" y="412"/>
                </a:lnTo>
                <a:lnTo>
                  <a:pt x="386" y="413"/>
                </a:lnTo>
                <a:lnTo>
                  <a:pt x="381" y="411"/>
                </a:lnTo>
                <a:lnTo>
                  <a:pt x="381" y="411"/>
                </a:lnTo>
                <a:lnTo>
                  <a:pt x="383" y="405"/>
                </a:lnTo>
                <a:lnTo>
                  <a:pt x="386" y="401"/>
                </a:lnTo>
                <a:lnTo>
                  <a:pt x="389" y="398"/>
                </a:lnTo>
                <a:lnTo>
                  <a:pt x="395" y="395"/>
                </a:lnTo>
                <a:lnTo>
                  <a:pt x="405" y="390"/>
                </a:lnTo>
                <a:lnTo>
                  <a:pt x="416" y="386"/>
                </a:lnTo>
                <a:lnTo>
                  <a:pt x="416" y="386"/>
                </a:lnTo>
                <a:lnTo>
                  <a:pt x="416" y="383"/>
                </a:lnTo>
                <a:lnTo>
                  <a:pt x="415" y="380"/>
                </a:lnTo>
                <a:lnTo>
                  <a:pt x="413" y="375"/>
                </a:lnTo>
                <a:lnTo>
                  <a:pt x="411" y="371"/>
                </a:lnTo>
                <a:lnTo>
                  <a:pt x="410" y="366"/>
                </a:lnTo>
                <a:lnTo>
                  <a:pt x="410" y="366"/>
                </a:lnTo>
                <a:lnTo>
                  <a:pt x="398" y="368"/>
                </a:lnTo>
                <a:lnTo>
                  <a:pt x="387" y="371"/>
                </a:lnTo>
                <a:lnTo>
                  <a:pt x="367" y="378"/>
                </a:lnTo>
                <a:lnTo>
                  <a:pt x="346" y="384"/>
                </a:lnTo>
                <a:lnTo>
                  <a:pt x="334" y="386"/>
                </a:lnTo>
                <a:lnTo>
                  <a:pt x="322" y="388"/>
                </a:lnTo>
                <a:lnTo>
                  <a:pt x="322" y="388"/>
                </a:lnTo>
                <a:lnTo>
                  <a:pt x="321" y="386"/>
                </a:lnTo>
                <a:lnTo>
                  <a:pt x="320" y="384"/>
                </a:lnTo>
                <a:lnTo>
                  <a:pt x="319" y="381"/>
                </a:lnTo>
                <a:lnTo>
                  <a:pt x="318" y="378"/>
                </a:lnTo>
                <a:lnTo>
                  <a:pt x="318" y="378"/>
                </a:lnTo>
                <a:lnTo>
                  <a:pt x="340" y="369"/>
                </a:lnTo>
                <a:lnTo>
                  <a:pt x="363" y="360"/>
                </a:lnTo>
                <a:lnTo>
                  <a:pt x="401" y="347"/>
                </a:lnTo>
                <a:lnTo>
                  <a:pt x="401" y="347"/>
                </a:lnTo>
                <a:lnTo>
                  <a:pt x="397" y="336"/>
                </a:lnTo>
                <a:lnTo>
                  <a:pt x="390" y="326"/>
                </a:lnTo>
                <a:lnTo>
                  <a:pt x="390" y="326"/>
                </a:lnTo>
                <a:lnTo>
                  <a:pt x="387" y="327"/>
                </a:lnTo>
                <a:lnTo>
                  <a:pt x="382" y="329"/>
                </a:lnTo>
                <a:lnTo>
                  <a:pt x="371" y="335"/>
                </a:lnTo>
                <a:lnTo>
                  <a:pt x="366" y="336"/>
                </a:lnTo>
                <a:lnTo>
                  <a:pt x="362" y="336"/>
                </a:lnTo>
                <a:lnTo>
                  <a:pt x="359" y="335"/>
                </a:lnTo>
                <a:lnTo>
                  <a:pt x="358" y="334"/>
                </a:lnTo>
                <a:lnTo>
                  <a:pt x="356" y="332"/>
                </a:lnTo>
                <a:lnTo>
                  <a:pt x="355" y="328"/>
                </a:lnTo>
                <a:lnTo>
                  <a:pt x="355" y="328"/>
                </a:lnTo>
                <a:lnTo>
                  <a:pt x="359" y="325"/>
                </a:lnTo>
                <a:lnTo>
                  <a:pt x="365" y="322"/>
                </a:lnTo>
                <a:lnTo>
                  <a:pt x="374" y="317"/>
                </a:lnTo>
                <a:lnTo>
                  <a:pt x="379" y="313"/>
                </a:lnTo>
                <a:lnTo>
                  <a:pt x="382" y="310"/>
                </a:lnTo>
                <a:lnTo>
                  <a:pt x="383" y="305"/>
                </a:lnTo>
                <a:lnTo>
                  <a:pt x="383" y="299"/>
                </a:lnTo>
                <a:lnTo>
                  <a:pt x="383" y="299"/>
                </a:lnTo>
                <a:lnTo>
                  <a:pt x="378" y="299"/>
                </a:lnTo>
                <a:lnTo>
                  <a:pt x="372" y="301"/>
                </a:lnTo>
                <a:lnTo>
                  <a:pt x="362" y="304"/>
                </a:lnTo>
                <a:lnTo>
                  <a:pt x="352" y="306"/>
                </a:lnTo>
                <a:lnTo>
                  <a:pt x="348" y="307"/>
                </a:lnTo>
                <a:lnTo>
                  <a:pt x="343" y="305"/>
                </a:lnTo>
                <a:lnTo>
                  <a:pt x="343" y="305"/>
                </a:lnTo>
                <a:lnTo>
                  <a:pt x="342" y="303"/>
                </a:lnTo>
                <a:lnTo>
                  <a:pt x="341" y="302"/>
                </a:lnTo>
                <a:lnTo>
                  <a:pt x="341" y="302"/>
                </a:lnTo>
                <a:lnTo>
                  <a:pt x="343" y="297"/>
                </a:lnTo>
                <a:lnTo>
                  <a:pt x="348" y="294"/>
                </a:lnTo>
                <a:lnTo>
                  <a:pt x="352" y="292"/>
                </a:lnTo>
                <a:lnTo>
                  <a:pt x="357" y="290"/>
                </a:lnTo>
                <a:lnTo>
                  <a:pt x="367" y="287"/>
                </a:lnTo>
                <a:lnTo>
                  <a:pt x="371" y="283"/>
                </a:lnTo>
                <a:lnTo>
                  <a:pt x="374" y="280"/>
                </a:lnTo>
                <a:lnTo>
                  <a:pt x="374" y="280"/>
                </a:lnTo>
                <a:lnTo>
                  <a:pt x="373" y="277"/>
                </a:lnTo>
                <a:lnTo>
                  <a:pt x="371" y="275"/>
                </a:lnTo>
                <a:lnTo>
                  <a:pt x="370" y="274"/>
                </a:lnTo>
                <a:lnTo>
                  <a:pt x="368" y="273"/>
                </a:lnTo>
                <a:lnTo>
                  <a:pt x="363" y="274"/>
                </a:lnTo>
                <a:lnTo>
                  <a:pt x="357" y="276"/>
                </a:lnTo>
                <a:lnTo>
                  <a:pt x="346" y="280"/>
                </a:lnTo>
                <a:lnTo>
                  <a:pt x="339" y="281"/>
                </a:lnTo>
                <a:lnTo>
                  <a:pt x="337" y="281"/>
                </a:lnTo>
                <a:lnTo>
                  <a:pt x="335" y="280"/>
                </a:lnTo>
                <a:lnTo>
                  <a:pt x="335" y="280"/>
                </a:lnTo>
                <a:lnTo>
                  <a:pt x="335" y="277"/>
                </a:lnTo>
                <a:lnTo>
                  <a:pt x="336" y="274"/>
                </a:lnTo>
                <a:lnTo>
                  <a:pt x="337" y="271"/>
                </a:lnTo>
                <a:lnTo>
                  <a:pt x="339" y="268"/>
                </a:lnTo>
                <a:lnTo>
                  <a:pt x="343" y="266"/>
                </a:lnTo>
                <a:lnTo>
                  <a:pt x="350" y="264"/>
                </a:lnTo>
                <a:lnTo>
                  <a:pt x="355" y="262"/>
                </a:lnTo>
                <a:lnTo>
                  <a:pt x="361" y="259"/>
                </a:lnTo>
                <a:lnTo>
                  <a:pt x="362" y="257"/>
                </a:lnTo>
                <a:lnTo>
                  <a:pt x="364" y="254"/>
                </a:lnTo>
                <a:lnTo>
                  <a:pt x="364" y="251"/>
                </a:lnTo>
                <a:lnTo>
                  <a:pt x="364" y="247"/>
                </a:lnTo>
                <a:lnTo>
                  <a:pt x="364" y="247"/>
                </a:lnTo>
                <a:lnTo>
                  <a:pt x="358" y="248"/>
                </a:lnTo>
                <a:lnTo>
                  <a:pt x="353" y="251"/>
                </a:lnTo>
                <a:lnTo>
                  <a:pt x="342" y="257"/>
                </a:lnTo>
                <a:lnTo>
                  <a:pt x="338" y="259"/>
                </a:lnTo>
                <a:lnTo>
                  <a:pt x="333" y="261"/>
                </a:lnTo>
                <a:lnTo>
                  <a:pt x="327" y="262"/>
                </a:lnTo>
                <a:lnTo>
                  <a:pt x="322" y="262"/>
                </a:lnTo>
                <a:lnTo>
                  <a:pt x="322" y="262"/>
                </a:lnTo>
                <a:lnTo>
                  <a:pt x="324" y="257"/>
                </a:lnTo>
                <a:lnTo>
                  <a:pt x="327" y="251"/>
                </a:lnTo>
                <a:lnTo>
                  <a:pt x="331" y="246"/>
                </a:lnTo>
                <a:lnTo>
                  <a:pt x="335" y="243"/>
                </a:lnTo>
                <a:lnTo>
                  <a:pt x="339" y="239"/>
                </a:lnTo>
                <a:lnTo>
                  <a:pt x="344" y="237"/>
                </a:lnTo>
                <a:lnTo>
                  <a:pt x="350" y="236"/>
                </a:lnTo>
                <a:lnTo>
                  <a:pt x="355" y="236"/>
                </a:lnTo>
                <a:lnTo>
                  <a:pt x="355" y="236"/>
                </a:lnTo>
                <a:lnTo>
                  <a:pt x="354" y="230"/>
                </a:lnTo>
                <a:lnTo>
                  <a:pt x="352" y="223"/>
                </a:lnTo>
                <a:lnTo>
                  <a:pt x="351" y="217"/>
                </a:lnTo>
                <a:lnTo>
                  <a:pt x="350" y="210"/>
                </a:lnTo>
                <a:lnTo>
                  <a:pt x="350" y="210"/>
                </a:lnTo>
                <a:lnTo>
                  <a:pt x="336" y="212"/>
                </a:lnTo>
                <a:lnTo>
                  <a:pt x="324" y="216"/>
                </a:lnTo>
                <a:lnTo>
                  <a:pt x="313" y="221"/>
                </a:lnTo>
                <a:lnTo>
                  <a:pt x="303" y="227"/>
                </a:lnTo>
                <a:lnTo>
                  <a:pt x="282" y="237"/>
                </a:lnTo>
                <a:lnTo>
                  <a:pt x="273" y="243"/>
                </a:lnTo>
                <a:lnTo>
                  <a:pt x="262" y="245"/>
                </a:lnTo>
                <a:lnTo>
                  <a:pt x="262" y="245"/>
                </a:lnTo>
                <a:lnTo>
                  <a:pt x="264" y="238"/>
                </a:lnTo>
                <a:lnTo>
                  <a:pt x="267" y="233"/>
                </a:lnTo>
                <a:lnTo>
                  <a:pt x="271" y="229"/>
                </a:lnTo>
                <a:lnTo>
                  <a:pt x="275" y="225"/>
                </a:lnTo>
                <a:lnTo>
                  <a:pt x="284" y="217"/>
                </a:lnTo>
                <a:lnTo>
                  <a:pt x="295" y="211"/>
                </a:lnTo>
                <a:lnTo>
                  <a:pt x="319" y="201"/>
                </a:lnTo>
                <a:lnTo>
                  <a:pt x="331" y="196"/>
                </a:lnTo>
                <a:lnTo>
                  <a:pt x="341" y="189"/>
                </a:lnTo>
                <a:lnTo>
                  <a:pt x="341" y="189"/>
                </a:lnTo>
                <a:lnTo>
                  <a:pt x="332" y="171"/>
                </a:lnTo>
                <a:lnTo>
                  <a:pt x="323" y="152"/>
                </a:lnTo>
                <a:lnTo>
                  <a:pt x="308" y="116"/>
                </a:lnTo>
                <a:lnTo>
                  <a:pt x="308" y="116"/>
                </a:lnTo>
                <a:close/>
                <a:moveTo>
                  <a:pt x="1016" y="256"/>
                </a:moveTo>
                <a:lnTo>
                  <a:pt x="1016" y="256"/>
                </a:lnTo>
                <a:lnTo>
                  <a:pt x="1011" y="262"/>
                </a:lnTo>
                <a:lnTo>
                  <a:pt x="1008" y="268"/>
                </a:lnTo>
                <a:lnTo>
                  <a:pt x="1007" y="275"/>
                </a:lnTo>
                <a:lnTo>
                  <a:pt x="1006" y="282"/>
                </a:lnTo>
                <a:lnTo>
                  <a:pt x="1006" y="296"/>
                </a:lnTo>
                <a:lnTo>
                  <a:pt x="1006" y="303"/>
                </a:lnTo>
                <a:lnTo>
                  <a:pt x="1006" y="309"/>
                </a:lnTo>
                <a:lnTo>
                  <a:pt x="1006" y="309"/>
                </a:lnTo>
                <a:lnTo>
                  <a:pt x="1005" y="312"/>
                </a:lnTo>
                <a:lnTo>
                  <a:pt x="1003" y="316"/>
                </a:lnTo>
                <a:lnTo>
                  <a:pt x="1001" y="319"/>
                </a:lnTo>
                <a:lnTo>
                  <a:pt x="1000" y="322"/>
                </a:lnTo>
                <a:lnTo>
                  <a:pt x="1000" y="322"/>
                </a:lnTo>
                <a:lnTo>
                  <a:pt x="995" y="342"/>
                </a:lnTo>
                <a:lnTo>
                  <a:pt x="993" y="359"/>
                </a:lnTo>
                <a:lnTo>
                  <a:pt x="993" y="375"/>
                </a:lnTo>
                <a:lnTo>
                  <a:pt x="995" y="389"/>
                </a:lnTo>
                <a:lnTo>
                  <a:pt x="998" y="403"/>
                </a:lnTo>
                <a:lnTo>
                  <a:pt x="1001" y="418"/>
                </a:lnTo>
                <a:lnTo>
                  <a:pt x="1008" y="448"/>
                </a:lnTo>
                <a:lnTo>
                  <a:pt x="1008" y="448"/>
                </a:lnTo>
                <a:lnTo>
                  <a:pt x="1010" y="448"/>
                </a:lnTo>
                <a:lnTo>
                  <a:pt x="1011" y="449"/>
                </a:lnTo>
                <a:lnTo>
                  <a:pt x="1014" y="451"/>
                </a:lnTo>
                <a:lnTo>
                  <a:pt x="1016" y="454"/>
                </a:lnTo>
                <a:lnTo>
                  <a:pt x="1018" y="455"/>
                </a:lnTo>
                <a:lnTo>
                  <a:pt x="1018" y="455"/>
                </a:lnTo>
                <a:lnTo>
                  <a:pt x="1020" y="443"/>
                </a:lnTo>
                <a:lnTo>
                  <a:pt x="1022" y="431"/>
                </a:lnTo>
                <a:lnTo>
                  <a:pt x="1024" y="427"/>
                </a:lnTo>
                <a:lnTo>
                  <a:pt x="1026" y="423"/>
                </a:lnTo>
                <a:lnTo>
                  <a:pt x="1030" y="418"/>
                </a:lnTo>
                <a:lnTo>
                  <a:pt x="1033" y="415"/>
                </a:lnTo>
                <a:lnTo>
                  <a:pt x="1033" y="415"/>
                </a:lnTo>
                <a:lnTo>
                  <a:pt x="1035" y="420"/>
                </a:lnTo>
                <a:lnTo>
                  <a:pt x="1036" y="426"/>
                </a:lnTo>
                <a:lnTo>
                  <a:pt x="1037" y="430"/>
                </a:lnTo>
                <a:lnTo>
                  <a:pt x="1036" y="435"/>
                </a:lnTo>
                <a:lnTo>
                  <a:pt x="1035" y="446"/>
                </a:lnTo>
                <a:lnTo>
                  <a:pt x="1033" y="457"/>
                </a:lnTo>
                <a:lnTo>
                  <a:pt x="1033" y="457"/>
                </a:lnTo>
                <a:lnTo>
                  <a:pt x="1048" y="457"/>
                </a:lnTo>
                <a:lnTo>
                  <a:pt x="1048" y="457"/>
                </a:lnTo>
                <a:lnTo>
                  <a:pt x="1052" y="448"/>
                </a:lnTo>
                <a:lnTo>
                  <a:pt x="1055" y="440"/>
                </a:lnTo>
                <a:lnTo>
                  <a:pt x="1058" y="430"/>
                </a:lnTo>
                <a:lnTo>
                  <a:pt x="1062" y="422"/>
                </a:lnTo>
                <a:lnTo>
                  <a:pt x="1062" y="422"/>
                </a:lnTo>
                <a:lnTo>
                  <a:pt x="1065" y="426"/>
                </a:lnTo>
                <a:lnTo>
                  <a:pt x="1065" y="431"/>
                </a:lnTo>
                <a:lnTo>
                  <a:pt x="1065" y="437"/>
                </a:lnTo>
                <a:lnTo>
                  <a:pt x="1064" y="442"/>
                </a:lnTo>
                <a:lnTo>
                  <a:pt x="1062" y="453"/>
                </a:lnTo>
                <a:lnTo>
                  <a:pt x="1063" y="457"/>
                </a:lnTo>
                <a:lnTo>
                  <a:pt x="1064" y="459"/>
                </a:lnTo>
                <a:lnTo>
                  <a:pt x="1064" y="459"/>
                </a:lnTo>
                <a:lnTo>
                  <a:pt x="1074" y="455"/>
                </a:lnTo>
                <a:lnTo>
                  <a:pt x="1083" y="449"/>
                </a:lnTo>
                <a:lnTo>
                  <a:pt x="1091" y="442"/>
                </a:lnTo>
                <a:lnTo>
                  <a:pt x="1097" y="432"/>
                </a:lnTo>
                <a:lnTo>
                  <a:pt x="1103" y="422"/>
                </a:lnTo>
                <a:lnTo>
                  <a:pt x="1107" y="410"/>
                </a:lnTo>
                <a:lnTo>
                  <a:pt x="1111" y="398"/>
                </a:lnTo>
                <a:lnTo>
                  <a:pt x="1113" y="384"/>
                </a:lnTo>
                <a:lnTo>
                  <a:pt x="1115" y="370"/>
                </a:lnTo>
                <a:lnTo>
                  <a:pt x="1117" y="356"/>
                </a:lnTo>
                <a:lnTo>
                  <a:pt x="1117" y="327"/>
                </a:lnTo>
                <a:lnTo>
                  <a:pt x="1116" y="299"/>
                </a:lnTo>
                <a:lnTo>
                  <a:pt x="1114" y="274"/>
                </a:lnTo>
                <a:lnTo>
                  <a:pt x="1114" y="274"/>
                </a:lnTo>
                <a:lnTo>
                  <a:pt x="1107" y="273"/>
                </a:lnTo>
                <a:lnTo>
                  <a:pt x="1103" y="271"/>
                </a:lnTo>
                <a:lnTo>
                  <a:pt x="1098" y="269"/>
                </a:lnTo>
                <a:lnTo>
                  <a:pt x="1096" y="269"/>
                </a:lnTo>
                <a:lnTo>
                  <a:pt x="1093" y="269"/>
                </a:lnTo>
                <a:lnTo>
                  <a:pt x="1093" y="269"/>
                </a:lnTo>
                <a:lnTo>
                  <a:pt x="1092" y="278"/>
                </a:lnTo>
                <a:lnTo>
                  <a:pt x="1091" y="286"/>
                </a:lnTo>
                <a:lnTo>
                  <a:pt x="1091" y="301"/>
                </a:lnTo>
                <a:lnTo>
                  <a:pt x="1090" y="307"/>
                </a:lnTo>
                <a:lnTo>
                  <a:pt x="1089" y="313"/>
                </a:lnTo>
                <a:lnTo>
                  <a:pt x="1086" y="320"/>
                </a:lnTo>
                <a:lnTo>
                  <a:pt x="1083" y="324"/>
                </a:lnTo>
                <a:lnTo>
                  <a:pt x="1083" y="324"/>
                </a:lnTo>
                <a:lnTo>
                  <a:pt x="1080" y="321"/>
                </a:lnTo>
                <a:lnTo>
                  <a:pt x="1079" y="318"/>
                </a:lnTo>
                <a:lnTo>
                  <a:pt x="1077" y="309"/>
                </a:lnTo>
                <a:lnTo>
                  <a:pt x="1076" y="299"/>
                </a:lnTo>
                <a:lnTo>
                  <a:pt x="1077" y="290"/>
                </a:lnTo>
                <a:lnTo>
                  <a:pt x="1078" y="272"/>
                </a:lnTo>
                <a:lnTo>
                  <a:pt x="1078" y="265"/>
                </a:lnTo>
                <a:lnTo>
                  <a:pt x="1077" y="260"/>
                </a:lnTo>
                <a:lnTo>
                  <a:pt x="1077" y="260"/>
                </a:lnTo>
                <a:lnTo>
                  <a:pt x="1074" y="267"/>
                </a:lnTo>
                <a:lnTo>
                  <a:pt x="1070" y="276"/>
                </a:lnTo>
                <a:lnTo>
                  <a:pt x="1066" y="295"/>
                </a:lnTo>
                <a:lnTo>
                  <a:pt x="1064" y="316"/>
                </a:lnTo>
                <a:lnTo>
                  <a:pt x="1062" y="335"/>
                </a:lnTo>
                <a:lnTo>
                  <a:pt x="1062" y="335"/>
                </a:lnTo>
                <a:lnTo>
                  <a:pt x="1063" y="341"/>
                </a:lnTo>
                <a:lnTo>
                  <a:pt x="1063" y="349"/>
                </a:lnTo>
                <a:lnTo>
                  <a:pt x="1062" y="351"/>
                </a:lnTo>
                <a:lnTo>
                  <a:pt x="1061" y="354"/>
                </a:lnTo>
                <a:lnTo>
                  <a:pt x="1058" y="355"/>
                </a:lnTo>
                <a:lnTo>
                  <a:pt x="1053" y="355"/>
                </a:lnTo>
                <a:lnTo>
                  <a:pt x="1053" y="355"/>
                </a:lnTo>
                <a:lnTo>
                  <a:pt x="1050" y="351"/>
                </a:lnTo>
                <a:lnTo>
                  <a:pt x="1049" y="345"/>
                </a:lnTo>
                <a:lnTo>
                  <a:pt x="1048" y="339"/>
                </a:lnTo>
                <a:lnTo>
                  <a:pt x="1048" y="333"/>
                </a:lnTo>
                <a:lnTo>
                  <a:pt x="1049" y="320"/>
                </a:lnTo>
                <a:lnTo>
                  <a:pt x="1049" y="307"/>
                </a:lnTo>
                <a:lnTo>
                  <a:pt x="1049" y="307"/>
                </a:lnTo>
                <a:lnTo>
                  <a:pt x="1047" y="310"/>
                </a:lnTo>
                <a:lnTo>
                  <a:pt x="1045" y="313"/>
                </a:lnTo>
                <a:lnTo>
                  <a:pt x="1043" y="322"/>
                </a:lnTo>
                <a:lnTo>
                  <a:pt x="1041" y="333"/>
                </a:lnTo>
                <a:lnTo>
                  <a:pt x="1040" y="342"/>
                </a:lnTo>
                <a:lnTo>
                  <a:pt x="1040" y="352"/>
                </a:lnTo>
                <a:lnTo>
                  <a:pt x="1039" y="360"/>
                </a:lnTo>
                <a:lnTo>
                  <a:pt x="1037" y="365"/>
                </a:lnTo>
                <a:lnTo>
                  <a:pt x="1036" y="368"/>
                </a:lnTo>
                <a:lnTo>
                  <a:pt x="1034" y="370"/>
                </a:lnTo>
                <a:lnTo>
                  <a:pt x="1031" y="372"/>
                </a:lnTo>
                <a:lnTo>
                  <a:pt x="1031" y="372"/>
                </a:lnTo>
                <a:lnTo>
                  <a:pt x="1028" y="369"/>
                </a:lnTo>
                <a:lnTo>
                  <a:pt x="1025" y="366"/>
                </a:lnTo>
                <a:lnTo>
                  <a:pt x="1025" y="362"/>
                </a:lnTo>
                <a:lnTo>
                  <a:pt x="1025" y="357"/>
                </a:lnTo>
                <a:lnTo>
                  <a:pt x="1026" y="348"/>
                </a:lnTo>
                <a:lnTo>
                  <a:pt x="1029" y="339"/>
                </a:lnTo>
                <a:lnTo>
                  <a:pt x="1029" y="339"/>
                </a:lnTo>
                <a:lnTo>
                  <a:pt x="1033" y="294"/>
                </a:lnTo>
                <a:lnTo>
                  <a:pt x="1034" y="273"/>
                </a:lnTo>
                <a:lnTo>
                  <a:pt x="1037" y="256"/>
                </a:lnTo>
                <a:lnTo>
                  <a:pt x="1037" y="256"/>
                </a:lnTo>
                <a:lnTo>
                  <a:pt x="1016" y="256"/>
                </a:lnTo>
                <a:lnTo>
                  <a:pt x="1016" y="256"/>
                </a:lnTo>
                <a:close/>
                <a:moveTo>
                  <a:pt x="1049" y="305"/>
                </a:moveTo>
                <a:lnTo>
                  <a:pt x="1049" y="305"/>
                </a:lnTo>
                <a:lnTo>
                  <a:pt x="1050" y="297"/>
                </a:lnTo>
                <a:lnTo>
                  <a:pt x="1052" y="289"/>
                </a:lnTo>
                <a:lnTo>
                  <a:pt x="1053" y="281"/>
                </a:lnTo>
                <a:lnTo>
                  <a:pt x="1053" y="278"/>
                </a:lnTo>
                <a:lnTo>
                  <a:pt x="1051" y="274"/>
                </a:lnTo>
                <a:lnTo>
                  <a:pt x="1051" y="274"/>
                </a:lnTo>
                <a:lnTo>
                  <a:pt x="1049" y="281"/>
                </a:lnTo>
                <a:lnTo>
                  <a:pt x="1048" y="289"/>
                </a:lnTo>
                <a:lnTo>
                  <a:pt x="1047" y="298"/>
                </a:lnTo>
                <a:lnTo>
                  <a:pt x="1048" y="302"/>
                </a:lnTo>
                <a:lnTo>
                  <a:pt x="1049" y="305"/>
                </a:lnTo>
                <a:lnTo>
                  <a:pt x="1049" y="305"/>
                </a:lnTo>
                <a:close/>
                <a:moveTo>
                  <a:pt x="750" y="439"/>
                </a:moveTo>
                <a:lnTo>
                  <a:pt x="750" y="439"/>
                </a:lnTo>
                <a:lnTo>
                  <a:pt x="752" y="443"/>
                </a:lnTo>
                <a:lnTo>
                  <a:pt x="752" y="445"/>
                </a:lnTo>
                <a:lnTo>
                  <a:pt x="750" y="446"/>
                </a:lnTo>
                <a:lnTo>
                  <a:pt x="746" y="448"/>
                </a:lnTo>
                <a:lnTo>
                  <a:pt x="746" y="448"/>
                </a:lnTo>
                <a:lnTo>
                  <a:pt x="783" y="448"/>
                </a:lnTo>
                <a:lnTo>
                  <a:pt x="802" y="448"/>
                </a:lnTo>
                <a:lnTo>
                  <a:pt x="821" y="448"/>
                </a:lnTo>
                <a:lnTo>
                  <a:pt x="821" y="448"/>
                </a:lnTo>
                <a:lnTo>
                  <a:pt x="819" y="445"/>
                </a:lnTo>
                <a:lnTo>
                  <a:pt x="816" y="442"/>
                </a:lnTo>
                <a:lnTo>
                  <a:pt x="812" y="440"/>
                </a:lnTo>
                <a:lnTo>
                  <a:pt x="809" y="439"/>
                </a:lnTo>
                <a:lnTo>
                  <a:pt x="801" y="438"/>
                </a:lnTo>
                <a:lnTo>
                  <a:pt x="792" y="438"/>
                </a:lnTo>
                <a:lnTo>
                  <a:pt x="772" y="440"/>
                </a:lnTo>
                <a:lnTo>
                  <a:pt x="761" y="440"/>
                </a:lnTo>
                <a:lnTo>
                  <a:pt x="750" y="439"/>
                </a:lnTo>
                <a:lnTo>
                  <a:pt x="750" y="439"/>
                </a:lnTo>
                <a:close/>
                <a:moveTo>
                  <a:pt x="759" y="468"/>
                </a:moveTo>
                <a:lnTo>
                  <a:pt x="759" y="468"/>
                </a:lnTo>
                <a:lnTo>
                  <a:pt x="755" y="487"/>
                </a:lnTo>
                <a:lnTo>
                  <a:pt x="750" y="505"/>
                </a:lnTo>
                <a:lnTo>
                  <a:pt x="741" y="540"/>
                </a:lnTo>
                <a:lnTo>
                  <a:pt x="731" y="572"/>
                </a:lnTo>
                <a:lnTo>
                  <a:pt x="727" y="589"/>
                </a:lnTo>
                <a:lnTo>
                  <a:pt x="723" y="605"/>
                </a:lnTo>
                <a:lnTo>
                  <a:pt x="723" y="605"/>
                </a:lnTo>
                <a:lnTo>
                  <a:pt x="729" y="610"/>
                </a:lnTo>
                <a:lnTo>
                  <a:pt x="734" y="614"/>
                </a:lnTo>
                <a:lnTo>
                  <a:pt x="746" y="623"/>
                </a:lnTo>
                <a:lnTo>
                  <a:pt x="746" y="623"/>
                </a:lnTo>
                <a:lnTo>
                  <a:pt x="766" y="624"/>
                </a:lnTo>
                <a:lnTo>
                  <a:pt x="787" y="624"/>
                </a:lnTo>
                <a:lnTo>
                  <a:pt x="796" y="623"/>
                </a:lnTo>
                <a:lnTo>
                  <a:pt x="805" y="621"/>
                </a:lnTo>
                <a:lnTo>
                  <a:pt x="812" y="617"/>
                </a:lnTo>
                <a:lnTo>
                  <a:pt x="819" y="613"/>
                </a:lnTo>
                <a:lnTo>
                  <a:pt x="819" y="613"/>
                </a:lnTo>
                <a:lnTo>
                  <a:pt x="820" y="595"/>
                </a:lnTo>
                <a:lnTo>
                  <a:pt x="820" y="576"/>
                </a:lnTo>
                <a:lnTo>
                  <a:pt x="819" y="555"/>
                </a:lnTo>
                <a:lnTo>
                  <a:pt x="817" y="535"/>
                </a:lnTo>
                <a:lnTo>
                  <a:pt x="811" y="496"/>
                </a:lnTo>
                <a:lnTo>
                  <a:pt x="806" y="461"/>
                </a:lnTo>
                <a:lnTo>
                  <a:pt x="806" y="461"/>
                </a:lnTo>
                <a:lnTo>
                  <a:pt x="801" y="460"/>
                </a:lnTo>
                <a:lnTo>
                  <a:pt x="794" y="461"/>
                </a:lnTo>
                <a:lnTo>
                  <a:pt x="782" y="462"/>
                </a:lnTo>
                <a:lnTo>
                  <a:pt x="759" y="468"/>
                </a:lnTo>
                <a:lnTo>
                  <a:pt x="759" y="468"/>
                </a:lnTo>
                <a:close/>
                <a:moveTo>
                  <a:pt x="1020" y="479"/>
                </a:moveTo>
                <a:lnTo>
                  <a:pt x="1020" y="479"/>
                </a:lnTo>
                <a:lnTo>
                  <a:pt x="1022" y="483"/>
                </a:lnTo>
                <a:lnTo>
                  <a:pt x="1024" y="485"/>
                </a:lnTo>
                <a:lnTo>
                  <a:pt x="1032" y="489"/>
                </a:lnTo>
                <a:lnTo>
                  <a:pt x="1039" y="491"/>
                </a:lnTo>
                <a:lnTo>
                  <a:pt x="1048" y="492"/>
                </a:lnTo>
                <a:lnTo>
                  <a:pt x="1058" y="492"/>
                </a:lnTo>
                <a:lnTo>
                  <a:pt x="1066" y="491"/>
                </a:lnTo>
                <a:lnTo>
                  <a:pt x="1074" y="490"/>
                </a:lnTo>
                <a:lnTo>
                  <a:pt x="1079" y="488"/>
                </a:lnTo>
                <a:lnTo>
                  <a:pt x="1079" y="488"/>
                </a:lnTo>
                <a:lnTo>
                  <a:pt x="1077" y="485"/>
                </a:lnTo>
                <a:lnTo>
                  <a:pt x="1074" y="483"/>
                </a:lnTo>
                <a:lnTo>
                  <a:pt x="1068" y="478"/>
                </a:lnTo>
                <a:lnTo>
                  <a:pt x="1061" y="476"/>
                </a:lnTo>
                <a:lnTo>
                  <a:pt x="1053" y="476"/>
                </a:lnTo>
                <a:lnTo>
                  <a:pt x="1045" y="476"/>
                </a:lnTo>
                <a:lnTo>
                  <a:pt x="1036" y="477"/>
                </a:lnTo>
                <a:lnTo>
                  <a:pt x="1020" y="479"/>
                </a:lnTo>
                <a:lnTo>
                  <a:pt x="1020" y="479"/>
                </a:lnTo>
                <a:close/>
                <a:moveTo>
                  <a:pt x="960" y="660"/>
                </a:moveTo>
                <a:lnTo>
                  <a:pt x="960" y="660"/>
                </a:lnTo>
                <a:lnTo>
                  <a:pt x="963" y="665"/>
                </a:lnTo>
                <a:lnTo>
                  <a:pt x="967" y="668"/>
                </a:lnTo>
                <a:lnTo>
                  <a:pt x="971" y="670"/>
                </a:lnTo>
                <a:lnTo>
                  <a:pt x="975" y="673"/>
                </a:lnTo>
                <a:lnTo>
                  <a:pt x="975" y="673"/>
                </a:lnTo>
                <a:lnTo>
                  <a:pt x="979" y="663"/>
                </a:lnTo>
                <a:lnTo>
                  <a:pt x="985" y="653"/>
                </a:lnTo>
                <a:lnTo>
                  <a:pt x="988" y="649"/>
                </a:lnTo>
                <a:lnTo>
                  <a:pt x="991" y="644"/>
                </a:lnTo>
                <a:lnTo>
                  <a:pt x="995" y="642"/>
                </a:lnTo>
                <a:lnTo>
                  <a:pt x="1000" y="642"/>
                </a:lnTo>
                <a:lnTo>
                  <a:pt x="1000" y="642"/>
                </a:lnTo>
                <a:lnTo>
                  <a:pt x="1003" y="646"/>
                </a:lnTo>
                <a:lnTo>
                  <a:pt x="1005" y="652"/>
                </a:lnTo>
                <a:lnTo>
                  <a:pt x="1008" y="663"/>
                </a:lnTo>
                <a:lnTo>
                  <a:pt x="1010" y="676"/>
                </a:lnTo>
                <a:lnTo>
                  <a:pt x="1011" y="683"/>
                </a:lnTo>
                <a:lnTo>
                  <a:pt x="1015" y="688"/>
                </a:lnTo>
                <a:lnTo>
                  <a:pt x="1015" y="688"/>
                </a:lnTo>
                <a:lnTo>
                  <a:pt x="1025" y="687"/>
                </a:lnTo>
                <a:lnTo>
                  <a:pt x="1034" y="686"/>
                </a:lnTo>
                <a:lnTo>
                  <a:pt x="1043" y="686"/>
                </a:lnTo>
                <a:lnTo>
                  <a:pt x="1051" y="684"/>
                </a:lnTo>
                <a:lnTo>
                  <a:pt x="1051" y="684"/>
                </a:lnTo>
                <a:lnTo>
                  <a:pt x="1054" y="661"/>
                </a:lnTo>
                <a:lnTo>
                  <a:pt x="1056" y="639"/>
                </a:lnTo>
                <a:lnTo>
                  <a:pt x="1059" y="595"/>
                </a:lnTo>
                <a:lnTo>
                  <a:pt x="1061" y="551"/>
                </a:lnTo>
                <a:lnTo>
                  <a:pt x="1062" y="509"/>
                </a:lnTo>
                <a:lnTo>
                  <a:pt x="1062" y="509"/>
                </a:lnTo>
                <a:lnTo>
                  <a:pt x="1051" y="507"/>
                </a:lnTo>
                <a:lnTo>
                  <a:pt x="1038" y="506"/>
                </a:lnTo>
                <a:lnTo>
                  <a:pt x="1025" y="504"/>
                </a:lnTo>
                <a:lnTo>
                  <a:pt x="1019" y="503"/>
                </a:lnTo>
                <a:lnTo>
                  <a:pt x="1015" y="501"/>
                </a:lnTo>
                <a:lnTo>
                  <a:pt x="1015" y="501"/>
                </a:lnTo>
                <a:lnTo>
                  <a:pt x="1000" y="540"/>
                </a:lnTo>
                <a:lnTo>
                  <a:pt x="985" y="581"/>
                </a:lnTo>
                <a:lnTo>
                  <a:pt x="971" y="621"/>
                </a:lnTo>
                <a:lnTo>
                  <a:pt x="965" y="641"/>
                </a:lnTo>
                <a:lnTo>
                  <a:pt x="960" y="660"/>
                </a:lnTo>
                <a:lnTo>
                  <a:pt x="960" y="660"/>
                </a:lnTo>
                <a:close/>
                <a:moveTo>
                  <a:pt x="439" y="514"/>
                </a:moveTo>
                <a:lnTo>
                  <a:pt x="439" y="514"/>
                </a:lnTo>
                <a:lnTo>
                  <a:pt x="443" y="514"/>
                </a:lnTo>
                <a:lnTo>
                  <a:pt x="447" y="515"/>
                </a:lnTo>
                <a:lnTo>
                  <a:pt x="452" y="516"/>
                </a:lnTo>
                <a:lnTo>
                  <a:pt x="457" y="515"/>
                </a:lnTo>
                <a:lnTo>
                  <a:pt x="457" y="515"/>
                </a:lnTo>
                <a:lnTo>
                  <a:pt x="457" y="510"/>
                </a:lnTo>
                <a:lnTo>
                  <a:pt x="457" y="506"/>
                </a:lnTo>
                <a:lnTo>
                  <a:pt x="455" y="504"/>
                </a:lnTo>
                <a:lnTo>
                  <a:pt x="454" y="503"/>
                </a:lnTo>
                <a:lnTo>
                  <a:pt x="452" y="503"/>
                </a:lnTo>
                <a:lnTo>
                  <a:pt x="452" y="503"/>
                </a:lnTo>
                <a:lnTo>
                  <a:pt x="448" y="505"/>
                </a:lnTo>
                <a:lnTo>
                  <a:pt x="444" y="507"/>
                </a:lnTo>
                <a:lnTo>
                  <a:pt x="441" y="509"/>
                </a:lnTo>
                <a:lnTo>
                  <a:pt x="440" y="511"/>
                </a:lnTo>
                <a:lnTo>
                  <a:pt x="439" y="514"/>
                </a:lnTo>
                <a:lnTo>
                  <a:pt x="439" y="514"/>
                </a:lnTo>
                <a:close/>
                <a:moveTo>
                  <a:pt x="499" y="1095"/>
                </a:moveTo>
                <a:lnTo>
                  <a:pt x="499" y="1095"/>
                </a:lnTo>
                <a:lnTo>
                  <a:pt x="495" y="1095"/>
                </a:lnTo>
                <a:lnTo>
                  <a:pt x="495" y="1094"/>
                </a:lnTo>
                <a:lnTo>
                  <a:pt x="494" y="1093"/>
                </a:lnTo>
                <a:lnTo>
                  <a:pt x="495" y="1091"/>
                </a:lnTo>
                <a:lnTo>
                  <a:pt x="496" y="1089"/>
                </a:lnTo>
                <a:lnTo>
                  <a:pt x="496" y="1089"/>
                </a:lnTo>
                <a:lnTo>
                  <a:pt x="499" y="1088"/>
                </a:lnTo>
                <a:lnTo>
                  <a:pt x="496" y="1088"/>
                </a:lnTo>
                <a:lnTo>
                  <a:pt x="495" y="1088"/>
                </a:lnTo>
                <a:lnTo>
                  <a:pt x="495" y="1086"/>
                </a:lnTo>
                <a:lnTo>
                  <a:pt x="496" y="1084"/>
                </a:lnTo>
                <a:lnTo>
                  <a:pt x="496" y="1084"/>
                </a:lnTo>
                <a:lnTo>
                  <a:pt x="507" y="1080"/>
                </a:lnTo>
                <a:lnTo>
                  <a:pt x="516" y="1075"/>
                </a:lnTo>
                <a:lnTo>
                  <a:pt x="523" y="1069"/>
                </a:lnTo>
                <a:lnTo>
                  <a:pt x="531" y="1063"/>
                </a:lnTo>
                <a:lnTo>
                  <a:pt x="544" y="1049"/>
                </a:lnTo>
                <a:lnTo>
                  <a:pt x="558" y="1035"/>
                </a:lnTo>
                <a:lnTo>
                  <a:pt x="558" y="1035"/>
                </a:lnTo>
                <a:lnTo>
                  <a:pt x="563" y="1031"/>
                </a:lnTo>
                <a:lnTo>
                  <a:pt x="569" y="1026"/>
                </a:lnTo>
                <a:lnTo>
                  <a:pt x="577" y="1023"/>
                </a:lnTo>
                <a:lnTo>
                  <a:pt x="582" y="1018"/>
                </a:lnTo>
                <a:lnTo>
                  <a:pt x="582" y="1018"/>
                </a:lnTo>
                <a:lnTo>
                  <a:pt x="586" y="1013"/>
                </a:lnTo>
                <a:lnTo>
                  <a:pt x="591" y="1005"/>
                </a:lnTo>
                <a:lnTo>
                  <a:pt x="598" y="991"/>
                </a:lnTo>
                <a:lnTo>
                  <a:pt x="598" y="991"/>
                </a:lnTo>
                <a:lnTo>
                  <a:pt x="604" y="982"/>
                </a:lnTo>
                <a:lnTo>
                  <a:pt x="608" y="971"/>
                </a:lnTo>
                <a:lnTo>
                  <a:pt x="611" y="960"/>
                </a:lnTo>
                <a:lnTo>
                  <a:pt x="613" y="949"/>
                </a:lnTo>
                <a:lnTo>
                  <a:pt x="616" y="927"/>
                </a:lnTo>
                <a:lnTo>
                  <a:pt x="617" y="905"/>
                </a:lnTo>
                <a:lnTo>
                  <a:pt x="617" y="905"/>
                </a:lnTo>
                <a:lnTo>
                  <a:pt x="616" y="878"/>
                </a:lnTo>
                <a:lnTo>
                  <a:pt x="614" y="850"/>
                </a:lnTo>
                <a:lnTo>
                  <a:pt x="611" y="821"/>
                </a:lnTo>
                <a:lnTo>
                  <a:pt x="607" y="792"/>
                </a:lnTo>
                <a:lnTo>
                  <a:pt x="600" y="763"/>
                </a:lnTo>
                <a:lnTo>
                  <a:pt x="594" y="736"/>
                </a:lnTo>
                <a:lnTo>
                  <a:pt x="585" y="711"/>
                </a:lnTo>
                <a:lnTo>
                  <a:pt x="576" y="688"/>
                </a:lnTo>
                <a:lnTo>
                  <a:pt x="576" y="688"/>
                </a:lnTo>
                <a:lnTo>
                  <a:pt x="571" y="671"/>
                </a:lnTo>
                <a:lnTo>
                  <a:pt x="566" y="656"/>
                </a:lnTo>
                <a:lnTo>
                  <a:pt x="560" y="642"/>
                </a:lnTo>
                <a:lnTo>
                  <a:pt x="552" y="629"/>
                </a:lnTo>
                <a:lnTo>
                  <a:pt x="537" y="604"/>
                </a:lnTo>
                <a:lnTo>
                  <a:pt x="530" y="590"/>
                </a:lnTo>
                <a:lnTo>
                  <a:pt x="524" y="576"/>
                </a:lnTo>
                <a:lnTo>
                  <a:pt x="524" y="576"/>
                </a:lnTo>
                <a:lnTo>
                  <a:pt x="500" y="559"/>
                </a:lnTo>
                <a:lnTo>
                  <a:pt x="487" y="549"/>
                </a:lnTo>
                <a:lnTo>
                  <a:pt x="473" y="540"/>
                </a:lnTo>
                <a:lnTo>
                  <a:pt x="459" y="533"/>
                </a:lnTo>
                <a:lnTo>
                  <a:pt x="452" y="531"/>
                </a:lnTo>
                <a:lnTo>
                  <a:pt x="443" y="529"/>
                </a:lnTo>
                <a:lnTo>
                  <a:pt x="435" y="526"/>
                </a:lnTo>
                <a:lnTo>
                  <a:pt x="427" y="526"/>
                </a:lnTo>
                <a:lnTo>
                  <a:pt x="418" y="526"/>
                </a:lnTo>
                <a:lnTo>
                  <a:pt x="410" y="528"/>
                </a:lnTo>
                <a:lnTo>
                  <a:pt x="410" y="528"/>
                </a:lnTo>
                <a:lnTo>
                  <a:pt x="402" y="530"/>
                </a:lnTo>
                <a:lnTo>
                  <a:pt x="396" y="533"/>
                </a:lnTo>
                <a:lnTo>
                  <a:pt x="389" y="537"/>
                </a:lnTo>
                <a:lnTo>
                  <a:pt x="384" y="541"/>
                </a:lnTo>
                <a:lnTo>
                  <a:pt x="372" y="550"/>
                </a:lnTo>
                <a:lnTo>
                  <a:pt x="366" y="554"/>
                </a:lnTo>
                <a:lnTo>
                  <a:pt x="357" y="556"/>
                </a:lnTo>
                <a:lnTo>
                  <a:pt x="357" y="556"/>
                </a:lnTo>
                <a:lnTo>
                  <a:pt x="343" y="571"/>
                </a:lnTo>
                <a:lnTo>
                  <a:pt x="329" y="587"/>
                </a:lnTo>
                <a:lnTo>
                  <a:pt x="318" y="604"/>
                </a:lnTo>
                <a:lnTo>
                  <a:pt x="308" y="620"/>
                </a:lnTo>
                <a:lnTo>
                  <a:pt x="299" y="638"/>
                </a:lnTo>
                <a:lnTo>
                  <a:pt x="293" y="656"/>
                </a:lnTo>
                <a:lnTo>
                  <a:pt x="289" y="676"/>
                </a:lnTo>
                <a:lnTo>
                  <a:pt x="288" y="687"/>
                </a:lnTo>
                <a:lnTo>
                  <a:pt x="287" y="698"/>
                </a:lnTo>
                <a:lnTo>
                  <a:pt x="287" y="698"/>
                </a:lnTo>
                <a:lnTo>
                  <a:pt x="287" y="712"/>
                </a:lnTo>
                <a:lnTo>
                  <a:pt x="288" y="726"/>
                </a:lnTo>
                <a:lnTo>
                  <a:pt x="290" y="741"/>
                </a:lnTo>
                <a:lnTo>
                  <a:pt x="292" y="756"/>
                </a:lnTo>
                <a:lnTo>
                  <a:pt x="298" y="786"/>
                </a:lnTo>
                <a:lnTo>
                  <a:pt x="306" y="814"/>
                </a:lnTo>
                <a:lnTo>
                  <a:pt x="306" y="814"/>
                </a:lnTo>
                <a:lnTo>
                  <a:pt x="317" y="852"/>
                </a:lnTo>
                <a:lnTo>
                  <a:pt x="328" y="888"/>
                </a:lnTo>
                <a:lnTo>
                  <a:pt x="352" y="956"/>
                </a:lnTo>
                <a:lnTo>
                  <a:pt x="352" y="956"/>
                </a:lnTo>
                <a:lnTo>
                  <a:pt x="359" y="983"/>
                </a:lnTo>
                <a:lnTo>
                  <a:pt x="359" y="983"/>
                </a:lnTo>
                <a:lnTo>
                  <a:pt x="367" y="1008"/>
                </a:lnTo>
                <a:lnTo>
                  <a:pt x="376" y="1034"/>
                </a:lnTo>
                <a:lnTo>
                  <a:pt x="384" y="1059"/>
                </a:lnTo>
                <a:lnTo>
                  <a:pt x="394" y="1083"/>
                </a:lnTo>
                <a:lnTo>
                  <a:pt x="414" y="1132"/>
                </a:lnTo>
                <a:lnTo>
                  <a:pt x="434" y="1180"/>
                </a:lnTo>
                <a:lnTo>
                  <a:pt x="434" y="1180"/>
                </a:lnTo>
                <a:lnTo>
                  <a:pt x="435" y="1186"/>
                </a:lnTo>
                <a:lnTo>
                  <a:pt x="437" y="1191"/>
                </a:lnTo>
                <a:lnTo>
                  <a:pt x="439" y="1197"/>
                </a:lnTo>
                <a:lnTo>
                  <a:pt x="439" y="1203"/>
                </a:lnTo>
                <a:lnTo>
                  <a:pt x="439" y="1203"/>
                </a:lnTo>
                <a:lnTo>
                  <a:pt x="440" y="1205"/>
                </a:lnTo>
                <a:lnTo>
                  <a:pt x="443" y="1206"/>
                </a:lnTo>
                <a:lnTo>
                  <a:pt x="445" y="1207"/>
                </a:lnTo>
                <a:lnTo>
                  <a:pt x="447" y="1210"/>
                </a:lnTo>
                <a:lnTo>
                  <a:pt x="447" y="1210"/>
                </a:lnTo>
                <a:lnTo>
                  <a:pt x="455" y="1243"/>
                </a:lnTo>
                <a:lnTo>
                  <a:pt x="459" y="1259"/>
                </a:lnTo>
                <a:lnTo>
                  <a:pt x="464" y="1274"/>
                </a:lnTo>
                <a:lnTo>
                  <a:pt x="470" y="1289"/>
                </a:lnTo>
                <a:lnTo>
                  <a:pt x="477" y="1303"/>
                </a:lnTo>
                <a:lnTo>
                  <a:pt x="485" y="1314"/>
                </a:lnTo>
                <a:lnTo>
                  <a:pt x="494" y="1325"/>
                </a:lnTo>
                <a:lnTo>
                  <a:pt x="494" y="1325"/>
                </a:lnTo>
                <a:lnTo>
                  <a:pt x="498" y="1323"/>
                </a:lnTo>
                <a:lnTo>
                  <a:pt x="501" y="1322"/>
                </a:lnTo>
                <a:lnTo>
                  <a:pt x="508" y="1320"/>
                </a:lnTo>
                <a:lnTo>
                  <a:pt x="518" y="1319"/>
                </a:lnTo>
                <a:lnTo>
                  <a:pt x="528" y="1317"/>
                </a:lnTo>
                <a:lnTo>
                  <a:pt x="528" y="1317"/>
                </a:lnTo>
                <a:lnTo>
                  <a:pt x="524" y="1304"/>
                </a:lnTo>
                <a:lnTo>
                  <a:pt x="520" y="1290"/>
                </a:lnTo>
                <a:lnTo>
                  <a:pt x="510" y="1263"/>
                </a:lnTo>
                <a:lnTo>
                  <a:pt x="500" y="1234"/>
                </a:lnTo>
                <a:lnTo>
                  <a:pt x="491" y="1206"/>
                </a:lnTo>
                <a:lnTo>
                  <a:pt x="488" y="1192"/>
                </a:lnTo>
                <a:lnTo>
                  <a:pt x="485" y="1179"/>
                </a:lnTo>
                <a:lnTo>
                  <a:pt x="484" y="1165"/>
                </a:lnTo>
                <a:lnTo>
                  <a:pt x="483" y="1150"/>
                </a:lnTo>
                <a:lnTo>
                  <a:pt x="485" y="1136"/>
                </a:lnTo>
                <a:lnTo>
                  <a:pt x="487" y="1122"/>
                </a:lnTo>
                <a:lnTo>
                  <a:pt x="492" y="1109"/>
                </a:lnTo>
                <a:lnTo>
                  <a:pt x="499" y="1095"/>
                </a:lnTo>
                <a:lnTo>
                  <a:pt x="499" y="1095"/>
                </a:lnTo>
                <a:close/>
                <a:moveTo>
                  <a:pt x="721" y="615"/>
                </a:moveTo>
                <a:lnTo>
                  <a:pt x="721" y="615"/>
                </a:lnTo>
                <a:lnTo>
                  <a:pt x="713" y="625"/>
                </a:lnTo>
                <a:lnTo>
                  <a:pt x="710" y="629"/>
                </a:lnTo>
                <a:lnTo>
                  <a:pt x="706" y="636"/>
                </a:lnTo>
                <a:lnTo>
                  <a:pt x="706" y="636"/>
                </a:lnTo>
                <a:lnTo>
                  <a:pt x="707" y="639"/>
                </a:lnTo>
                <a:lnTo>
                  <a:pt x="708" y="640"/>
                </a:lnTo>
                <a:lnTo>
                  <a:pt x="712" y="643"/>
                </a:lnTo>
                <a:lnTo>
                  <a:pt x="715" y="646"/>
                </a:lnTo>
                <a:lnTo>
                  <a:pt x="716" y="649"/>
                </a:lnTo>
                <a:lnTo>
                  <a:pt x="717" y="651"/>
                </a:lnTo>
                <a:lnTo>
                  <a:pt x="717" y="651"/>
                </a:lnTo>
                <a:lnTo>
                  <a:pt x="748" y="654"/>
                </a:lnTo>
                <a:lnTo>
                  <a:pt x="765" y="655"/>
                </a:lnTo>
                <a:lnTo>
                  <a:pt x="781" y="656"/>
                </a:lnTo>
                <a:lnTo>
                  <a:pt x="796" y="655"/>
                </a:lnTo>
                <a:lnTo>
                  <a:pt x="804" y="654"/>
                </a:lnTo>
                <a:lnTo>
                  <a:pt x="810" y="653"/>
                </a:lnTo>
                <a:lnTo>
                  <a:pt x="817" y="650"/>
                </a:lnTo>
                <a:lnTo>
                  <a:pt x="823" y="646"/>
                </a:lnTo>
                <a:lnTo>
                  <a:pt x="828" y="643"/>
                </a:lnTo>
                <a:lnTo>
                  <a:pt x="834" y="638"/>
                </a:lnTo>
                <a:lnTo>
                  <a:pt x="834" y="638"/>
                </a:lnTo>
                <a:lnTo>
                  <a:pt x="819" y="636"/>
                </a:lnTo>
                <a:lnTo>
                  <a:pt x="803" y="636"/>
                </a:lnTo>
                <a:lnTo>
                  <a:pt x="773" y="636"/>
                </a:lnTo>
                <a:lnTo>
                  <a:pt x="758" y="635"/>
                </a:lnTo>
                <a:lnTo>
                  <a:pt x="751" y="634"/>
                </a:lnTo>
                <a:lnTo>
                  <a:pt x="744" y="631"/>
                </a:lnTo>
                <a:lnTo>
                  <a:pt x="737" y="629"/>
                </a:lnTo>
                <a:lnTo>
                  <a:pt x="732" y="625"/>
                </a:lnTo>
                <a:lnTo>
                  <a:pt x="727" y="621"/>
                </a:lnTo>
                <a:lnTo>
                  <a:pt x="721" y="615"/>
                </a:lnTo>
                <a:lnTo>
                  <a:pt x="721" y="615"/>
                </a:lnTo>
                <a:close/>
                <a:moveTo>
                  <a:pt x="434" y="1252"/>
                </a:moveTo>
                <a:lnTo>
                  <a:pt x="434" y="1252"/>
                </a:lnTo>
                <a:lnTo>
                  <a:pt x="432" y="1236"/>
                </a:lnTo>
                <a:lnTo>
                  <a:pt x="429" y="1221"/>
                </a:lnTo>
                <a:lnTo>
                  <a:pt x="425" y="1206"/>
                </a:lnTo>
                <a:lnTo>
                  <a:pt x="419" y="1191"/>
                </a:lnTo>
                <a:lnTo>
                  <a:pt x="409" y="1164"/>
                </a:lnTo>
                <a:lnTo>
                  <a:pt x="397" y="1136"/>
                </a:lnTo>
                <a:lnTo>
                  <a:pt x="384" y="1108"/>
                </a:lnTo>
                <a:lnTo>
                  <a:pt x="372" y="1080"/>
                </a:lnTo>
                <a:lnTo>
                  <a:pt x="367" y="1066"/>
                </a:lnTo>
                <a:lnTo>
                  <a:pt x="363" y="1051"/>
                </a:lnTo>
                <a:lnTo>
                  <a:pt x="358" y="1036"/>
                </a:lnTo>
                <a:lnTo>
                  <a:pt x="355" y="1020"/>
                </a:lnTo>
                <a:lnTo>
                  <a:pt x="355" y="1020"/>
                </a:lnTo>
                <a:lnTo>
                  <a:pt x="350" y="1009"/>
                </a:lnTo>
                <a:lnTo>
                  <a:pt x="344" y="999"/>
                </a:lnTo>
                <a:lnTo>
                  <a:pt x="341" y="985"/>
                </a:lnTo>
                <a:lnTo>
                  <a:pt x="339" y="970"/>
                </a:lnTo>
                <a:lnTo>
                  <a:pt x="339" y="970"/>
                </a:lnTo>
                <a:lnTo>
                  <a:pt x="319" y="918"/>
                </a:lnTo>
                <a:lnTo>
                  <a:pt x="309" y="893"/>
                </a:lnTo>
                <a:lnTo>
                  <a:pt x="301" y="866"/>
                </a:lnTo>
                <a:lnTo>
                  <a:pt x="292" y="838"/>
                </a:lnTo>
                <a:lnTo>
                  <a:pt x="286" y="809"/>
                </a:lnTo>
                <a:lnTo>
                  <a:pt x="280" y="778"/>
                </a:lnTo>
                <a:lnTo>
                  <a:pt x="277" y="746"/>
                </a:lnTo>
                <a:lnTo>
                  <a:pt x="277" y="746"/>
                </a:lnTo>
                <a:lnTo>
                  <a:pt x="270" y="740"/>
                </a:lnTo>
                <a:lnTo>
                  <a:pt x="263" y="732"/>
                </a:lnTo>
                <a:lnTo>
                  <a:pt x="257" y="723"/>
                </a:lnTo>
                <a:lnTo>
                  <a:pt x="251" y="715"/>
                </a:lnTo>
                <a:lnTo>
                  <a:pt x="242" y="697"/>
                </a:lnTo>
                <a:lnTo>
                  <a:pt x="236" y="688"/>
                </a:lnTo>
                <a:lnTo>
                  <a:pt x="231" y="680"/>
                </a:lnTo>
                <a:lnTo>
                  <a:pt x="231" y="680"/>
                </a:lnTo>
                <a:lnTo>
                  <a:pt x="219" y="668"/>
                </a:lnTo>
                <a:lnTo>
                  <a:pt x="205" y="657"/>
                </a:lnTo>
                <a:lnTo>
                  <a:pt x="191" y="649"/>
                </a:lnTo>
                <a:lnTo>
                  <a:pt x="175" y="642"/>
                </a:lnTo>
                <a:lnTo>
                  <a:pt x="167" y="640"/>
                </a:lnTo>
                <a:lnTo>
                  <a:pt x="158" y="638"/>
                </a:lnTo>
                <a:lnTo>
                  <a:pt x="150" y="637"/>
                </a:lnTo>
                <a:lnTo>
                  <a:pt x="141" y="637"/>
                </a:lnTo>
                <a:lnTo>
                  <a:pt x="131" y="637"/>
                </a:lnTo>
                <a:lnTo>
                  <a:pt x="122" y="638"/>
                </a:lnTo>
                <a:lnTo>
                  <a:pt x="112" y="639"/>
                </a:lnTo>
                <a:lnTo>
                  <a:pt x="102" y="642"/>
                </a:lnTo>
                <a:lnTo>
                  <a:pt x="102" y="642"/>
                </a:lnTo>
                <a:lnTo>
                  <a:pt x="93" y="646"/>
                </a:lnTo>
                <a:lnTo>
                  <a:pt x="83" y="651"/>
                </a:lnTo>
                <a:lnTo>
                  <a:pt x="76" y="656"/>
                </a:lnTo>
                <a:lnTo>
                  <a:pt x="67" y="661"/>
                </a:lnTo>
                <a:lnTo>
                  <a:pt x="61" y="668"/>
                </a:lnTo>
                <a:lnTo>
                  <a:pt x="54" y="674"/>
                </a:lnTo>
                <a:lnTo>
                  <a:pt x="48" y="682"/>
                </a:lnTo>
                <a:lnTo>
                  <a:pt x="43" y="689"/>
                </a:lnTo>
                <a:lnTo>
                  <a:pt x="37" y="698"/>
                </a:lnTo>
                <a:lnTo>
                  <a:pt x="33" y="706"/>
                </a:lnTo>
                <a:lnTo>
                  <a:pt x="25" y="725"/>
                </a:lnTo>
                <a:lnTo>
                  <a:pt x="20" y="744"/>
                </a:lnTo>
                <a:lnTo>
                  <a:pt x="16" y="764"/>
                </a:lnTo>
                <a:lnTo>
                  <a:pt x="14" y="786"/>
                </a:lnTo>
                <a:lnTo>
                  <a:pt x="13" y="808"/>
                </a:lnTo>
                <a:lnTo>
                  <a:pt x="13" y="832"/>
                </a:lnTo>
                <a:lnTo>
                  <a:pt x="14" y="854"/>
                </a:lnTo>
                <a:lnTo>
                  <a:pt x="16" y="878"/>
                </a:lnTo>
                <a:lnTo>
                  <a:pt x="19" y="901"/>
                </a:lnTo>
                <a:lnTo>
                  <a:pt x="28" y="947"/>
                </a:lnTo>
                <a:lnTo>
                  <a:pt x="28" y="947"/>
                </a:lnTo>
                <a:lnTo>
                  <a:pt x="31" y="960"/>
                </a:lnTo>
                <a:lnTo>
                  <a:pt x="35" y="974"/>
                </a:lnTo>
                <a:lnTo>
                  <a:pt x="44" y="1002"/>
                </a:lnTo>
                <a:lnTo>
                  <a:pt x="44" y="1002"/>
                </a:lnTo>
                <a:lnTo>
                  <a:pt x="49" y="1014"/>
                </a:lnTo>
                <a:lnTo>
                  <a:pt x="54" y="1026"/>
                </a:lnTo>
                <a:lnTo>
                  <a:pt x="60" y="1038"/>
                </a:lnTo>
                <a:lnTo>
                  <a:pt x="67" y="1049"/>
                </a:lnTo>
                <a:lnTo>
                  <a:pt x="75" y="1061"/>
                </a:lnTo>
                <a:lnTo>
                  <a:pt x="82" y="1071"/>
                </a:lnTo>
                <a:lnTo>
                  <a:pt x="91" y="1081"/>
                </a:lnTo>
                <a:lnTo>
                  <a:pt x="99" y="1091"/>
                </a:lnTo>
                <a:lnTo>
                  <a:pt x="109" y="1099"/>
                </a:lnTo>
                <a:lnTo>
                  <a:pt x="120" y="1108"/>
                </a:lnTo>
                <a:lnTo>
                  <a:pt x="130" y="1116"/>
                </a:lnTo>
                <a:lnTo>
                  <a:pt x="141" y="1124"/>
                </a:lnTo>
                <a:lnTo>
                  <a:pt x="153" y="1130"/>
                </a:lnTo>
                <a:lnTo>
                  <a:pt x="165" y="1137"/>
                </a:lnTo>
                <a:lnTo>
                  <a:pt x="176" y="1142"/>
                </a:lnTo>
                <a:lnTo>
                  <a:pt x="189" y="1146"/>
                </a:lnTo>
                <a:lnTo>
                  <a:pt x="189" y="1146"/>
                </a:lnTo>
                <a:lnTo>
                  <a:pt x="196" y="1143"/>
                </a:lnTo>
                <a:lnTo>
                  <a:pt x="203" y="1140"/>
                </a:lnTo>
                <a:lnTo>
                  <a:pt x="210" y="1138"/>
                </a:lnTo>
                <a:lnTo>
                  <a:pt x="217" y="1136"/>
                </a:lnTo>
                <a:lnTo>
                  <a:pt x="232" y="1135"/>
                </a:lnTo>
                <a:lnTo>
                  <a:pt x="247" y="1135"/>
                </a:lnTo>
                <a:lnTo>
                  <a:pt x="262" y="1136"/>
                </a:lnTo>
                <a:lnTo>
                  <a:pt x="279" y="1138"/>
                </a:lnTo>
                <a:lnTo>
                  <a:pt x="312" y="1142"/>
                </a:lnTo>
                <a:lnTo>
                  <a:pt x="312" y="1142"/>
                </a:lnTo>
                <a:lnTo>
                  <a:pt x="324" y="1152"/>
                </a:lnTo>
                <a:lnTo>
                  <a:pt x="336" y="1162"/>
                </a:lnTo>
                <a:lnTo>
                  <a:pt x="348" y="1173"/>
                </a:lnTo>
                <a:lnTo>
                  <a:pt x="358" y="1185"/>
                </a:lnTo>
                <a:lnTo>
                  <a:pt x="368" y="1197"/>
                </a:lnTo>
                <a:lnTo>
                  <a:pt x="378" y="1210"/>
                </a:lnTo>
                <a:lnTo>
                  <a:pt x="395" y="1236"/>
                </a:lnTo>
                <a:lnTo>
                  <a:pt x="395" y="1236"/>
                </a:lnTo>
                <a:lnTo>
                  <a:pt x="397" y="1244"/>
                </a:lnTo>
                <a:lnTo>
                  <a:pt x="399" y="1252"/>
                </a:lnTo>
                <a:lnTo>
                  <a:pt x="402" y="1261"/>
                </a:lnTo>
                <a:lnTo>
                  <a:pt x="407" y="1268"/>
                </a:lnTo>
                <a:lnTo>
                  <a:pt x="424" y="1301"/>
                </a:lnTo>
                <a:lnTo>
                  <a:pt x="424" y="1301"/>
                </a:lnTo>
                <a:lnTo>
                  <a:pt x="422" y="1306"/>
                </a:lnTo>
                <a:lnTo>
                  <a:pt x="420" y="1312"/>
                </a:lnTo>
                <a:lnTo>
                  <a:pt x="422" y="1319"/>
                </a:lnTo>
                <a:lnTo>
                  <a:pt x="425" y="1324"/>
                </a:lnTo>
                <a:lnTo>
                  <a:pt x="428" y="1331"/>
                </a:lnTo>
                <a:lnTo>
                  <a:pt x="431" y="1336"/>
                </a:lnTo>
                <a:lnTo>
                  <a:pt x="439" y="1344"/>
                </a:lnTo>
                <a:lnTo>
                  <a:pt x="439" y="1344"/>
                </a:lnTo>
                <a:lnTo>
                  <a:pt x="442" y="1342"/>
                </a:lnTo>
                <a:lnTo>
                  <a:pt x="446" y="1340"/>
                </a:lnTo>
                <a:lnTo>
                  <a:pt x="454" y="1338"/>
                </a:lnTo>
                <a:lnTo>
                  <a:pt x="457" y="1337"/>
                </a:lnTo>
                <a:lnTo>
                  <a:pt x="460" y="1335"/>
                </a:lnTo>
                <a:lnTo>
                  <a:pt x="463" y="1332"/>
                </a:lnTo>
                <a:lnTo>
                  <a:pt x="465" y="1327"/>
                </a:lnTo>
                <a:lnTo>
                  <a:pt x="465" y="1327"/>
                </a:lnTo>
                <a:lnTo>
                  <a:pt x="460" y="1311"/>
                </a:lnTo>
                <a:lnTo>
                  <a:pt x="454" y="1291"/>
                </a:lnTo>
                <a:lnTo>
                  <a:pt x="449" y="1281"/>
                </a:lnTo>
                <a:lnTo>
                  <a:pt x="445" y="1271"/>
                </a:lnTo>
                <a:lnTo>
                  <a:pt x="440" y="1261"/>
                </a:lnTo>
                <a:lnTo>
                  <a:pt x="434" y="1252"/>
                </a:lnTo>
                <a:lnTo>
                  <a:pt x="434" y="1252"/>
                </a:lnTo>
                <a:close/>
                <a:moveTo>
                  <a:pt x="971" y="715"/>
                </a:moveTo>
                <a:lnTo>
                  <a:pt x="971" y="715"/>
                </a:lnTo>
                <a:lnTo>
                  <a:pt x="978" y="716"/>
                </a:lnTo>
                <a:lnTo>
                  <a:pt x="984" y="718"/>
                </a:lnTo>
                <a:lnTo>
                  <a:pt x="995" y="723"/>
                </a:lnTo>
                <a:lnTo>
                  <a:pt x="995" y="723"/>
                </a:lnTo>
                <a:lnTo>
                  <a:pt x="997" y="721"/>
                </a:lnTo>
                <a:lnTo>
                  <a:pt x="998" y="719"/>
                </a:lnTo>
                <a:lnTo>
                  <a:pt x="999" y="714"/>
                </a:lnTo>
                <a:lnTo>
                  <a:pt x="1000" y="712"/>
                </a:lnTo>
                <a:lnTo>
                  <a:pt x="1001" y="710"/>
                </a:lnTo>
                <a:lnTo>
                  <a:pt x="1003" y="708"/>
                </a:lnTo>
                <a:lnTo>
                  <a:pt x="1006" y="708"/>
                </a:lnTo>
                <a:lnTo>
                  <a:pt x="1006" y="708"/>
                </a:lnTo>
                <a:lnTo>
                  <a:pt x="1004" y="703"/>
                </a:lnTo>
                <a:lnTo>
                  <a:pt x="1002" y="698"/>
                </a:lnTo>
                <a:lnTo>
                  <a:pt x="1000" y="685"/>
                </a:lnTo>
                <a:lnTo>
                  <a:pt x="998" y="673"/>
                </a:lnTo>
                <a:lnTo>
                  <a:pt x="995" y="668"/>
                </a:lnTo>
                <a:lnTo>
                  <a:pt x="993" y="662"/>
                </a:lnTo>
                <a:lnTo>
                  <a:pt x="993" y="662"/>
                </a:lnTo>
                <a:lnTo>
                  <a:pt x="988" y="675"/>
                </a:lnTo>
                <a:lnTo>
                  <a:pt x="983" y="689"/>
                </a:lnTo>
                <a:lnTo>
                  <a:pt x="976" y="702"/>
                </a:lnTo>
                <a:lnTo>
                  <a:pt x="971" y="715"/>
                </a:lnTo>
                <a:lnTo>
                  <a:pt x="971" y="715"/>
                </a:lnTo>
                <a:close/>
                <a:moveTo>
                  <a:pt x="717" y="689"/>
                </a:moveTo>
                <a:lnTo>
                  <a:pt x="717" y="689"/>
                </a:lnTo>
                <a:lnTo>
                  <a:pt x="712" y="703"/>
                </a:lnTo>
                <a:lnTo>
                  <a:pt x="707" y="717"/>
                </a:lnTo>
                <a:lnTo>
                  <a:pt x="705" y="732"/>
                </a:lnTo>
                <a:lnTo>
                  <a:pt x="703" y="746"/>
                </a:lnTo>
                <a:lnTo>
                  <a:pt x="702" y="775"/>
                </a:lnTo>
                <a:lnTo>
                  <a:pt x="700" y="790"/>
                </a:lnTo>
                <a:lnTo>
                  <a:pt x="699" y="804"/>
                </a:lnTo>
                <a:lnTo>
                  <a:pt x="699" y="804"/>
                </a:lnTo>
                <a:lnTo>
                  <a:pt x="697" y="811"/>
                </a:lnTo>
                <a:lnTo>
                  <a:pt x="695" y="819"/>
                </a:lnTo>
                <a:lnTo>
                  <a:pt x="691" y="825"/>
                </a:lnTo>
                <a:lnTo>
                  <a:pt x="690" y="833"/>
                </a:lnTo>
                <a:lnTo>
                  <a:pt x="690" y="833"/>
                </a:lnTo>
                <a:lnTo>
                  <a:pt x="690" y="843"/>
                </a:lnTo>
                <a:lnTo>
                  <a:pt x="690" y="854"/>
                </a:lnTo>
                <a:lnTo>
                  <a:pt x="692" y="865"/>
                </a:lnTo>
                <a:lnTo>
                  <a:pt x="692" y="874"/>
                </a:lnTo>
                <a:lnTo>
                  <a:pt x="692" y="874"/>
                </a:lnTo>
                <a:lnTo>
                  <a:pt x="690" y="888"/>
                </a:lnTo>
                <a:lnTo>
                  <a:pt x="687" y="901"/>
                </a:lnTo>
                <a:lnTo>
                  <a:pt x="684" y="915"/>
                </a:lnTo>
                <a:lnTo>
                  <a:pt x="682" y="929"/>
                </a:lnTo>
                <a:lnTo>
                  <a:pt x="682" y="929"/>
                </a:lnTo>
                <a:lnTo>
                  <a:pt x="683" y="932"/>
                </a:lnTo>
                <a:lnTo>
                  <a:pt x="684" y="937"/>
                </a:lnTo>
                <a:lnTo>
                  <a:pt x="685" y="941"/>
                </a:lnTo>
                <a:lnTo>
                  <a:pt x="686" y="945"/>
                </a:lnTo>
                <a:lnTo>
                  <a:pt x="686" y="945"/>
                </a:lnTo>
                <a:lnTo>
                  <a:pt x="685" y="950"/>
                </a:lnTo>
                <a:lnTo>
                  <a:pt x="683" y="956"/>
                </a:lnTo>
                <a:lnTo>
                  <a:pt x="681" y="961"/>
                </a:lnTo>
                <a:lnTo>
                  <a:pt x="680" y="967"/>
                </a:lnTo>
                <a:lnTo>
                  <a:pt x="680" y="967"/>
                </a:lnTo>
                <a:lnTo>
                  <a:pt x="677" y="995"/>
                </a:lnTo>
                <a:lnTo>
                  <a:pt x="675" y="1025"/>
                </a:lnTo>
                <a:lnTo>
                  <a:pt x="675" y="1056"/>
                </a:lnTo>
                <a:lnTo>
                  <a:pt x="676" y="1070"/>
                </a:lnTo>
                <a:lnTo>
                  <a:pt x="677" y="1084"/>
                </a:lnTo>
                <a:lnTo>
                  <a:pt x="677" y="1084"/>
                </a:lnTo>
                <a:lnTo>
                  <a:pt x="674" y="1127"/>
                </a:lnTo>
                <a:lnTo>
                  <a:pt x="671" y="1168"/>
                </a:lnTo>
                <a:lnTo>
                  <a:pt x="667" y="1249"/>
                </a:lnTo>
                <a:lnTo>
                  <a:pt x="665" y="1331"/>
                </a:lnTo>
                <a:lnTo>
                  <a:pt x="664" y="1417"/>
                </a:lnTo>
                <a:lnTo>
                  <a:pt x="664" y="1417"/>
                </a:lnTo>
                <a:lnTo>
                  <a:pt x="662" y="1425"/>
                </a:lnTo>
                <a:lnTo>
                  <a:pt x="660" y="1432"/>
                </a:lnTo>
                <a:lnTo>
                  <a:pt x="658" y="1440"/>
                </a:lnTo>
                <a:lnTo>
                  <a:pt x="657" y="1448"/>
                </a:lnTo>
                <a:lnTo>
                  <a:pt x="657" y="1448"/>
                </a:lnTo>
                <a:lnTo>
                  <a:pt x="656" y="1462"/>
                </a:lnTo>
                <a:lnTo>
                  <a:pt x="657" y="1476"/>
                </a:lnTo>
                <a:lnTo>
                  <a:pt x="659" y="1504"/>
                </a:lnTo>
                <a:lnTo>
                  <a:pt x="662" y="1531"/>
                </a:lnTo>
                <a:lnTo>
                  <a:pt x="666" y="1559"/>
                </a:lnTo>
                <a:lnTo>
                  <a:pt x="666" y="1559"/>
                </a:lnTo>
                <a:lnTo>
                  <a:pt x="673" y="1560"/>
                </a:lnTo>
                <a:lnTo>
                  <a:pt x="682" y="1560"/>
                </a:lnTo>
                <a:lnTo>
                  <a:pt x="701" y="1556"/>
                </a:lnTo>
                <a:lnTo>
                  <a:pt x="719" y="1553"/>
                </a:lnTo>
                <a:lnTo>
                  <a:pt x="728" y="1552"/>
                </a:lnTo>
                <a:lnTo>
                  <a:pt x="735" y="1552"/>
                </a:lnTo>
                <a:lnTo>
                  <a:pt x="735" y="1552"/>
                </a:lnTo>
                <a:lnTo>
                  <a:pt x="738" y="1529"/>
                </a:lnTo>
                <a:lnTo>
                  <a:pt x="738" y="1509"/>
                </a:lnTo>
                <a:lnTo>
                  <a:pt x="737" y="1473"/>
                </a:lnTo>
                <a:lnTo>
                  <a:pt x="737" y="1473"/>
                </a:lnTo>
                <a:lnTo>
                  <a:pt x="738" y="1420"/>
                </a:lnTo>
                <a:lnTo>
                  <a:pt x="737" y="1366"/>
                </a:lnTo>
                <a:lnTo>
                  <a:pt x="736" y="1253"/>
                </a:lnTo>
                <a:lnTo>
                  <a:pt x="734" y="1142"/>
                </a:lnTo>
                <a:lnTo>
                  <a:pt x="735" y="1090"/>
                </a:lnTo>
                <a:lnTo>
                  <a:pt x="735" y="1040"/>
                </a:lnTo>
                <a:lnTo>
                  <a:pt x="735" y="1040"/>
                </a:lnTo>
                <a:lnTo>
                  <a:pt x="732" y="1037"/>
                </a:lnTo>
                <a:lnTo>
                  <a:pt x="731" y="1033"/>
                </a:lnTo>
                <a:lnTo>
                  <a:pt x="730" y="1028"/>
                </a:lnTo>
                <a:lnTo>
                  <a:pt x="731" y="1022"/>
                </a:lnTo>
                <a:lnTo>
                  <a:pt x="731" y="1011"/>
                </a:lnTo>
                <a:lnTo>
                  <a:pt x="731" y="1007"/>
                </a:lnTo>
                <a:lnTo>
                  <a:pt x="730" y="1003"/>
                </a:lnTo>
                <a:lnTo>
                  <a:pt x="730" y="1003"/>
                </a:lnTo>
                <a:lnTo>
                  <a:pt x="736" y="992"/>
                </a:lnTo>
                <a:lnTo>
                  <a:pt x="742" y="977"/>
                </a:lnTo>
                <a:lnTo>
                  <a:pt x="748" y="961"/>
                </a:lnTo>
                <a:lnTo>
                  <a:pt x="753" y="943"/>
                </a:lnTo>
                <a:lnTo>
                  <a:pt x="765" y="907"/>
                </a:lnTo>
                <a:lnTo>
                  <a:pt x="772" y="888"/>
                </a:lnTo>
                <a:lnTo>
                  <a:pt x="777" y="872"/>
                </a:lnTo>
                <a:lnTo>
                  <a:pt x="777" y="872"/>
                </a:lnTo>
                <a:lnTo>
                  <a:pt x="780" y="866"/>
                </a:lnTo>
                <a:lnTo>
                  <a:pt x="785" y="861"/>
                </a:lnTo>
                <a:lnTo>
                  <a:pt x="788" y="855"/>
                </a:lnTo>
                <a:lnTo>
                  <a:pt x="790" y="850"/>
                </a:lnTo>
                <a:lnTo>
                  <a:pt x="790" y="850"/>
                </a:lnTo>
                <a:lnTo>
                  <a:pt x="792" y="837"/>
                </a:lnTo>
                <a:lnTo>
                  <a:pt x="794" y="826"/>
                </a:lnTo>
                <a:lnTo>
                  <a:pt x="796" y="822"/>
                </a:lnTo>
                <a:lnTo>
                  <a:pt x="798" y="819"/>
                </a:lnTo>
                <a:lnTo>
                  <a:pt x="803" y="817"/>
                </a:lnTo>
                <a:lnTo>
                  <a:pt x="808" y="817"/>
                </a:lnTo>
                <a:lnTo>
                  <a:pt x="808" y="817"/>
                </a:lnTo>
                <a:lnTo>
                  <a:pt x="813" y="818"/>
                </a:lnTo>
                <a:lnTo>
                  <a:pt x="817" y="819"/>
                </a:lnTo>
                <a:lnTo>
                  <a:pt x="820" y="822"/>
                </a:lnTo>
                <a:lnTo>
                  <a:pt x="822" y="825"/>
                </a:lnTo>
                <a:lnTo>
                  <a:pt x="826" y="833"/>
                </a:lnTo>
                <a:lnTo>
                  <a:pt x="828" y="837"/>
                </a:lnTo>
                <a:lnTo>
                  <a:pt x="832" y="839"/>
                </a:lnTo>
                <a:lnTo>
                  <a:pt x="832" y="839"/>
                </a:lnTo>
                <a:lnTo>
                  <a:pt x="831" y="796"/>
                </a:lnTo>
                <a:lnTo>
                  <a:pt x="828" y="753"/>
                </a:lnTo>
                <a:lnTo>
                  <a:pt x="823" y="669"/>
                </a:lnTo>
                <a:lnTo>
                  <a:pt x="823" y="669"/>
                </a:lnTo>
                <a:lnTo>
                  <a:pt x="807" y="672"/>
                </a:lnTo>
                <a:lnTo>
                  <a:pt x="792" y="673"/>
                </a:lnTo>
                <a:lnTo>
                  <a:pt x="779" y="673"/>
                </a:lnTo>
                <a:lnTo>
                  <a:pt x="765" y="673"/>
                </a:lnTo>
                <a:lnTo>
                  <a:pt x="740" y="670"/>
                </a:lnTo>
                <a:lnTo>
                  <a:pt x="715" y="667"/>
                </a:lnTo>
                <a:lnTo>
                  <a:pt x="715" y="667"/>
                </a:lnTo>
                <a:lnTo>
                  <a:pt x="716" y="670"/>
                </a:lnTo>
                <a:lnTo>
                  <a:pt x="716" y="672"/>
                </a:lnTo>
                <a:lnTo>
                  <a:pt x="715" y="677"/>
                </a:lnTo>
                <a:lnTo>
                  <a:pt x="715" y="683"/>
                </a:lnTo>
                <a:lnTo>
                  <a:pt x="715" y="686"/>
                </a:lnTo>
                <a:lnTo>
                  <a:pt x="717" y="689"/>
                </a:lnTo>
                <a:lnTo>
                  <a:pt x="717" y="689"/>
                </a:lnTo>
                <a:close/>
                <a:moveTo>
                  <a:pt x="938" y="680"/>
                </a:moveTo>
                <a:lnTo>
                  <a:pt x="938" y="680"/>
                </a:lnTo>
                <a:lnTo>
                  <a:pt x="938" y="683"/>
                </a:lnTo>
                <a:lnTo>
                  <a:pt x="937" y="686"/>
                </a:lnTo>
                <a:lnTo>
                  <a:pt x="935" y="688"/>
                </a:lnTo>
                <a:lnTo>
                  <a:pt x="935" y="691"/>
                </a:lnTo>
                <a:lnTo>
                  <a:pt x="935" y="691"/>
                </a:lnTo>
                <a:lnTo>
                  <a:pt x="941" y="698"/>
                </a:lnTo>
                <a:lnTo>
                  <a:pt x="946" y="702"/>
                </a:lnTo>
                <a:lnTo>
                  <a:pt x="954" y="706"/>
                </a:lnTo>
                <a:lnTo>
                  <a:pt x="962" y="708"/>
                </a:lnTo>
                <a:lnTo>
                  <a:pt x="962" y="708"/>
                </a:lnTo>
                <a:lnTo>
                  <a:pt x="962" y="704"/>
                </a:lnTo>
                <a:lnTo>
                  <a:pt x="963" y="701"/>
                </a:lnTo>
                <a:lnTo>
                  <a:pt x="967" y="693"/>
                </a:lnTo>
                <a:lnTo>
                  <a:pt x="969" y="687"/>
                </a:lnTo>
                <a:lnTo>
                  <a:pt x="970" y="684"/>
                </a:lnTo>
                <a:lnTo>
                  <a:pt x="969" y="682"/>
                </a:lnTo>
                <a:lnTo>
                  <a:pt x="969" y="682"/>
                </a:lnTo>
                <a:lnTo>
                  <a:pt x="965" y="681"/>
                </a:lnTo>
                <a:lnTo>
                  <a:pt x="962" y="680"/>
                </a:lnTo>
                <a:lnTo>
                  <a:pt x="955" y="676"/>
                </a:lnTo>
                <a:lnTo>
                  <a:pt x="950" y="675"/>
                </a:lnTo>
                <a:lnTo>
                  <a:pt x="946" y="675"/>
                </a:lnTo>
                <a:lnTo>
                  <a:pt x="942" y="676"/>
                </a:lnTo>
                <a:lnTo>
                  <a:pt x="938" y="680"/>
                </a:lnTo>
                <a:lnTo>
                  <a:pt x="938" y="680"/>
                </a:lnTo>
                <a:close/>
                <a:moveTo>
                  <a:pt x="1018" y="702"/>
                </a:moveTo>
                <a:lnTo>
                  <a:pt x="1018" y="702"/>
                </a:lnTo>
                <a:lnTo>
                  <a:pt x="1017" y="703"/>
                </a:lnTo>
                <a:lnTo>
                  <a:pt x="1016" y="705"/>
                </a:lnTo>
                <a:lnTo>
                  <a:pt x="1017" y="708"/>
                </a:lnTo>
                <a:lnTo>
                  <a:pt x="1019" y="712"/>
                </a:lnTo>
                <a:lnTo>
                  <a:pt x="1019" y="714"/>
                </a:lnTo>
                <a:lnTo>
                  <a:pt x="1018" y="717"/>
                </a:lnTo>
                <a:lnTo>
                  <a:pt x="1018" y="717"/>
                </a:lnTo>
                <a:lnTo>
                  <a:pt x="1024" y="716"/>
                </a:lnTo>
                <a:lnTo>
                  <a:pt x="1031" y="715"/>
                </a:lnTo>
                <a:lnTo>
                  <a:pt x="1046" y="714"/>
                </a:lnTo>
                <a:lnTo>
                  <a:pt x="1052" y="713"/>
                </a:lnTo>
                <a:lnTo>
                  <a:pt x="1058" y="711"/>
                </a:lnTo>
                <a:lnTo>
                  <a:pt x="1062" y="707"/>
                </a:lnTo>
                <a:lnTo>
                  <a:pt x="1063" y="705"/>
                </a:lnTo>
                <a:lnTo>
                  <a:pt x="1064" y="702"/>
                </a:lnTo>
                <a:lnTo>
                  <a:pt x="1064" y="702"/>
                </a:lnTo>
                <a:lnTo>
                  <a:pt x="1059" y="701"/>
                </a:lnTo>
                <a:lnTo>
                  <a:pt x="1052" y="701"/>
                </a:lnTo>
                <a:lnTo>
                  <a:pt x="1039" y="701"/>
                </a:lnTo>
                <a:lnTo>
                  <a:pt x="1028" y="702"/>
                </a:lnTo>
                <a:lnTo>
                  <a:pt x="1018" y="702"/>
                </a:lnTo>
                <a:lnTo>
                  <a:pt x="1018" y="702"/>
                </a:lnTo>
                <a:close/>
                <a:moveTo>
                  <a:pt x="931" y="764"/>
                </a:moveTo>
                <a:lnTo>
                  <a:pt x="931" y="764"/>
                </a:lnTo>
                <a:lnTo>
                  <a:pt x="933" y="759"/>
                </a:lnTo>
                <a:lnTo>
                  <a:pt x="937" y="752"/>
                </a:lnTo>
                <a:lnTo>
                  <a:pt x="943" y="743"/>
                </a:lnTo>
                <a:lnTo>
                  <a:pt x="949" y="732"/>
                </a:lnTo>
                <a:lnTo>
                  <a:pt x="953" y="726"/>
                </a:lnTo>
                <a:lnTo>
                  <a:pt x="954" y="719"/>
                </a:lnTo>
                <a:lnTo>
                  <a:pt x="954" y="719"/>
                </a:lnTo>
                <a:lnTo>
                  <a:pt x="949" y="719"/>
                </a:lnTo>
                <a:lnTo>
                  <a:pt x="946" y="718"/>
                </a:lnTo>
                <a:lnTo>
                  <a:pt x="940" y="717"/>
                </a:lnTo>
                <a:lnTo>
                  <a:pt x="940" y="717"/>
                </a:lnTo>
                <a:lnTo>
                  <a:pt x="935" y="729"/>
                </a:lnTo>
                <a:lnTo>
                  <a:pt x="933" y="741"/>
                </a:lnTo>
                <a:lnTo>
                  <a:pt x="932" y="753"/>
                </a:lnTo>
                <a:lnTo>
                  <a:pt x="931" y="764"/>
                </a:lnTo>
                <a:lnTo>
                  <a:pt x="931" y="764"/>
                </a:lnTo>
                <a:close/>
                <a:moveTo>
                  <a:pt x="1022" y="729"/>
                </a:moveTo>
                <a:lnTo>
                  <a:pt x="1022" y="729"/>
                </a:lnTo>
                <a:lnTo>
                  <a:pt x="1032" y="763"/>
                </a:lnTo>
                <a:lnTo>
                  <a:pt x="1036" y="778"/>
                </a:lnTo>
                <a:lnTo>
                  <a:pt x="1041" y="793"/>
                </a:lnTo>
                <a:lnTo>
                  <a:pt x="1041" y="793"/>
                </a:lnTo>
                <a:lnTo>
                  <a:pt x="1043" y="782"/>
                </a:lnTo>
                <a:lnTo>
                  <a:pt x="1044" y="773"/>
                </a:lnTo>
                <a:lnTo>
                  <a:pt x="1048" y="758"/>
                </a:lnTo>
                <a:lnTo>
                  <a:pt x="1052" y="743"/>
                </a:lnTo>
                <a:lnTo>
                  <a:pt x="1054" y="734"/>
                </a:lnTo>
                <a:lnTo>
                  <a:pt x="1055" y="725"/>
                </a:lnTo>
                <a:lnTo>
                  <a:pt x="1055" y="725"/>
                </a:lnTo>
                <a:lnTo>
                  <a:pt x="1047" y="726"/>
                </a:lnTo>
                <a:lnTo>
                  <a:pt x="1039" y="728"/>
                </a:lnTo>
                <a:lnTo>
                  <a:pt x="1032" y="729"/>
                </a:lnTo>
                <a:lnTo>
                  <a:pt x="1022" y="729"/>
                </a:lnTo>
                <a:lnTo>
                  <a:pt x="1022" y="729"/>
                </a:lnTo>
                <a:close/>
                <a:moveTo>
                  <a:pt x="993" y="744"/>
                </a:moveTo>
                <a:lnTo>
                  <a:pt x="993" y="744"/>
                </a:lnTo>
                <a:lnTo>
                  <a:pt x="991" y="741"/>
                </a:lnTo>
                <a:lnTo>
                  <a:pt x="988" y="738"/>
                </a:lnTo>
                <a:lnTo>
                  <a:pt x="980" y="736"/>
                </a:lnTo>
                <a:lnTo>
                  <a:pt x="972" y="734"/>
                </a:lnTo>
                <a:lnTo>
                  <a:pt x="964" y="731"/>
                </a:lnTo>
                <a:lnTo>
                  <a:pt x="964" y="731"/>
                </a:lnTo>
                <a:lnTo>
                  <a:pt x="962" y="742"/>
                </a:lnTo>
                <a:lnTo>
                  <a:pt x="958" y="751"/>
                </a:lnTo>
                <a:lnTo>
                  <a:pt x="953" y="760"/>
                </a:lnTo>
                <a:lnTo>
                  <a:pt x="947" y="767"/>
                </a:lnTo>
                <a:lnTo>
                  <a:pt x="942" y="776"/>
                </a:lnTo>
                <a:lnTo>
                  <a:pt x="938" y="783"/>
                </a:lnTo>
                <a:lnTo>
                  <a:pt x="934" y="792"/>
                </a:lnTo>
                <a:lnTo>
                  <a:pt x="933" y="802"/>
                </a:lnTo>
                <a:lnTo>
                  <a:pt x="933" y="802"/>
                </a:lnTo>
                <a:lnTo>
                  <a:pt x="938" y="802"/>
                </a:lnTo>
                <a:lnTo>
                  <a:pt x="941" y="803"/>
                </a:lnTo>
                <a:lnTo>
                  <a:pt x="943" y="805"/>
                </a:lnTo>
                <a:lnTo>
                  <a:pt x="945" y="807"/>
                </a:lnTo>
                <a:lnTo>
                  <a:pt x="948" y="812"/>
                </a:lnTo>
                <a:lnTo>
                  <a:pt x="950" y="819"/>
                </a:lnTo>
                <a:lnTo>
                  <a:pt x="953" y="834"/>
                </a:lnTo>
                <a:lnTo>
                  <a:pt x="955" y="840"/>
                </a:lnTo>
                <a:lnTo>
                  <a:pt x="956" y="843"/>
                </a:lnTo>
                <a:lnTo>
                  <a:pt x="958" y="846"/>
                </a:lnTo>
                <a:lnTo>
                  <a:pt x="958" y="846"/>
                </a:lnTo>
                <a:lnTo>
                  <a:pt x="961" y="833"/>
                </a:lnTo>
                <a:lnTo>
                  <a:pt x="962" y="826"/>
                </a:lnTo>
                <a:lnTo>
                  <a:pt x="965" y="821"/>
                </a:lnTo>
                <a:lnTo>
                  <a:pt x="968" y="817"/>
                </a:lnTo>
                <a:lnTo>
                  <a:pt x="972" y="812"/>
                </a:lnTo>
                <a:lnTo>
                  <a:pt x="978" y="810"/>
                </a:lnTo>
                <a:lnTo>
                  <a:pt x="985" y="810"/>
                </a:lnTo>
                <a:lnTo>
                  <a:pt x="985" y="810"/>
                </a:lnTo>
                <a:lnTo>
                  <a:pt x="989" y="813"/>
                </a:lnTo>
                <a:lnTo>
                  <a:pt x="991" y="817"/>
                </a:lnTo>
                <a:lnTo>
                  <a:pt x="995" y="825"/>
                </a:lnTo>
                <a:lnTo>
                  <a:pt x="997" y="829"/>
                </a:lnTo>
                <a:lnTo>
                  <a:pt x="999" y="834"/>
                </a:lnTo>
                <a:lnTo>
                  <a:pt x="1002" y="837"/>
                </a:lnTo>
                <a:lnTo>
                  <a:pt x="1006" y="839"/>
                </a:lnTo>
                <a:lnTo>
                  <a:pt x="1006" y="839"/>
                </a:lnTo>
                <a:lnTo>
                  <a:pt x="1011" y="835"/>
                </a:lnTo>
                <a:lnTo>
                  <a:pt x="1016" y="829"/>
                </a:lnTo>
                <a:lnTo>
                  <a:pt x="1019" y="823"/>
                </a:lnTo>
                <a:lnTo>
                  <a:pt x="1021" y="817"/>
                </a:lnTo>
                <a:lnTo>
                  <a:pt x="1023" y="810"/>
                </a:lnTo>
                <a:lnTo>
                  <a:pt x="1024" y="803"/>
                </a:lnTo>
                <a:lnTo>
                  <a:pt x="1024" y="788"/>
                </a:lnTo>
                <a:lnTo>
                  <a:pt x="1022" y="773"/>
                </a:lnTo>
                <a:lnTo>
                  <a:pt x="1018" y="757"/>
                </a:lnTo>
                <a:lnTo>
                  <a:pt x="1014" y="743"/>
                </a:lnTo>
                <a:lnTo>
                  <a:pt x="1008" y="729"/>
                </a:lnTo>
                <a:lnTo>
                  <a:pt x="1008" y="729"/>
                </a:lnTo>
                <a:lnTo>
                  <a:pt x="1008" y="733"/>
                </a:lnTo>
                <a:lnTo>
                  <a:pt x="1007" y="735"/>
                </a:lnTo>
                <a:lnTo>
                  <a:pt x="1006" y="737"/>
                </a:lnTo>
                <a:lnTo>
                  <a:pt x="1004" y="740"/>
                </a:lnTo>
                <a:lnTo>
                  <a:pt x="999" y="742"/>
                </a:lnTo>
                <a:lnTo>
                  <a:pt x="993" y="744"/>
                </a:lnTo>
                <a:lnTo>
                  <a:pt x="993" y="744"/>
                </a:lnTo>
                <a:close/>
                <a:moveTo>
                  <a:pt x="1004" y="868"/>
                </a:moveTo>
                <a:lnTo>
                  <a:pt x="1004" y="868"/>
                </a:lnTo>
                <a:lnTo>
                  <a:pt x="1001" y="868"/>
                </a:lnTo>
                <a:lnTo>
                  <a:pt x="998" y="868"/>
                </a:lnTo>
                <a:lnTo>
                  <a:pt x="993" y="865"/>
                </a:lnTo>
                <a:lnTo>
                  <a:pt x="991" y="861"/>
                </a:lnTo>
                <a:lnTo>
                  <a:pt x="989" y="855"/>
                </a:lnTo>
                <a:lnTo>
                  <a:pt x="988" y="850"/>
                </a:lnTo>
                <a:lnTo>
                  <a:pt x="986" y="844"/>
                </a:lnTo>
                <a:lnTo>
                  <a:pt x="982" y="840"/>
                </a:lnTo>
                <a:lnTo>
                  <a:pt x="979" y="839"/>
                </a:lnTo>
                <a:lnTo>
                  <a:pt x="977" y="837"/>
                </a:lnTo>
                <a:lnTo>
                  <a:pt x="977" y="837"/>
                </a:lnTo>
                <a:lnTo>
                  <a:pt x="973" y="842"/>
                </a:lnTo>
                <a:lnTo>
                  <a:pt x="971" y="848"/>
                </a:lnTo>
                <a:lnTo>
                  <a:pt x="967" y="859"/>
                </a:lnTo>
                <a:lnTo>
                  <a:pt x="963" y="865"/>
                </a:lnTo>
                <a:lnTo>
                  <a:pt x="960" y="869"/>
                </a:lnTo>
                <a:lnTo>
                  <a:pt x="956" y="872"/>
                </a:lnTo>
                <a:lnTo>
                  <a:pt x="949" y="874"/>
                </a:lnTo>
                <a:lnTo>
                  <a:pt x="949" y="874"/>
                </a:lnTo>
                <a:lnTo>
                  <a:pt x="946" y="867"/>
                </a:lnTo>
                <a:lnTo>
                  <a:pt x="943" y="858"/>
                </a:lnTo>
                <a:lnTo>
                  <a:pt x="939" y="840"/>
                </a:lnTo>
                <a:lnTo>
                  <a:pt x="937" y="831"/>
                </a:lnTo>
                <a:lnTo>
                  <a:pt x="933" y="822"/>
                </a:lnTo>
                <a:lnTo>
                  <a:pt x="930" y="814"/>
                </a:lnTo>
                <a:lnTo>
                  <a:pt x="925" y="808"/>
                </a:lnTo>
                <a:lnTo>
                  <a:pt x="925" y="808"/>
                </a:lnTo>
                <a:lnTo>
                  <a:pt x="917" y="843"/>
                </a:lnTo>
                <a:lnTo>
                  <a:pt x="909" y="881"/>
                </a:lnTo>
                <a:lnTo>
                  <a:pt x="902" y="919"/>
                </a:lnTo>
                <a:lnTo>
                  <a:pt x="900" y="941"/>
                </a:lnTo>
                <a:lnTo>
                  <a:pt x="898" y="962"/>
                </a:lnTo>
                <a:lnTo>
                  <a:pt x="898" y="962"/>
                </a:lnTo>
                <a:lnTo>
                  <a:pt x="897" y="964"/>
                </a:lnTo>
                <a:lnTo>
                  <a:pt x="896" y="965"/>
                </a:lnTo>
                <a:lnTo>
                  <a:pt x="892" y="968"/>
                </a:lnTo>
                <a:lnTo>
                  <a:pt x="887" y="970"/>
                </a:lnTo>
                <a:lnTo>
                  <a:pt x="885" y="972"/>
                </a:lnTo>
                <a:lnTo>
                  <a:pt x="885" y="974"/>
                </a:lnTo>
                <a:lnTo>
                  <a:pt x="885" y="974"/>
                </a:lnTo>
                <a:lnTo>
                  <a:pt x="889" y="980"/>
                </a:lnTo>
                <a:lnTo>
                  <a:pt x="892" y="987"/>
                </a:lnTo>
                <a:lnTo>
                  <a:pt x="895" y="999"/>
                </a:lnTo>
                <a:lnTo>
                  <a:pt x="896" y="1010"/>
                </a:lnTo>
                <a:lnTo>
                  <a:pt x="896" y="1022"/>
                </a:lnTo>
                <a:lnTo>
                  <a:pt x="896" y="1022"/>
                </a:lnTo>
                <a:lnTo>
                  <a:pt x="894" y="1046"/>
                </a:lnTo>
                <a:lnTo>
                  <a:pt x="892" y="1069"/>
                </a:lnTo>
                <a:lnTo>
                  <a:pt x="889" y="1120"/>
                </a:lnTo>
                <a:lnTo>
                  <a:pt x="889" y="1171"/>
                </a:lnTo>
                <a:lnTo>
                  <a:pt x="889" y="1223"/>
                </a:lnTo>
                <a:lnTo>
                  <a:pt x="891" y="1327"/>
                </a:lnTo>
                <a:lnTo>
                  <a:pt x="889" y="1378"/>
                </a:lnTo>
                <a:lnTo>
                  <a:pt x="887" y="1425"/>
                </a:lnTo>
                <a:lnTo>
                  <a:pt x="887" y="1425"/>
                </a:lnTo>
                <a:lnTo>
                  <a:pt x="895" y="1403"/>
                </a:lnTo>
                <a:lnTo>
                  <a:pt x="902" y="1380"/>
                </a:lnTo>
                <a:lnTo>
                  <a:pt x="909" y="1356"/>
                </a:lnTo>
                <a:lnTo>
                  <a:pt x="914" y="1332"/>
                </a:lnTo>
                <a:lnTo>
                  <a:pt x="918" y="1306"/>
                </a:lnTo>
                <a:lnTo>
                  <a:pt x="923" y="1281"/>
                </a:lnTo>
                <a:lnTo>
                  <a:pt x="925" y="1256"/>
                </a:lnTo>
                <a:lnTo>
                  <a:pt x="927" y="1230"/>
                </a:lnTo>
                <a:lnTo>
                  <a:pt x="927" y="1230"/>
                </a:lnTo>
                <a:lnTo>
                  <a:pt x="944" y="1202"/>
                </a:lnTo>
                <a:lnTo>
                  <a:pt x="960" y="1174"/>
                </a:lnTo>
                <a:lnTo>
                  <a:pt x="960" y="1174"/>
                </a:lnTo>
                <a:lnTo>
                  <a:pt x="969" y="1160"/>
                </a:lnTo>
                <a:lnTo>
                  <a:pt x="977" y="1146"/>
                </a:lnTo>
                <a:lnTo>
                  <a:pt x="987" y="1132"/>
                </a:lnTo>
                <a:lnTo>
                  <a:pt x="990" y="1125"/>
                </a:lnTo>
                <a:lnTo>
                  <a:pt x="993" y="1117"/>
                </a:lnTo>
                <a:lnTo>
                  <a:pt x="993" y="1117"/>
                </a:lnTo>
                <a:lnTo>
                  <a:pt x="995" y="1109"/>
                </a:lnTo>
                <a:lnTo>
                  <a:pt x="998" y="1099"/>
                </a:lnTo>
                <a:lnTo>
                  <a:pt x="999" y="1078"/>
                </a:lnTo>
                <a:lnTo>
                  <a:pt x="999" y="1054"/>
                </a:lnTo>
                <a:lnTo>
                  <a:pt x="999" y="1043"/>
                </a:lnTo>
                <a:lnTo>
                  <a:pt x="1000" y="1031"/>
                </a:lnTo>
                <a:lnTo>
                  <a:pt x="1000" y="1031"/>
                </a:lnTo>
                <a:lnTo>
                  <a:pt x="1011" y="930"/>
                </a:lnTo>
                <a:lnTo>
                  <a:pt x="1018" y="882"/>
                </a:lnTo>
                <a:lnTo>
                  <a:pt x="1026" y="835"/>
                </a:lnTo>
                <a:lnTo>
                  <a:pt x="1026" y="835"/>
                </a:lnTo>
                <a:lnTo>
                  <a:pt x="1022" y="847"/>
                </a:lnTo>
                <a:lnTo>
                  <a:pt x="1018" y="857"/>
                </a:lnTo>
                <a:lnTo>
                  <a:pt x="1015" y="862"/>
                </a:lnTo>
                <a:lnTo>
                  <a:pt x="1013" y="865"/>
                </a:lnTo>
                <a:lnTo>
                  <a:pt x="1008" y="867"/>
                </a:lnTo>
                <a:lnTo>
                  <a:pt x="1004" y="868"/>
                </a:lnTo>
                <a:lnTo>
                  <a:pt x="1004" y="868"/>
                </a:lnTo>
                <a:close/>
                <a:moveTo>
                  <a:pt x="783" y="908"/>
                </a:moveTo>
                <a:lnTo>
                  <a:pt x="783" y="908"/>
                </a:lnTo>
                <a:lnTo>
                  <a:pt x="788" y="909"/>
                </a:lnTo>
                <a:lnTo>
                  <a:pt x="790" y="910"/>
                </a:lnTo>
                <a:lnTo>
                  <a:pt x="792" y="912"/>
                </a:lnTo>
                <a:lnTo>
                  <a:pt x="796" y="912"/>
                </a:lnTo>
                <a:lnTo>
                  <a:pt x="796" y="912"/>
                </a:lnTo>
                <a:lnTo>
                  <a:pt x="800" y="909"/>
                </a:lnTo>
                <a:lnTo>
                  <a:pt x="802" y="904"/>
                </a:lnTo>
                <a:lnTo>
                  <a:pt x="807" y="897"/>
                </a:lnTo>
                <a:lnTo>
                  <a:pt x="810" y="895"/>
                </a:lnTo>
                <a:lnTo>
                  <a:pt x="814" y="893"/>
                </a:lnTo>
                <a:lnTo>
                  <a:pt x="819" y="892"/>
                </a:lnTo>
                <a:lnTo>
                  <a:pt x="825" y="894"/>
                </a:lnTo>
                <a:lnTo>
                  <a:pt x="825" y="894"/>
                </a:lnTo>
                <a:lnTo>
                  <a:pt x="826" y="897"/>
                </a:lnTo>
                <a:lnTo>
                  <a:pt x="827" y="900"/>
                </a:lnTo>
                <a:lnTo>
                  <a:pt x="828" y="903"/>
                </a:lnTo>
                <a:lnTo>
                  <a:pt x="832" y="905"/>
                </a:lnTo>
                <a:lnTo>
                  <a:pt x="832" y="905"/>
                </a:lnTo>
                <a:lnTo>
                  <a:pt x="827" y="888"/>
                </a:lnTo>
                <a:lnTo>
                  <a:pt x="822" y="873"/>
                </a:lnTo>
                <a:lnTo>
                  <a:pt x="816" y="859"/>
                </a:lnTo>
                <a:lnTo>
                  <a:pt x="806" y="848"/>
                </a:lnTo>
                <a:lnTo>
                  <a:pt x="806" y="848"/>
                </a:lnTo>
                <a:lnTo>
                  <a:pt x="802" y="865"/>
                </a:lnTo>
                <a:lnTo>
                  <a:pt x="795" y="880"/>
                </a:lnTo>
                <a:lnTo>
                  <a:pt x="789" y="894"/>
                </a:lnTo>
                <a:lnTo>
                  <a:pt x="783" y="908"/>
                </a:lnTo>
                <a:lnTo>
                  <a:pt x="783" y="908"/>
                </a:lnTo>
                <a:close/>
                <a:moveTo>
                  <a:pt x="1084" y="887"/>
                </a:moveTo>
                <a:lnTo>
                  <a:pt x="1084" y="887"/>
                </a:lnTo>
                <a:lnTo>
                  <a:pt x="1088" y="888"/>
                </a:lnTo>
                <a:lnTo>
                  <a:pt x="1092" y="888"/>
                </a:lnTo>
                <a:lnTo>
                  <a:pt x="1100" y="887"/>
                </a:lnTo>
                <a:lnTo>
                  <a:pt x="1109" y="885"/>
                </a:lnTo>
                <a:lnTo>
                  <a:pt x="1116" y="881"/>
                </a:lnTo>
                <a:lnTo>
                  <a:pt x="1116" y="881"/>
                </a:lnTo>
                <a:lnTo>
                  <a:pt x="1112" y="864"/>
                </a:lnTo>
                <a:lnTo>
                  <a:pt x="1108" y="848"/>
                </a:lnTo>
                <a:lnTo>
                  <a:pt x="1108" y="848"/>
                </a:lnTo>
                <a:lnTo>
                  <a:pt x="1106" y="853"/>
                </a:lnTo>
                <a:lnTo>
                  <a:pt x="1103" y="857"/>
                </a:lnTo>
                <a:lnTo>
                  <a:pt x="1095" y="867"/>
                </a:lnTo>
                <a:lnTo>
                  <a:pt x="1089" y="876"/>
                </a:lnTo>
                <a:lnTo>
                  <a:pt x="1086" y="881"/>
                </a:lnTo>
                <a:lnTo>
                  <a:pt x="1084" y="887"/>
                </a:lnTo>
                <a:lnTo>
                  <a:pt x="1084" y="887"/>
                </a:lnTo>
                <a:close/>
                <a:moveTo>
                  <a:pt x="1077" y="899"/>
                </a:moveTo>
                <a:lnTo>
                  <a:pt x="1077" y="899"/>
                </a:lnTo>
                <a:lnTo>
                  <a:pt x="1066" y="917"/>
                </a:lnTo>
                <a:lnTo>
                  <a:pt x="1055" y="935"/>
                </a:lnTo>
                <a:lnTo>
                  <a:pt x="1050" y="944"/>
                </a:lnTo>
                <a:lnTo>
                  <a:pt x="1043" y="952"/>
                </a:lnTo>
                <a:lnTo>
                  <a:pt x="1034" y="958"/>
                </a:lnTo>
                <a:lnTo>
                  <a:pt x="1024" y="962"/>
                </a:lnTo>
                <a:lnTo>
                  <a:pt x="1024" y="962"/>
                </a:lnTo>
                <a:lnTo>
                  <a:pt x="1024" y="983"/>
                </a:lnTo>
                <a:lnTo>
                  <a:pt x="1024" y="983"/>
                </a:lnTo>
                <a:lnTo>
                  <a:pt x="1029" y="982"/>
                </a:lnTo>
                <a:lnTo>
                  <a:pt x="1031" y="983"/>
                </a:lnTo>
                <a:lnTo>
                  <a:pt x="1033" y="984"/>
                </a:lnTo>
                <a:lnTo>
                  <a:pt x="1034" y="986"/>
                </a:lnTo>
                <a:lnTo>
                  <a:pt x="1036" y="989"/>
                </a:lnTo>
                <a:lnTo>
                  <a:pt x="1038" y="990"/>
                </a:lnTo>
                <a:lnTo>
                  <a:pt x="1041" y="991"/>
                </a:lnTo>
                <a:lnTo>
                  <a:pt x="1041" y="991"/>
                </a:lnTo>
                <a:lnTo>
                  <a:pt x="1045" y="989"/>
                </a:lnTo>
                <a:lnTo>
                  <a:pt x="1047" y="986"/>
                </a:lnTo>
                <a:lnTo>
                  <a:pt x="1051" y="980"/>
                </a:lnTo>
                <a:lnTo>
                  <a:pt x="1053" y="977"/>
                </a:lnTo>
                <a:lnTo>
                  <a:pt x="1056" y="975"/>
                </a:lnTo>
                <a:lnTo>
                  <a:pt x="1060" y="973"/>
                </a:lnTo>
                <a:lnTo>
                  <a:pt x="1064" y="972"/>
                </a:lnTo>
                <a:lnTo>
                  <a:pt x="1064" y="972"/>
                </a:lnTo>
                <a:lnTo>
                  <a:pt x="1068" y="975"/>
                </a:lnTo>
                <a:lnTo>
                  <a:pt x="1070" y="979"/>
                </a:lnTo>
                <a:lnTo>
                  <a:pt x="1076" y="987"/>
                </a:lnTo>
                <a:lnTo>
                  <a:pt x="1081" y="996"/>
                </a:lnTo>
                <a:lnTo>
                  <a:pt x="1083" y="1000"/>
                </a:lnTo>
                <a:lnTo>
                  <a:pt x="1086" y="1003"/>
                </a:lnTo>
                <a:lnTo>
                  <a:pt x="1086" y="1003"/>
                </a:lnTo>
                <a:lnTo>
                  <a:pt x="1091" y="1000"/>
                </a:lnTo>
                <a:lnTo>
                  <a:pt x="1093" y="995"/>
                </a:lnTo>
                <a:lnTo>
                  <a:pt x="1095" y="986"/>
                </a:lnTo>
                <a:lnTo>
                  <a:pt x="1097" y="983"/>
                </a:lnTo>
                <a:lnTo>
                  <a:pt x="1098" y="978"/>
                </a:lnTo>
                <a:lnTo>
                  <a:pt x="1101" y="976"/>
                </a:lnTo>
                <a:lnTo>
                  <a:pt x="1106" y="974"/>
                </a:lnTo>
                <a:lnTo>
                  <a:pt x="1106" y="974"/>
                </a:lnTo>
                <a:lnTo>
                  <a:pt x="1111" y="974"/>
                </a:lnTo>
                <a:lnTo>
                  <a:pt x="1114" y="975"/>
                </a:lnTo>
                <a:lnTo>
                  <a:pt x="1117" y="977"/>
                </a:lnTo>
                <a:lnTo>
                  <a:pt x="1121" y="980"/>
                </a:lnTo>
                <a:lnTo>
                  <a:pt x="1127" y="987"/>
                </a:lnTo>
                <a:lnTo>
                  <a:pt x="1131" y="989"/>
                </a:lnTo>
                <a:lnTo>
                  <a:pt x="1137" y="991"/>
                </a:lnTo>
                <a:lnTo>
                  <a:pt x="1137" y="991"/>
                </a:lnTo>
                <a:lnTo>
                  <a:pt x="1134" y="969"/>
                </a:lnTo>
                <a:lnTo>
                  <a:pt x="1129" y="944"/>
                </a:lnTo>
                <a:lnTo>
                  <a:pt x="1124" y="919"/>
                </a:lnTo>
                <a:lnTo>
                  <a:pt x="1120" y="908"/>
                </a:lnTo>
                <a:lnTo>
                  <a:pt x="1116" y="897"/>
                </a:lnTo>
                <a:lnTo>
                  <a:pt x="1116" y="897"/>
                </a:lnTo>
                <a:lnTo>
                  <a:pt x="1107" y="900"/>
                </a:lnTo>
                <a:lnTo>
                  <a:pt x="1096" y="903"/>
                </a:lnTo>
                <a:lnTo>
                  <a:pt x="1091" y="903"/>
                </a:lnTo>
                <a:lnTo>
                  <a:pt x="1085" y="903"/>
                </a:lnTo>
                <a:lnTo>
                  <a:pt x="1080" y="902"/>
                </a:lnTo>
                <a:lnTo>
                  <a:pt x="1077" y="899"/>
                </a:lnTo>
                <a:lnTo>
                  <a:pt x="1077" y="899"/>
                </a:lnTo>
                <a:close/>
                <a:moveTo>
                  <a:pt x="840" y="934"/>
                </a:moveTo>
                <a:lnTo>
                  <a:pt x="840" y="934"/>
                </a:lnTo>
                <a:lnTo>
                  <a:pt x="835" y="933"/>
                </a:lnTo>
                <a:lnTo>
                  <a:pt x="832" y="931"/>
                </a:lnTo>
                <a:lnTo>
                  <a:pt x="828" y="929"/>
                </a:lnTo>
                <a:lnTo>
                  <a:pt x="826" y="926"/>
                </a:lnTo>
                <a:lnTo>
                  <a:pt x="822" y="918"/>
                </a:lnTo>
                <a:lnTo>
                  <a:pt x="819" y="916"/>
                </a:lnTo>
                <a:lnTo>
                  <a:pt x="814" y="914"/>
                </a:lnTo>
                <a:lnTo>
                  <a:pt x="814" y="914"/>
                </a:lnTo>
                <a:lnTo>
                  <a:pt x="813" y="920"/>
                </a:lnTo>
                <a:lnTo>
                  <a:pt x="809" y="925"/>
                </a:lnTo>
                <a:lnTo>
                  <a:pt x="805" y="928"/>
                </a:lnTo>
                <a:lnTo>
                  <a:pt x="800" y="929"/>
                </a:lnTo>
                <a:lnTo>
                  <a:pt x="794" y="929"/>
                </a:lnTo>
                <a:lnTo>
                  <a:pt x="789" y="928"/>
                </a:lnTo>
                <a:lnTo>
                  <a:pt x="783" y="925"/>
                </a:lnTo>
                <a:lnTo>
                  <a:pt x="779" y="920"/>
                </a:lnTo>
                <a:lnTo>
                  <a:pt x="779" y="920"/>
                </a:lnTo>
                <a:lnTo>
                  <a:pt x="776" y="930"/>
                </a:lnTo>
                <a:lnTo>
                  <a:pt x="773" y="941"/>
                </a:lnTo>
                <a:lnTo>
                  <a:pt x="764" y="960"/>
                </a:lnTo>
                <a:lnTo>
                  <a:pt x="760" y="970"/>
                </a:lnTo>
                <a:lnTo>
                  <a:pt x="756" y="979"/>
                </a:lnTo>
                <a:lnTo>
                  <a:pt x="753" y="989"/>
                </a:lnTo>
                <a:lnTo>
                  <a:pt x="752" y="1000"/>
                </a:lnTo>
                <a:lnTo>
                  <a:pt x="752" y="1000"/>
                </a:lnTo>
                <a:lnTo>
                  <a:pt x="762" y="999"/>
                </a:lnTo>
                <a:lnTo>
                  <a:pt x="773" y="1000"/>
                </a:lnTo>
                <a:lnTo>
                  <a:pt x="773" y="1000"/>
                </a:lnTo>
                <a:lnTo>
                  <a:pt x="778" y="1008"/>
                </a:lnTo>
                <a:lnTo>
                  <a:pt x="780" y="1013"/>
                </a:lnTo>
                <a:lnTo>
                  <a:pt x="783" y="1016"/>
                </a:lnTo>
                <a:lnTo>
                  <a:pt x="783" y="1016"/>
                </a:lnTo>
                <a:lnTo>
                  <a:pt x="790" y="1011"/>
                </a:lnTo>
                <a:lnTo>
                  <a:pt x="797" y="1009"/>
                </a:lnTo>
                <a:lnTo>
                  <a:pt x="804" y="1009"/>
                </a:lnTo>
                <a:lnTo>
                  <a:pt x="809" y="1011"/>
                </a:lnTo>
                <a:lnTo>
                  <a:pt x="814" y="1016"/>
                </a:lnTo>
                <a:lnTo>
                  <a:pt x="820" y="1020"/>
                </a:lnTo>
                <a:lnTo>
                  <a:pt x="824" y="1026"/>
                </a:lnTo>
                <a:lnTo>
                  <a:pt x="827" y="1033"/>
                </a:lnTo>
                <a:lnTo>
                  <a:pt x="827" y="1033"/>
                </a:lnTo>
                <a:lnTo>
                  <a:pt x="828" y="1026"/>
                </a:lnTo>
                <a:lnTo>
                  <a:pt x="832" y="1020"/>
                </a:lnTo>
                <a:lnTo>
                  <a:pt x="836" y="1016"/>
                </a:lnTo>
                <a:lnTo>
                  <a:pt x="841" y="1011"/>
                </a:lnTo>
                <a:lnTo>
                  <a:pt x="848" y="1010"/>
                </a:lnTo>
                <a:lnTo>
                  <a:pt x="854" y="1010"/>
                </a:lnTo>
                <a:lnTo>
                  <a:pt x="861" y="1013"/>
                </a:lnTo>
                <a:lnTo>
                  <a:pt x="864" y="1015"/>
                </a:lnTo>
                <a:lnTo>
                  <a:pt x="867" y="1018"/>
                </a:lnTo>
                <a:lnTo>
                  <a:pt x="867" y="1018"/>
                </a:lnTo>
                <a:lnTo>
                  <a:pt x="865" y="1011"/>
                </a:lnTo>
                <a:lnTo>
                  <a:pt x="865" y="1006"/>
                </a:lnTo>
                <a:lnTo>
                  <a:pt x="866" y="1001"/>
                </a:lnTo>
                <a:lnTo>
                  <a:pt x="868" y="995"/>
                </a:lnTo>
                <a:lnTo>
                  <a:pt x="871" y="987"/>
                </a:lnTo>
                <a:lnTo>
                  <a:pt x="872" y="983"/>
                </a:lnTo>
                <a:lnTo>
                  <a:pt x="873" y="978"/>
                </a:lnTo>
                <a:lnTo>
                  <a:pt x="873" y="978"/>
                </a:lnTo>
                <a:lnTo>
                  <a:pt x="871" y="972"/>
                </a:lnTo>
                <a:lnTo>
                  <a:pt x="869" y="965"/>
                </a:lnTo>
                <a:lnTo>
                  <a:pt x="862" y="953"/>
                </a:lnTo>
                <a:lnTo>
                  <a:pt x="857" y="946"/>
                </a:lnTo>
                <a:lnTo>
                  <a:pt x="853" y="940"/>
                </a:lnTo>
                <a:lnTo>
                  <a:pt x="851" y="933"/>
                </a:lnTo>
                <a:lnTo>
                  <a:pt x="850" y="927"/>
                </a:lnTo>
                <a:lnTo>
                  <a:pt x="850" y="927"/>
                </a:lnTo>
                <a:lnTo>
                  <a:pt x="847" y="932"/>
                </a:lnTo>
                <a:lnTo>
                  <a:pt x="843" y="934"/>
                </a:lnTo>
                <a:lnTo>
                  <a:pt x="840" y="934"/>
                </a:lnTo>
                <a:lnTo>
                  <a:pt x="840" y="934"/>
                </a:lnTo>
                <a:close/>
                <a:moveTo>
                  <a:pt x="1016" y="1064"/>
                </a:moveTo>
                <a:lnTo>
                  <a:pt x="1016" y="1064"/>
                </a:lnTo>
                <a:lnTo>
                  <a:pt x="1022" y="1052"/>
                </a:lnTo>
                <a:lnTo>
                  <a:pt x="1026" y="1046"/>
                </a:lnTo>
                <a:lnTo>
                  <a:pt x="1031" y="1040"/>
                </a:lnTo>
                <a:lnTo>
                  <a:pt x="1036" y="1037"/>
                </a:lnTo>
                <a:lnTo>
                  <a:pt x="1038" y="1035"/>
                </a:lnTo>
                <a:lnTo>
                  <a:pt x="1041" y="1035"/>
                </a:lnTo>
                <a:lnTo>
                  <a:pt x="1045" y="1035"/>
                </a:lnTo>
                <a:lnTo>
                  <a:pt x="1048" y="1036"/>
                </a:lnTo>
                <a:lnTo>
                  <a:pt x="1050" y="1038"/>
                </a:lnTo>
                <a:lnTo>
                  <a:pt x="1053" y="1040"/>
                </a:lnTo>
                <a:lnTo>
                  <a:pt x="1053" y="1040"/>
                </a:lnTo>
                <a:lnTo>
                  <a:pt x="1052" y="1067"/>
                </a:lnTo>
                <a:lnTo>
                  <a:pt x="1052" y="1094"/>
                </a:lnTo>
                <a:lnTo>
                  <a:pt x="1053" y="1120"/>
                </a:lnTo>
                <a:lnTo>
                  <a:pt x="1054" y="1146"/>
                </a:lnTo>
                <a:lnTo>
                  <a:pt x="1058" y="1174"/>
                </a:lnTo>
                <a:lnTo>
                  <a:pt x="1062" y="1200"/>
                </a:lnTo>
                <a:lnTo>
                  <a:pt x="1066" y="1227"/>
                </a:lnTo>
                <a:lnTo>
                  <a:pt x="1073" y="1252"/>
                </a:lnTo>
                <a:lnTo>
                  <a:pt x="1073" y="1252"/>
                </a:lnTo>
                <a:lnTo>
                  <a:pt x="1060" y="1289"/>
                </a:lnTo>
                <a:lnTo>
                  <a:pt x="1050" y="1325"/>
                </a:lnTo>
                <a:lnTo>
                  <a:pt x="1043" y="1361"/>
                </a:lnTo>
                <a:lnTo>
                  <a:pt x="1035" y="1396"/>
                </a:lnTo>
                <a:lnTo>
                  <a:pt x="1022" y="1467"/>
                </a:lnTo>
                <a:lnTo>
                  <a:pt x="1015" y="1502"/>
                </a:lnTo>
                <a:lnTo>
                  <a:pt x="1006" y="1537"/>
                </a:lnTo>
                <a:lnTo>
                  <a:pt x="1006" y="1537"/>
                </a:lnTo>
                <a:lnTo>
                  <a:pt x="1013" y="1537"/>
                </a:lnTo>
                <a:lnTo>
                  <a:pt x="1019" y="1536"/>
                </a:lnTo>
                <a:lnTo>
                  <a:pt x="1033" y="1532"/>
                </a:lnTo>
                <a:lnTo>
                  <a:pt x="1046" y="1525"/>
                </a:lnTo>
                <a:lnTo>
                  <a:pt x="1053" y="1522"/>
                </a:lnTo>
                <a:lnTo>
                  <a:pt x="1060" y="1521"/>
                </a:lnTo>
                <a:lnTo>
                  <a:pt x="1060" y="1521"/>
                </a:lnTo>
                <a:lnTo>
                  <a:pt x="1070" y="1461"/>
                </a:lnTo>
                <a:lnTo>
                  <a:pt x="1080" y="1399"/>
                </a:lnTo>
                <a:lnTo>
                  <a:pt x="1099" y="1271"/>
                </a:lnTo>
                <a:lnTo>
                  <a:pt x="1117" y="1141"/>
                </a:lnTo>
                <a:lnTo>
                  <a:pt x="1137" y="1011"/>
                </a:lnTo>
                <a:lnTo>
                  <a:pt x="1137" y="1011"/>
                </a:lnTo>
                <a:lnTo>
                  <a:pt x="1132" y="1011"/>
                </a:lnTo>
                <a:lnTo>
                  <a:pt x="1128" y="1010"/>
                </a:lnTo>
                <a:lnTo>
                  <a:pt x="1125" y="1008"/>
                </a:lnTo>
                <a:lnTo>
                  <a:pt x="1121" y="1005"/>
                </a:lnTo>
                <a:lnTo>
                  <a:pt x="1114" y="999"/>
                </a:lnTo>
                <a:lnTo>
                  <a:pt x="1108" y="991"/>
                </a:lnTo>
                <a:lnTo>
                  <a:pt x="1108" y="991"/>
                </a:lnTo>
                <a:lnTo>
                  <a:pt x="1108" y="998"/>
                </a:lnTo>
                <a:lnTo>
                  <a:pt x="1108" y="1003"/>
                </a:lnTo>
                <a:lnTo>
                  <a:pt x="1106" y="1007"/>
                </a:lnTo>
                <a:lnTo>
                  <a:pt x="1104" y="1011"/>
                </a:lnTo>
                <a:lnTo>
                  <a:pt x="1100" y="1014"/>
                </a:lnTo>
                <a:lnTo>
                  <a:pt x="1096" y="1016"/>
                </a:lnTo>
                <a:lnTo>
                  <a:pt x="1092" y="1017"/>
                </a:lnTo>
                <a:lnTo>
                  <a:pt x="1088" y="1017"/>
                </a:lnTo>
                <a:lnTo>
                  <a:pt x="1083" y="1017"/>
                </a:lnTo>
                <a:lnTo>
                  <a:pt x="1079" y="1015"/>
                </a:lnTo>
                <a:lnTo>
                  <a:pt x="1075" y="1013"/>
                </a:lnTo>
                <a:lnTo>
                  <a:pt x="1071" y="1009"/>
                </a:lnTo>
                <a:lnTo>
                  <a:pt x="1068" y="1006"/>
                </a:lnTo>
                <a:lnTo>
                  <a:pt x="1067" y="1002"/>
                </a:lnTo>
                <a:lnTo>
                  <a:pt x="1066" y="996"/>
                </a:lnTo>
                <a:lnTo>
                  <a:pt x="1066" y="991"/>
                </a:lnTo>
                <a:lnTo>
                  <a:pt x="1066" y="991"/>
                </a:lnTo>
                <a:lnTo>
                  <a:pt x="1061" y="996"/>
                </a:lnTo>
                <a:lnTo>
                  <a:pt x="1054" y="1001"/>
                </a:lnTo>
                <a:lnTo>
                  <a:pt x="1048" y="1004"/>
                </a:lnTo>
                <a:lnTo>
                  <a:pt x="1041" y="1005"/>
                </a:lnTo>
                <a:lnTo>
                  <a:pt x="1041" y="1005"/>
                </a:lnTo>
                <a:lnTo>
                  <a:pt x="1037" y="1005"/>
                </a:lnTo>
                <a:lnTo>
                  <a:pt x="1035" y="1005"/>
                </a:lnTo>
                <a:lnTo>
                  <a:pt x="1030" y="1002"/>
                </a:lnTo>
                <a:lnTo>
                  <a:pt x="1025" y="999"/>
                </a:lnTo>
                <a:lnTo>
                  <a:pt x="1020" y="998"/>
                </a:lnTo>
                <a:lnTo>
                  <a:pt x="1020" y="998"/>
                </a:lnTo>
                <a:lnTo>
                  <a:pt x="1021" y="1006"/>
                </a:lnTo>
                <a:lnTo>
                  <a:pt x="1020" y="1015"/>
                </a:lnTo>
                <a:lnTo>
                  <a:pt x="1019" y="1033"/>
                </a:lnTo>
                <a:lnTo>
                  <a:pt x="1017" y="1050"/>
                </a:lnTo>
                <a:lnTo>
                  <a:pt x="1016" y="1058"/>
                </a:lnTo>
                <a:lnTo>
                  <a:pt x="1016" y="1064"/>
                </a:lnTo>
                <a:lnTo>
                  <a:pt x="1016" y="1064"/>
                </a:lnTo>
                <a:close/>
                <a:moveTo>
                  <a:pt x="589" y="1038"/>
                </a:moveTo>
                <a:lnTo>
                  <a:pt x="589" y="1038"/>
                </a:lnTo>
                <a:lnTo>
                  <a:pt x="595" y="1037"/>
                </a:lnTo>
                <a:lnTo>
                  <a:pt x="600" y="1035"/>
                </a:lnTo>
                <a:lnTo>
                  <a:pt x="606" y="1033"/>
                </a:lnTo>
                <a:lnTo>
                  <a:pt x="609" y="1029"/>
                </a:lnTo>
                <a:lnTo>
                  <a:pt x="609" y="1029"/>
                </a:lnTo>
                <a:lnTo>
                  <a:pt x="607" y="1028"/>
                </a:lnTo>
                <a:lnTo>
                  <a:pt x="606" y="1026"/>
                </a:lnTo>
                <a:lnTo>
                  <a:pt x="606" y="1021"/>
                </a:lnTo>
                <a:lnTo>
                  <a:pt x="605" y="1017"/>
                </a:lnTo>
                <a:lnTo>
                  <a:pt x="605" y="1015"/>
                </a:lnTo>
                <a:lnTo>
                  <a:pt x="602" y="1014"/>
                </a:lnTo>
                <a:lnTo>
                  <a:pt x="602" y="1014"/>
                </a:lnTo>
                <a:lnTo>
                  <a:pt x="594" y="1025"/>
                </a:lnTo>
                <a:lnTo>
                  <a:pt x="591" y="1031"/>
                </a:lnTo>
                <a:lnTo>
                  <a:pt x="589" y="1038"/>
                </a:lnTo>
                <a:lnTo>
                  <a:pt x="589" y="1038"/>
                </a:lnTo>
                <a:close/>
                <a:moveTo>
                  <a:pt x="763" y="1020"/>
                </a:moveTo>
                <a:lnTo>
                  <a:pt x="763" y="1020"/>
                </a:lnTo>
                <a:lnTo>
                  <a:pt x="762" y="1022"/>
                </a:lnTo>
                <a:lnTo>
                  <a:pt x="760" y="1022"/>
                </a:lnTo>
                <a:lnTo>
                  <a:pt x="758" y="1023"/>
                </a:lnTo>
                <a:lnTo>
                  <a:pt x="757" y="1024"/>
                </a:lnTo>
                <a:lnTo>
                  <a:pt x="757" y="1024"/>
                </a:lnTo>
                <a:lnTo>
                  <a:pt x="755" y="1049"/>
                </a:lnTo>
                <a:lnTo>
                  <a:pt x="753" y="1078"/>
                </a:lnTo>
                <a:lnTo>
                  <a:pt x="753" y="1109"/>
                </a:lnTo>
                <a:lnTo>
                  <a:pt x="755" y="1143"/>
                </a:lnTo>
                <a:lnTo>
                  <a:pt x="757" y="1214"/>
                </a:lnTo>
                <a:lnTo>
                  <a:pt x="759" y="1286"/>
                </a:lnTo>
                <a:lnTo>
                  <a:pt x="759" y="1286"/>
                </a:lnTo>
                <a:lnTo>
                  <a:pt x="758" y="1343"/>
                </a:lnTo>
                <a:lnTo>
                  <a:pt x="756" y="1399"/>
                </a:lnTo>
                <a:lnTo>
                  <a:pt x="755" y="1453"/>
                </a:lnTo>
                <a:lnTo>
                  <a:pt x="755" y="1479"/>
                </a:lnTo>
                <a:lnTo>
                  <a:pt x="755" y="1504"/>
                </a:lnTo>
                <a:lnTo>
                  <a:pt x="755" y="1504"/>
                </a:lnTo>
                <a:lnTo>
                  <a:pt x="764" y="1501"/>
                </a:lnTo>
                <a:lnTo>
                  <a:pt x="774" y="1499"/>
                </a:lnTo>
                <a:lnTo>
                  <a:pt x="783" y="1497"/>
                </a:lnTo>
                <a:lnTo>
                  <a:pt x="792" y="1497"/>
                </a:lnTo>
                <a:lnTo>
                  <a:pt x="802" y="1497"/>
                </a:lnTo>
                <a:lnTo>
                  <a:pt x="810" y="1498"/>
                </a:lnTo>
                <a:lnTo>
                  <a:pt x="818" y="1499"/>
                </a:lnTo>
                <a:lnTo>
                  <a:pt x="825" y="1501"/>
                </a:lnTo>
                <a:lnTo>
                  <a:pt x="833" y="1504"/>
                </a:lnTo>
                <a:lnTo>
                  <a:pt x="839" y="1507"/>
                </a:lnTo>
                <a:lnTo>
                  <a:pt x="844" y="1512"/>
                </a:lnTo>
                <a:lnTo>
                  <a:pt x="849" y="1517"/>
                </a:lnTo>
                <a:lnTo>
                  <a:pt x="852" y="1522"/>
                </a:lnTo>
                <a:lnTo>
                  <a:pt x="855" y="1528"/>
                </a:lnTo>
                <a:lnTo>
                  <a:pt x="856" y="1534"/>
                </a:lnTo>
                <a:lnTo>
                  <a:pt x="856" y="1541"/>
                </a:lnTo>
                <a:lnTo>
                  <a:pt x="856" y="1541"/>
                </a:lnTo>
                <a:lnTo>
                  <a:pt x="871" y="1504"/>
                </a:lnTo>
                <a:lnTo>
                  <a:pt x="878" y="1485"/>
                </a:lnTo>
                <a:lnTo>
                  <a:pt x="880" y="1475"/>
                </a:lnTo>
                <a:lnTo>
                  <a:pt x="881" y="1464"/>
                </a:lnTo>
                <a:lnTo>
                  <a:pt x="881" y="1464"/>
                </a:lnTo>
                <a:lnTo>
                  <a:pt x="882" y="1455"/>
                </a:lnTo>
                <a:lnTo>
                  <a:pt x="881" y="1445"/>
                </a:lnTo>
                <a:lnTo>
                  <a:pt x="878" y="1426"/>
                </a:lnTo>
                <a:lnTo>
                  <a:pt x="874" y="1407"/>
                </a:lnTo>
                <a:lnTo>
                  <a:pt x="873" y="1397"/>
                </a:lnTo>
                <a:lnTo>
                  <a:pt x="873" y="1387"/>
                </a:lnTo>
                <a:lnTo>
                  <a:pt x="873" y="1387"/>
                </a:lnTo>
                <a:lnTo>
                  <a:pt x="873" y="1382"/>
                </a:lnTo>
                <a:lnTo>
                  <a:pt x="874" y="1378"/>
                </a:lnTo>
                <a:lnTo>
                  <a:pt x="877" y="1367"/>
                </a:lnTo>
                <a:lnTo>
                  <a:pt x="877" y="1367"/>
                </a:lnTo>
                <a:lnTo>
                  <a:pt x="879" y="1348"/>
                </a:lnTo>
                <a:lnTo>
                  <a:pt x="879" y="1327"/>
                </a:lnTo>
                <a:lnTo>
                  <a:pt x="879" y="1286"/>
                </a:lnTo>
                <a:lnTo>
                  <a:pt x="878" y="1243"/>
                </a:lnTo>
                <a:lnTo>
                  <a:pt x="876" y="1200"/>
                </a:lnTo>
                <a:lnTo>
                  <a:pt x="874" y="1158"/>
                </a:lnTo>
                <a:lnTo>
                  <a:pt x="873" y="1116"/>
                </a:lnTo>
                <a:lnTo>
                  <a:pt x="874" y="1077"/>
                </a:lnTo>
                <a:lnTo>
                  <a:pt x="876" y="1058"/>
                </a:lnTo>
                <a:lnTo>
                  <a:pt x="877" y="1038"/>
                </a:lnTo>
                <a:lnTo>
                  <a:pt x="877" y="1038"/>
                </a:lnTo>
                <a:lnTo>
                  <a:pt x="869" y="1037"/>
                </a:lnTo>
                <a:lnTo>
                  <a:pt x="862" y="1034"/>
                </a:lnTo>
                <a:lnTo>
                  <a:pt x="855" y="1031"/>
                </a:lnTo>
                <a:lnTo>
                  <a:pt x="850" y="1026"/>
                </a:lnTo>
                <a:lnTo>
                  <a:pt x="850" y="1026"/>
                </a:lnTo>
                <a:lnTo>
                  <a:pt x="849" y="1032"/>
                </a:lnTo>
                <a:lnTo>
                  <a:pt x="848" y="1037"/>
                </a:lnTo>
                <a:lnTo>
                  <a:pt x="846" y="1041"/>
                </a:lnTo>
                <a:lnTo>
                  <a:pt x="842" y="1045"/>
                </a:lnTo>
                <a:lnTo>
                  <a:pt x="839" y="1047"/>
                </a:lnTo>
                <a:lnTo>
                  <a:pt x="836" y="1049"/>
                </a:lnTo>
                <a:lnTo>
                  <a:pt x="832" y="1050"/>
                </a:lnTo>
                <a:lnTo>
                  <a:pt x="828" y="1050"/>
                </a:lnTo>
                <a:lnTo>
                  <a:pt x="824" y="1049"/>
                </a:lnTo>
                <a:lnTo>
                  <a:pt x="820" y="1048"/>
                </a:lnTo>
                <a:lnTo>
                  <a:pt x="817" y="1046"/>
                </a:lnTo>
                <a:lnTo>
                  <a:pt x="813" y="1044"/>
                </a:lnTo>
                <a:lnTo>
                  <a:pt x="810" y="1040"/>
                </a:lnTo>
                <a:lnTo>
                  <a:pt x="807" y="1036"/>
                </a:lnTo>
                <a:lnTo>
                  <a:pt x="806" y="1032"/>
                </a:lnTo>
                <a:lnTo>
                  <a:pt x="805" y="1026"/>
                </a:lnTo>
                <a:lnTo>
                  <a:pt x="805" y="1026"/>
                </a:lnTo>
                <a:lnTo>
                  <a:pt x="798" y="1031"/>
                </a:lnTo>
                <a:lnTo>
                  <a:pt x="793" y="1035"/>
                </a:lnTo>
                <a:lnTo>
                  <a:pt x="790" y="1037"/>
                </a:lnTo>
                <a:lnTo>
                  <a:pt x="787" y="1038"/>
                </a:lnTo>
                <a:lnTo>
                  <a:pt x="783" y="1039"/>
                </a:lnTo>
                <a:lnTo>
                  <a:pt x="779" y="1038"/>
                </a:lnTo>
                <a:lnTo>
                  <a:pt x="779" y="1038"/>
                </a:lnTo>
                <a:lnTo>
                  <a:pt x="777" y="1037"/>
                </a:lnTo>
                <a:lnTo>
                  <a:pt x="775" y="1034"/>
                </a:lnTo>
                <a:lnTo>
                  <a:pt x="772" y="1029"/>
                </a:lnTo>
                <a:lnTo>
                  <a:pt x="771" y="1025"/>
                </a:lnTo>
                <a:lnTo>
                  <a:pt x="768" y="1023"/>
                </a:lnTo>
                <a:lnTo>
                  <a:pt x="766" y="1021"/>
                </a:lnTo>
                <a:lnTo>
                  <a:pt x="763" y="1020"/>
                </a:lnTo>
                <a:lnTo>
                  <a:pt x="763" y="1020"/>
                </a:lnTo>
                <a:close/>
                <a:moveTo>
                  <a:pt x="593" y="1053"/>
                </a:moveTo>
                <a:lnTo>
                  <a:pt x="593" y="1053"/>
                </a:lnTo>
                <a:lnTo>
                  <a:pt x="594" y="1055"/>
                </a:lnTo>
                <a:lnTo>
                  <a:pt x="595" y="1058"/>
                </a:lnTo>
                <a:lnTo>
                  <a:pt x="597" y="1064"/>
                </a:lnTo>
                <a:lnTo>
                  <a:pt x="599" y="1068"/>
                </a:lnTo>
                <a:lnTo>
                  <a:pt x="600" y="1070"/>
                </a:lnTo>
                <a:lnTo>
                  <a:pt x="602" y="1073"/>
                </a:lnTo>
                <a:lnTo>
                  <a:pt x="602" y="1073"/>
                </a:lnTo>
                <a:lnTo>
                  <a:pt x="606" y="1069"/>
                </a:lnTo>
                <a:lnTo>
                  <a:pt x="608" y="1068"/>
                </a:lnTo>
                <a:lnTo>
                  <a:pt x="615" y="1066"/>
                </a:lnTo>
                <a:lnTo>
                  <a:pt x="615" y="1066"/>
                </a:lnTo>
                <a:lnTo>
                  <a:pt x="615" y="1061"/>
                </a:lnTo>
                <a:lnTo>
                  <a:pt x="616" y="1056"/>
                </a:lnTo>
                <a:lnTo>
                  <a:pt x="617" y="1052"/>
                </a:lnTo>
                <a:lnTo>
                  <a:pt x="617" y="1047"/>
                </a:lnTo>
                <a:lnTo>
                  <a:pt x="617" y="1047"/>
                </a:lnTo>
                <a:lnTo>
                  <a:pt x="612" y="1046"/>
                </a:lnTo>
                <a:lnTo>
                  <a:pt x="605" y="1047"/>
                </a:lnTo>
                <a:lnTo>
                  <a:pt x="597" y="1050"/>
                </a:lnTo>
                <a:lnTo>
                  <a:pt x="593" y="1053"/>
                </a:lnTo>
                <a:lnTo>
                  <a:pt x="593" y="1053"/>
                </a:lnTo>
                <a:close/>
                <a:moveTo>
                  <a:pt x="520" y="1117"/>
                </a:moveTo>
                <a:lnTo>
                  <a:pt x="520" y="1117"/>
                </a:lnTo>
                <a:lnTo>
                  <a:pt x="530" y="1136"/>
                </a:lnTo>
                <a:lnTo>
                  <a:pt x="533" y="1144"/>
                </a:lnTo>
                <a:lnTo>
                  <a:pt x="536" y="1153"/>
                </a:lnTo>
                <a:lnTo>
                  <a:pt x="536" y="1153"/>
                </a:lnTo>
                <a:lnTo>
                  <a:pt x="548" y="1190"/>
                </a:lnTo>
                <a:lnTo>
                  <a:pt x="560" y="1226"/>
                </a:lnTo>
                <a:lnTo>
                  <a:pt x="573" y="1261"/>
                </a:lnTo>
                <a:lnTo>
                  <a:pt x="586" y="1295"/>
                </a:lnTo>
                <a:lnTo>
                  <a:pt x="614" y="1363"/>
                </a:lnTo>
                <a:lnTo>
                  <a:pt x="642" y="1431"/>
                </a:lnTo>
                <a:lnTo>
                  <a:pt x="642" y="1431"/>
                </a:lnTo>
                <a:lnTo>
                  <a:pt x="644" y="1398"/>
                </a:lnTo>
                <a:lnTo>
                  <a:pt x="645" y="1362"/>
                </a:lnTo>
                <a:lnTo>
                  <a:pt x="646" y="1324"/>
                </a:lnTo>
                <a:lnTo>
                  <a:pt x="649" y="1288"/>
                </a:lnTo>
                <a:lnTo>
                  <a:pt x="649" y="1288"/>
                </a:lnTo>
                <a:lnTo>
                  <a:pt x="643" y="1283"/>
                </a:lnTo>
                <a:lnTo>
                  <a:pt x="641" y="1281"/>
                </a:lnTo>
                <a:lnTo>
                  <a:pt x="640" y="1278"/>
                </a:lnTo>
                <a:lnTo>
                  <a:pt x="640" y="1278"/>
                </a:lnTo>
                <a:lnTo>
                  <a:pt x="623" y="1219"/>
                </a:lnTo>
                <a:lnTo>
                  <a:pt x="608" y="1160"/>
                </a:lnTo>
                <a:lnTo>
                  <a:pt x="592" y="1104"/>
                </a:lnTo>
                <a:lnTo>
                  <a:pt x="583" y="1075"/>
                </a:lnTo>
                <a:lnTo>
                  <a:pt x="574" y="1047"/>
                </a:lnTo>
                <a:lnTo>
                  <a:pt x="574" y="1047"/>
                </a:lnTo>
                <a:lnTo>
                  <a:pt x="546" y="1082"/>
                </a:lnTo>
                <a:lnTo>
                  <a:pt x="533" y="1099"/>
                </a:lnTo>
                <a:lnTo>
                  <a:pt x="520" y="1117"/>
                </a:lnTo>
                <a:lnTo>
                  <a:pt x="520" y="1117"/>
                </a:lnTo>
                <a:close/>
                <a:moveTo>
                  <a:pt x="1010" y="1106"/>
                </a:moveTo>
                <a:lnTo>
                  <a:pt x="1010" y="1106"/>
                </a:lnTo>
                <a:lnTo>
                  <a:pt x="1013" y="1113"/>
                </a:lnTo>
                <a:lnTo>
                  <a:pt x="1015" y="1120"/>
                </a:lnTo>
                <a:lnTo>
                  <a:pt x="1017" y="1123"/>
                </a:lnTo>
                <a:lnTo>
                  <a:pt x="1020" y="1125"/>
                </a:lnTo>
                <a:lnTo>
                  <a:pt x="1023" y="1127"/>
                </a:lnTo>
                <a:lnTo>
                  <a:pt x="1026" y="1128"/>
                </a:lnTo>
                <a:lnTo>
                  <a:pt x="1026" y="1128"/>
                </a:lnTo>
                <a:lnTo>
                  <a:pt x="1026" y="1126"/>
                </a:lnTo>
                <a:lnTo>
                  <a:pt x="1026" y="1125"/>
                </a:lnTo>
                <a:lnTo>
                  <a:pt x="1030" y="1124"/>
                </a:lnTo>
                <a:lnTo>
                  <a:pt x="1033" y="1123"/>
                </a:lnTo>
                <a:lnTo>
                  <a:pt x="1034" y="1123"/>
                </a:lnTo>
                <a:lnTo>
                  <a:pt x="1035" y="1122"/>
                </a:lnTo>
                <a:lnTo>
                  <a:pt x="1035" y="1122"/>
                </a:lnTo>
                <a:lnTo>
                  <a:pt x="1033" y="1095"/>
                </a:lnTo>
                <a:lnTo>
                  <a:pt x="1031" y="1082"/>
                </a:lnTo>
                <a:lnTo>
                  <a:pt x="1029" y="1074"/>
                </a:lnTo>
                <a:lnTo>
                  <a:pt x="1029" y="1074"/>
                </a:lnTo>
                <a:lnTo>
                  <a:pt x="1020" y="1090"/>
                </a:lnTo>
                <a:lnTo>
                  <a:pt x="1010" y="1106"/>
                </a:lnTo>
                <a:lnTo>
                  <a:pt x="1010" y="1106"/>
                </a:lnTo>
                <a:close/>
                <a:moveTo>
                  <a:pt x="605" y="1084"/>
                </a:moveTo>
                <a:lnTo>
                  <a:pt x="605" y="1084"/>
                </a:lnTo>
                <a:lnTo>
                  <a:pt x="606" y="1092"/>
                </a:lnTo>
                <a:lnTo>
                  <a:pt x="607" y="1098"/>
                </a:lnTo>
                <a:lnTo>
                  <a:pt x="611" y="1109"/>
                </a:lnTo>
                <a:lnTo>
                  <a:pt x="611" y="1109"/>
                </a:lnTo>
                <a:lnTo>
                  <a:pt x="616" y="1108"/>
                </a:lnTo>
                <a:lnTo>
                  <a:pt x="621" y="1106"/>
                </a:lnTo>
                <a:lnTo>
                  <a:pt x="624" y="1101"/>
                </a:lnTo>
                <a:lnTo>
                  <a:pt x="626" y="1097"/>
                </a:lnTo>
                <a:lnTo>
                  <a:pt x="627" y="1092"/>
                </a:lnTo>
                <a:lnTo>
                  <a:pt x="627" y="1086"/>
                </a:lnTo>
                <a:lnTo>
                  <a:pt x="625" y="1081"/>
                </a:lnTo>
                <a:lnTo>
                  <a:pt x="622" y="1076"/>
                </a:lnTo>
                <a:lnTo>
                  <a:pt x="622" y="1076"/>
                </a:lnTo>
                <a:lnTo>
                  <a:pt x="619" y="1079"/>
                </a:lnTo>
                <a:lnTo>
                  <a:pt x="614" y="1082"/>
                </a:lnTo>
                <a:lnTo>
                  <a:pt x="610" y="1083"/>
                </a:lnTo>
                <a:lnTo>
                  <a:pt x="605" y="1084"/>
                </a:lnTo>
                <a:lnTo>
                  <a:pt x="605" y="1084"/>
                </a:lnTo>
                <a:close/>
                <a:moveTo>
                  <a:pt x="615" y="1122"/>
                </a:moveTo>
                <a:lnTo>
                  <a:pt x="615" y="1122"/>
                </a:lnTo>
                <a:lnTo>
                  <a:pt x="615" y="1128"/>
                </a:lnTo>
                <a:lnTo>
                  <a:pt x="616" y="1135"/>
                </a:lnTo>
                <a:lnTo>
                  <a:pt x="619" y="1139"/>
                </a:lnTo>
                <a:lnTo>
                  <a:pt x="620" y="1141"/>
                </a:lnTo>
                <a:lnTo>
                  <a:pt x="622" y="1142"/>
                </a:lnTo>
                <a:lnTo>
                  <a:pt x="622" y="1142"/>
                </a:lnTo>
                <a:lnTo>
                  <a:pt x="630" y="1138"/>
                </a:lnTo>
                <a:lnTo>
                  <a:pt x="640" y="1135"/>
                </a:lnTo>
                <a:lnTo>
                  <a:pt x="640" y="1135"/>
                </a:lnTo>
                <a:lnTo>
                  <a:pt x="637" y="1123"/>
                </a:lnTo>
                <a:lnTo>
                  <a:pt x="631" y="1113"/>
                </a:lnTo>
                <a:lnTo>
                  <a:pt x="631" y="1113"/>
                </a:lnTo>
                <a:lnTo>
                  <a:pt x="629" y="1116"/>
                </a:lnTo>
                <a:lnTo>
                  <a:pt x="625" y="1119"/>
                </a:lnTo>
                <a:lnTo>
                  <a:pt x="615" y="1122"/>
                </a:lnTo>
                <a:lnTo>
                  <a:pt x="615" y="1122"/>
                </a:lnTo>
                <a:close/>
                <a:moveTo>
                  <a:pt x="973" y="1257"/>
                </a:moveTo>
                <a:lnTo>
                  <a:pt x="973" y="1257"/>
                </a:lnTo>
                <a:lnTo>
                  <a:pt x="978" y="1255"/>
                </a:lnTo>
                <a:lnTo>
                  <a:pt x="983" y="1251"/>
                </a:lnTo>
                <a:lnTo>
                  <a:pt x="986" y="1247"/>
                </a:lnTo>
                <a:lnTo>
                  <a:pt x="988" y="1242"/>
                </a:lnTo>
                <a:lnTo>
                  <a:pt x="990" y="1236"/>
                </a:lnTo>
                <a:lnTo>
                  <a:pt x="992" y="1232"/>
                </a:lnTo>
                <a:lnTo>
                  <a:pt x="995" y="1228"/>
                </a:lnTo>
                <a:lnTo>
                  <a:pt x="1000" y="1226"/>
                </a:lnTo>
                <a:lnTo>
                  <a:pt x="1000" y="1226"/>
                </a:lnTo>
                <a:lnTo>
                  <a:pt x="1004" y="1226"/>
                </a:lnTo>
                <a:lnTo>
                  <a:pt x="1007" y="1226"/>
                </a:lnTo>
                <a:lnTo>
                  <a:pt x="1009" y="1227"/>
                </a:lnTo>
                <a:lnTo>
                  <a:pt x="1011" y="1228"/>
                </a:lnTo>
                <a:lnTo>
                  <a:pt x="1015" y="1232"/>
                </a:lnTo>
                <a:lnTo>
                  <a:pt x="1017" y="1237"/>
                </a:lnTo>
                <a:lnTo>
                  <a:pt x="1019" y="1244"/>
                </a:lnTo>
                <a:lnTo>
                  <a:pt x="1022" y="1250"/>
                </a:lnTo>
                <a:lnTo>
                  <a:pt x="1026" y="1256"/>
                </a:lnTo>
                <a:lnTo>
                  <a:pt x="1030" y="1258"/>
                </a:lnTo>
                <a:lnTo>
                  <a:pt x="1033" y="1259"/>
                </a:lnTo>
                <a:lnTo>
                  <a:pt x="1033" y="1259"/>
                </a:lnTo>
                <a:lnTo>
                  <a:pt x="1037" y="1253"/>
                </a:lnTo>
                <a:lnTo>
                  <a:pt x="1040" y="1247"/>
                </a:lnTo>
                <a:lnTo>
                  <a:pt x="1043" y="1241"/>
                </a:lnTo>
                <a:lnTo>
                  <a:pt x="1044" y="1233"/>
                </a:lnTo>
                <a:lnTo>
                  <a:pt x="1045" y="1219"/>
                </a:lnTo>
                <a:lnTo>
                  <a:pt x="1044" y="1204"/>
                </a:lnTo>
                <a:lnTo>
                  <a:pt x="1039" y="1174"/>
                </a:lnTo>
                <a:lnTo>
                  <a:pt x="1037" y="1160"/>
                </a:lnTo>
                <a:lnTo>
                  <a:pt x="1037" y="1146"/>
                </a:lnTo>
                <a:lnTo>
                  <a:pt x="1037" y="1146"/>
                </a:lnTo>
                <a:lnTo>
                  <a:pt x="1031" y="1146"/>
                </a:lnTo>
                <a:lnTo>
                  <a:pt x="1024" y="1145"/>
                </a:lnTo>
                <a:lnTo>
                  <a:pt x="1020" y="1144"/>
                </a:lnTo>
                <a:lnTo>
                  <a:pt x="1015" y="1142"/>
                </a:lnTo>
                <a:lnTo>
                  <a:pt x="1007" y="1137"/>
                </a:lnTo>
                <a:lnTo>
                  <a:pt x="1003" y="1134"/>
                </a:lnTo>
                <a:lnTo>
                  <a:pt x="998" y="1132"/>
                </a:lnTo>
                <a:lnTo>
                  <a:pt x="998" y="1132"/>
                </a:lnTo>
                <a:lnTo>
                  <a:pt x="994" y="1140"/>
                </a:lnTo>
                <a:lnTo>
                  <a:pt x="991" y="1146"/>
                </a:lnTo>
                <a:lnTo>
                  <a:pt x="983" y="1162"/>
                </a:lnTo>
                <a:lnTo>
                  <a:pt x="973" y="1179"/>
                </a:lnTo>
                <a:lnTo>
                  <a:pt x="964" y="1195"/>
                </a:lnTo>
                <a:lnTo>
                  <a:pt x="960" y="1203"/>
                </a:lnTo>
                <a:lnTo>
                  <a:pt x="958" y="1211"/>
                </a:lnTo>
                <a:lnTo>
                  <a:pt x="956" y="1219"/>
                </a:lnTo>
                <a:lnTo>
                  <a:pt x="956" y="1227"/>
                </a:lnTo>
                <a:lnTo>
                  <a:pt x="957" y="1234"/>
                </a:lnTo>
                <a:lnTo>
                  <a:pt x="960" y="1243"/>
                </a:lnTo>
                <a:lnTo>
                  <a:pt x="965" y="1249"/>
                </a:lnTo>
                <a:lnTo>
                  <a:pt x="973" y="1257"/>
                </a:lnTo>
                <a:lnTo>
                  <a:pt x="973" y="1257"/>
                </a:lnTo>
                <a:close/>
                <a:moveTo>
                  <a:pt x="624" y="1155"/>
                </a:moveTo>
                <a:lnTo>
                  <a:pt x="624" y="1155"/>
                </a:lnTo>
                <a:lnTo>
                  <a:pt x="626" y="1165"/>
                </a:lnTo>
                <a:lnTo>
                  <a:pt x="628" y="1173"/>
                </a:lnTo>
                <a:lnTo>
                  <a:pt x="631" y="1182"/>
                </a:lnTo>
                <a:lnTo>
                  <a:pt x="634" y="1190"/>
                </a:lnTo>
                <a:lnTo>
                  <a:pt x="634" y="1190"/>
                </a:lnTo>
                <a:lnTo>
                  <a:pt x="638" y="1189"/>
                </a:lnTo>
                <a:lnTo>
                  <a:pt x="641" y="1188"/>
                </a:lnTo>
                <a:lnTo>
                  <a:pt x="644" y="1186"/>
                </a:lnTo>
                <a:lnTo>
                  <a:pt x="646" y="1184"/>
                </a:lnTo>
                <a:lnTo>
                  <a:pt x="650" y="1179"/>
                </a:lnTo>
                <a:lnTo>
                  <a:pt x="650" y="1172"/>
                </a:lnTo>
                <a:lnTo>
                  <a:pt x="650" y="1166"/>
                </a:lnTo>
                <a:lnTo>
                  <a:pt x="649" y="1159"/>
                </a:lnTo>
                <a:lnTo>
                  <a:pt x="646" y="1149"/>
                </a:lnTo>
                <a:lnTo>
                  <a:pt x="646" y="1149"/>
                </a:lnTo>
                <a:lnTo>
                  <a:pt x="639" y="1150"/>
                </a:lnTo>
                <a:lnTo>
                  <a:pt x="635" y="1152"/>
                </a:lnTo>
                <a:lnTo>
                  <a:pt x="624" y="1155"/>
                </a:lnTo>
                <a:lnTo>
                  <a:pt x="624" y="1155"/>
                </a:lnTo>
                <a:close/>
                <a:moveTo>
                  <a:pt x="547" y="1307"/>
                </a:moveTo>
                <a:lnTo>
                  <a:pt x="547" y="1307"/>
                </a:lnTo>
                <a:lnTo>
                  <a:pt x="552" y="1312"/>
                </a:lnTo>
                <a:lnTo>
                  <a:pt x="558" y="1319"/>
                </a:lnTo>
                <a:lnTo>
                  <a:pt x="562" y="1326"/>
                </a:lnTo>
                <a:lnTo>
                  <a:pt x="565" y="1335"/>
                </a:lnTo>
                <a:lnTo>
                  <a:pt x="573" y="1354"/>
                </a:lnTo>
                <a:lnTo>
                  <a:pt x="578" y="1373"/>
                </a:lnTo>
                <a:lnTo>
                  <a:pt x="578" y="1373"/>
                </a:lnTo>
                <a:lnTo>
                  <a:pt x="605" y="1469"/>
                </a:lnTo>
                <a:lnTo>
                  <a:pt x="630" y="1561"/>
                </a:lnTo>
                <a:lnTo>
                  <a:pt x="630" y="1561"/>
                </a:lnTo>
                <a:lnTo>
                  <a:pt x="630" y="1559"/>
                </a:lnTo>
                <a:lnTo>
                  <a:pt x="631" y="1559"/>
                </a:lnTo>
                <a:lnTo>
                  <a:pt x="635" y="1558"/>
                </a:lnTo>
                <a:lnTo>
                  <a:pt x="639" y="1559"/>
                </a:lnTo>
                <a:lnTo>
                  <a:pt x="642" y="1559"/>
                </a:lnTo>
                <a:lnTo>
                  <a:pt x="642" y="1559"/>
                </a:lnTo>
                <a:lnTo>
                  <a:pt x="642" y="1544"/>
                </a:lnTo>
                <a:lnTo>
                  <a:pt x="643" y="1531"/>
                </a:lnTo>
                <a:lnTo>
                  <a:pt x="644" y="1518"/>
                </a:lnTo>
                <a:lnTo>
                  <a:pt x="644" y="1504"/>
                </a:lnTo>
                <a:lnTo>
                  <a:pt x="644" y="1504"/>
                </a:lnTo>
                <a:lnTo>
                  <a:pt x="643" y="1498"/>
                </a:lnTo>
                <a:lnTo>
                  <a:pt x="640" y="1491"/>
                </a:lnTo>
                <a:lnTo>
                  <a:pt x="637" y="1485"/>
                </a:lnTo>
                <a:lnTo>
                  <a:pt x="634" y="1477"/>
                </a:lnTo>
                <a:lnTo>
                  <a:pt x="634" y="1477"/>
                </a:lnTo>
                <a:lnTo>
                  <a:pt x="629" y="1459"/>
                </a:lnTo>
                <a:lnTo>
                  <a:pt x="622" y="1439"/>
                </a:lnTo>
                <a:lnTo>
                  <a:pt x="614" y="1417"/>
                </a:lnTo>
                <a:lnTo>
                  <a:pt x="605" y="1396"/>
                </a:lnTo>
                <a:lnTo>
                  <a:pt x="605" y="1396"/>
                </a:lnTo>
                <a:lnTo>
                  <a:pt x="589" y="1362"/>
                </a:lnTo>
                <a:lnTo>
                  <a:pt x="581" y="1344"/>
                </a:lnTo>
                <a:lnTo>
                  <a:pt x="576" y="1327"/>
                </a:lnTo>
                <a:lnTo>
                  <a:pt x="576" y="1327"/>
                </a:lnTo>
                <a:lnTo>
                  <a:pt x="573" y="1314"/>
                </a:lnTo>
                <a:lnTo>
                  <a:pt x="568" y="1303"/>
                </a:lnTo>
                <a:lnTo>
                  <a:pt x="559" y="1281"/>
                </a:lnTo>
                <a:lnTo>
                  <a:pt x="549" y="1260"/>
                </a:lnTo>
                <a:lnTo>
                  <a:pt x="540" y="1238"/>
                </a:lnTo>
                <a:lnTo>
                  <a:pt x="540" y="1238"/>
                </a:lnTo>
                <a:lnTo>
                  <a:pt x="525" y="1196"/>
                </a:lnTo>
                <a:lnTo>
                  <a:pt x="517" y="1175"/>
                </a:lnTo>
                <a:lnTo>
                  <a:pt x="509" y="1157"/>
                </a:lnTo>
                <a:lnTo>
                  <a:pt x="509" y="1157"/>
                </a:lnTo>
                <a:lnTo>
                  <a:pt x="509" y="1168"/>
                </a:lnTo>
                <a:lnTo>
                  <a:pt x="509" y="1179"/>
                </a:lnTo>
                <a:lnTo>
                  <a:pt x="513" y="1198"/>
                </a:lnTo>
                <a:lnTo>
                  <a:pt x="517" y="1216"/>
                </a:lnTo>
                <a:lnTo>
                  <a:pt x="523" y="1234"/>
                </a:lnTo>
                <a:lnTo>
                  <a:pt x="536" y="1270"/>
                </a:lnTo>
                <a:lnTo>
                  <a:pt x="543" y="1288"/>
                </a:lnTo>
                <a:lnTo>
                  <a:pt x="547" y="1307"/>
                </a:lnTo>
                <a:lnTo>
                  <a:pt x="547" y="1307"/>
                </a:lnTo>
                <a:close/>
                <a:moveTo>
                  <a:pt x="649" y="1238"/>
                </a:moveTo>
                <a:lnTo>
                  <a:pt x="649" y="1238"/>
                </a:lnTo>
                <a:lnTo>
                  <a:pt x="649" y="1199"/>
                </a:lnTo>
                <a:lnTo>
                  <a:pt x="649" y="1199"/>
                </a:lnTo>
                <a:lnTo>
                  <a:pt x="645" y="1200"/>
                </a:lnTo>
                <a:lnTo>
                  <a:pt x="642" y="1201"/>
                </a:lnTo>
                <a:lnTo>
                  <a:pt x="640" y="1202"/>
                </a:lnTo>
                <a:lnTo>
                  <a:pt x="639" y="1204"/>
                </a:lnTo>
                <a:lnTo>
                  <a:pt x="638" y="1210"/>
                </a:lnTo>
                <a:lnTo>
                  <a:pt x="639" y="1215"/>
                </a:lnTo>
                <a:lnTo>
                  <a:pt x="641" y="1221"/>
                </a:lnTo>
                <a:lnTo>
                  <a:pt x="643" y="1228"/>
                </a:lnTo>
                <a:lnTo>
                  <a:pt x="649" y="1238"/>
                </a:lnTo>
                <a:lnTo>
                  <a:pt x="649" y="1238"/>
                </a:lnTo>
                <a:close/>
                <a:moveTo>
                  <a:pt x="328" y="1234"/>
                </a:moveTo>
                <a:lnTo>
                  <a:pt x="328" y="1234"/>
                </a:lnTo>
                <a:lnTo>
                  <a:pt x="328" y="1246"/>
                </a:lnTo>
                <a:lnTo>
                  <a:pt x="326" y="1259"/>
                </a:lnTo>
                <a:lnTo>
                  <a:pt x="321" y="1285"/>
                </a:lnTo>
                <a:lnTo>
                  <a:pt x="320" y="1296"/>
                </a:lnTo>
                <a:lnTo>
                  <a:pt x="319" y="1308"/>
                </a:lnTo>
                <a:lnTo>
                  <a:pt x="319" y="1319"/>
                </a:lnTo>
                <a:lnTo>
                  <a:pt x="321" y="1323"/>
                </a:lnTo>
                <a:lnTo>
                  <a:pt x="322" y="1327"/>
                </a:lnTo>
                <a:lnTo>
                  <a:pt x="322" y="1327"/>
                </a:lnTo>
                <a:lnTo>
                  <a:pt x="325" y="1328"/>
                </a:lnTo>
                <a:lnTo>
                  <a:pt x="328" y="1327"/>
                </a:lnTo>
                <a:lnTo>
                  <a:pt x="333" y="1325"/>
                </a:lnTo>
                <a:lnTo>
                  <a:pt x="337" y="1322"/>
                </a:lnTo>
                <a:lnTo>
                  <a:pt x="341" y="1318"/>
                </a:lnTo>
                <a:lnTo>
                  <a:pt x="344" y="1312"/>
                </a:lnTo>
                <a:lnTo>
                  <a:pt x="349" y="1308"/>
                </a:lnTo>
                <a:lnTo>
                  <a:pt x="354" y="1305"/>
                </a:lnTo>
                <a:lnTo>
                  <a:pt x="359" y="1303"/>
                </a:lnTo>
                <a:lnTo>
                  <a:pt x="359" y="1303"/>
                </a:lnTo>
                <a:lnTo>
                  <a:pt x="364" y="1305"/>
                </a:lnTo>
                <a:lnTo>
                  <a:pt x="367" y="1307"/>
                </a:lnTo>
                <a:lnTo>
                  <a:pt x="373" y="1313"/>
                </a:lnTo>
                <a:lnTo>
                  <a:pt x="377" y="1317"/>
                </a:lnTo>
                <a:lnTo>
                  <a:pt x="380" y="1319"/>
                </a:lnTo>
                <a:lnTo>
                  <a:pt x="383" y="1320"/>
                </a:lnTo>
                <a:lnTo>
                  <a:pt x="386" y="1319"/>
                </a:lnTo>
                <a:lnTo>
                  <a:pt x="386" y="1319"/>
                </a:lnTo>
                <a:lnTo>
                  <a:pt x="388" y="1312"/>
                </a:lnTo>
                <a:lnTo>
                  <a:pt x="389" y="1306"/>
                </a:lnTo>
                <a:lnTo>
                  <a:pt x="389" y="1301"/>
                </a:lnTo>
                <a:lnTo>
                  <a:pt x="388" y="1294"/>
                </a:lnTo>
                <a:lnTo>
                  <a:pt x="385" y="1283"/>
                </a:lnTo>
                <a:lnTo>
                  <a:pt x="379" y="1273"/>
                </a:lnTo>
                <a:lnTo>
                  <a:pt x="367" y="1251"/>
                </a:lnTo>
                <a:lnTo>
                  <a:pt x="362" y="1241"/>
                </a:lnTo>
                <a:lnTo>
                  <a:pt x="357" y="1230"/>
                </a:lnTo>
                <a:lnTo>
                  <a:pt x="357" y="1230"/>
                </a:lnTo>
                <a:lnTo>
                  <a:pt x="349" y="1230"/>
                </a:lnTo>
                <a:lnTo>
                  <a:pt x="341" y="1231"/>
                </a:lnTo>
                <a:lnTo>
                  <a:pt x="328" y="1234"/>
                </a:lnTo>
                <a:lnTo>
                  <a:pt x="328" y="1234"/>
                </a:lnTo>
                <a:close/>
                <a:moveTo>
                  <a:pt x="873" y="1556"/>
                </a:moveTo>
                <a:lnTo>
                  <a:pt x="873" y="1556"/>
                </a:lnTo>
                <a:lnTo>
                  <a:pt x="888" y="1556"/>
                </a:lnTo>
                <a:lnTo>
                  <a:pt x="898" y="1556"/>
                </a:lnTo>
                <a:lnTo>
                  <a:pt x="910" y="1556"/>
                </a:lnTo>
                <a:lnTo>
                  <a:pt x="929" y="1556"/>
                </a:lnTo>
                <a:lnTo>
                  <a:pt x="929" y="1556"/>
                </a:lnTo>
                <a:lnTo>
                  <a:pt x="934" y="1540"/>
                </a:lnTo>
                <a:lnTo>
                  <a:pt x="939" y="1524"/>
                </a:lnTo>
                <a:lnTo>
                  <a:pt x="947" y="1489"/>
                </a:lnTo>
                <a:lnTo>
                  <a:pt x="955" y="1452"/>
                </a:lnTo>
                <a:lnTo>
                  <a:pt x="961" y="1412"/>
                </a:lnTo>
                <a:lnTo>
                  <a:pt x="968" y="1373"/>
                </a:lnTo>
                <a:lnTo>
                  <a:pt x="974" y="1335"/>
                </a:lnTo>
                <a:lnTo>
                  <a:pt x="982" y="1297"/>
                </a:lnTo>
                <a:lnTo>
                  <a:pt x="991" y="1263"/>
                </a:lnTo>
                <a:lnTo>
                  <a:pt x="991" y="1263"/>
                </a:lnTo>
                <a:lnTo>
                  <a:pt x="986" y="1264"/>
                </a:lnTo>
                <a:lnTo>
                  <a:pt x="980" y="1266"/>
                </a:lnTo>
                <a:lnTo>
                  <a:pt x="975" y="1268"/>
                </a:lnTo>
                <a:lnTo>
                  <a:pt x="969" y="1270"/>
                </a:lnTo>
                <a:lnTo>
                  <a:pt x="969" y="1270"/>
                </a:lnTo>
                <a:lnTo>
                  <a:pt x="964" y="1267"/>
                </a:lnTo>
                <a:lnTo>
                  <a:pt x="961" y="1263"/>
                </a:lnTo>
                <a:lnTo>
                  <a:pt x="956" y="1255"/>
                </a:lnTo>
                <a:lnTo>
                  <a:pt x="953" y="1250"/>
                </a:lnTo>
                <a:lnTo>
                  <a:pt x="950" y="1247"/>
                </a:lnTo>
                <a:lnTo>
                  <a:pt x="947" y="1245"/>
                </a:lnTo>
                <a:lnTo>
                  <a:pt x="944" y="1245"/>
                </a:lnTo>
                <a:lnTo>
                  <a:pt x="944" y="1245"/>
                </a:lnTo>
                <a:lnTo>
                  <a:pt x="938" y="1281"/>
                </a:lnTo>
                <a:lnTo>
                  <a:pt x="929" y="1321"/>
                </a:lnTo>
                <a:lnTo>
                  <a:pt x="920" y="1362"/>
                </a:lnTo>
                <a:lnTo>
                  <a:pt x="911" y="1402"/>
                </a:lnTo>
                <a:lnTo>
                  <a:pt x="891" y="1483"/>
                </a:lnTo>
                <a:lnTo>
                  <a:pt x="873" y="1556"/>
                </a:lnTo>
                <a:lnTo>
                  <a:pt x="873" y="1556"/>
                </a:lnTo>
                <a:close/>
                <a:moveTo>
                  <a:pt x="954" y="1552"/>
                </a:moveTo>
                <a:lnTo>
                  <a:pt x="954" y="1552"/>
                </a:lnTo>
                <a:lnTo>
                  <a:pt x="973" y="1548"/>
                </a:lnTo>
                <a:lnTo>
                  <a:pt x="983" y="1546"/>
                </a:lnTo>
                <a:lnTo>
                  <a:pt x="991" y="1544"/>
                </a:lnTo>
                <a:lnTo>
                  <a:pt x="991" y="1544"/>
                </a:lnTo>
                <a:lnTo>
                  <a:pt x="998" y="1507"/>
                </a:lnTo>
                <a:lnTo>
                  <a:pt x="1004" y="1473"/>
                </a:lnTo>
                <a:lnTo>
                  <a:pt x="1019" y="1406"/>
                </a:lnTo>
                <a:lnTo>
                  <a:pt x="1035" y="1338"/>
                </a:lnTo>
                <a:lnTo>
                  <a:pt x="1043" y="1304"/>
                </a:lnTo>
                <a:lnTo>
                  <a:pt x="1049" y="1267"/>
                </a:lnTo>
                <a:lnTo>
                  <a:pt x="1049" y="1267"/>
                </a:lnTo>
                <a:lnTo>
                  <a:pt x="1044" y="1270"/>
                </a:lnTo>
                <a:lnTo>
                  <a:pt x="1038" y="1274"/>
                </a:lnTo>
                <a:lnTo>
                  <a:pt x="1035" y="1275"/>
                </a:lnTo>
                <a:lnTo>
                  <a:pt x="1032" y="1276"/>
                </a:lnTo>
                <a:lnTo>
                  <a:pt x="1028" y="1276"/>
                </a:lnTo>
                <a:lnTo>
                  <a:pt x="1022" y="1276"/>
                </a:lnTo>
                <a:lnTo>
                  <a:pt x="1022" y="1276"/>
                </a:lnTo>
                <a:lnTo>
                  <a:pt x="1020" y="1272"/>
                </a:lnTo>
                <a:lnTo>
                  <a:pt x="1018" y="1268"/>
                </a:lnTo>
                <a:lnTo>
                  <a:pt x="1015" y="1264"/>
                </a:lnTo>
                <a:lnTo>
                  <a:pt x="1013" y="1261"/>
                </a:lnTo>
                <a:lnTo>
                  <a:pt x="1013" y="1261"/>
                </a:lnTo>
                <a:lnTo>
                  <a:pt x="994" y="1334"/>
                </a:lnTo>
                <a:lnTo>
                  <a:pt x="978" y="1403"/>
                </a:lnTo>
                <a:lnTo>
                  <a:pt x="965" y="1475"/>
                </a:lnTo>
                <a:lnTo>
                  <a:pt x="954" y="1552"/>
                </a:lnTo>
                <a:lnTo>
                  <a:pt x="954" y="1552"/>
                </a:lnTo>
                <a:close/>
                <a:moveTo>
                  <a:pt x="372" y="1334"/>
                </a:moveTo>
                <a:lnTo>
                  <a:pt x="372" y="1334"/>
                </a:lnTo>
                <a:lnTo>
                  <a:pt x="381" y="1361"/>
                </a:lnTo>
                <a:lnTo>
                  <a:pt x="389" y="1387"/>
                </a:lnTo>
                <a:lnTo>
                  <a:pt x="408" y="1440"/>
                </a:lnTo>
                <a:lnTo>
                  <a:pt x="416" y="1467"/>
                </a:lnTo>
                <a:lnTo>
                  <a:pt x="425" y="1493"/>
                </a:lnTo>
                <a:lnTo>
                  <a:pt x="431" y="1520"/>
                </a:lnTo>
                <a:lnTo>
                  <a:pt x="437" y="1548"/>
                </a:lnTo>
                <a:lnTo>
                  <a:pt x="437" y="1548"/>
                </a:lnTo>
                <a:lnTo>
                  <a:pt x="442" y="1550"/>
                </a:lnTo>
                <a:lnTo>
                  <a:pt x="447" y="1551"/>
                </a:lnTo>
                <a:lnTo>
                  <a:pt x="454" y="1552"/>
                </a:lnTo>
                <a:lnTo>
                  <a:pt x="457" y="1551"/>
                </a:lnTo>
                <a:lnTo>
                  <a:pt x="459" y="1550"/>
                </a:lnTo>
                <a:lnTo>
                  <a:pt x="459" y="1550"/>
                </a:lnTo>
                <a:lnTo>
                  <a:pt x="452" y="1513"/>
                </a:lnTo>
                <a:lnTo>
                  <a:pt x="446" y="1497"/>
                </a:lnTo>
                <a:lnTo>
                  <a:pt x="443" y="1489"/>
                </a:lnTo>
                <a:lnTo>
                  <a:pt x="439" y="1482"/>
                </a:lnTo>
                <a:lnTo>
                  <a:pt x="439" y="1482"/>
                </a:lnTo>
                <a:lnTo>
                  <a:pt x="440" y="1477"/>
                </a:lnTo>
                <a:lnTo>
                  <a:pt x="441" y="1472"/>
                </a:lnTo>
                <a:lnTo>
                  <a:pt x="441" y="1462"/>
                </a:lnTo>
                <a:lnTo>
                  <a:pt x="440" y="1450"/>
                </a:lnTo>
                <a:lnTo>
                  <a:pt x="438" y="1439"/>
                </a:lnTo>
                <a:lnTo>
                  <a:pt x="430" y="1415"/>
                </a:lnTo>
                <a:lnTo>
                  <a:pt x="424" y="1392"/>
                </a:lnTo>
                <a:lnTo>
                  <a:pt x="424" y="1392"/>
                </a:lnTo>
                <a:lnTo>
                  <a:pt x="423" y="1385"/>
                </a:lnTo>
                <a:lnTo>
                  <a:pt x="423" y="1378"/>
                </a:lnTo>
                <a:lnTo>
                  <a:pt x="422" y="1371"/>
                </a:lnTo>
                <a:lnTo>
                  <a:pt x="420" y="1367"/>
                </a:lnTo>
                <a:lnTo>
                  <a:pt x="420" y="1367"/>
                </a:lnTo>
                <a:lnTo>
                  <a:pt x="418" y="1366"/>
                </a:lnTo>
                <a:lnTo>
                  <a:pt x="415" y="1365"/>
                </a:lnTo>
                <a:lnTo>
                  <a:pt x="413" y="1364"/>
                </a:lnTo>
                <a:lnTo>
                  <a:pt x="412" y="1363"/>
                </a:lnTo>
                <a:lnTo>
                  <a:pt x="412" y="1363"/>
                </a:lnTo>
                <a:lnTo>
                  <a:pt x="410" y="1357"/>
                </a:lnTo>
                <a:lnTo>
                  <a:pt x="409" y="1352"/>
                </a:lnTo>
                <a:lnTo>
                  <a:pt x="409" y="1340"/>
                </a:lnTo>
                <a:lnTo>
                  <a:pt x="408" y="1336"/>
                </a:lnTo>
                <a:lnTo>
                  <a:pt x="405" y="1331"/>
                </a:lnTo>
                <a:lnTo>
                  <a:pt x="403" y="1326"/>
                </a:lnTo>
                <a:lnTo>
                  <a:pt x="399" y="1323"/>
                </a:lnTo>
                <a:lnTo>
                  <a:pt x="399" y="1323"/>
                </a:lnTo>
                <a:lnTo>
                  <a:pt x="397" y="1327"/>
                </a:lnTo>
                <a:lnTo>
                  <a:pt x="395" y="1331"/>
                </a:lnTo>
                <a:lnTo>
                  <a:pt x="392" y="1334"/>
                </a:lnTo>
                <a:lnTo>
                  <a:pt x="388" y="1336"/>
                </a:lnTo>
                <a:lnTo>
                  <a:pt x="385" y="1337"/>
                </a:lnTo>
                <a:lnTo>
                  <a:pt x="381" y="1337"/>
                </a:lnTo>
                <a:lnTo>
                  <a:pt x="377" y="1336"/>
                </a:lnTo>
                <a:lnTo>
                  <a:pt x="372" y="1334"/>
                </a:lnTo>
                <a:lnTo>
                  <a:pt x="372" y="1334"/>
                </a:lnTo>
                <a:close/>
                <a:moveTo>
                  <a:pt x="324" y="1344"/>
                </a:moveTo>
                <a:lnTo>
                  <a:pt x="324" y="1344"/>
                </a:lnTo>
                <a:lnTo>
                  <a:pt x="333" y="1364"/>
                </a:lnTo>
                <a:lnTo>
                  <a:pt x="339" y="1383"/>
                </a:lnTo>
                <a:lnTo>
                  <a:pt x="352" y="1424"/>
                </a:lnTo>
                <a:lnTo>
                  <a:pt x="359" y="1443"/>
                </a:lnTo>
                <a:lnTo>
                  <a:pt x="366" y="1462"/>
                </a:lnTo>
                <a:lnTo>
                  <a:pt x="374" y="1482"/>
                </a:lnTo>
                <a:lnTo>
                  <a:pt x="385" y="1500"/>
                </a:lnTo>
                <a:lnTo>
                  <a:pt x="385" y="1500"/>
                </a:lnTo>
                <a:lnTo>
                  <a:pt x="382" y="1503"/>
                </a:lnTo>
                <a:lnTo>
                  <a:pt x="382" y="1505"/>
                </a:lnTo>
                <a:lnTo>
                  <a:pt x="383" y="1508"/>
                </a:lnTo>
                <a:lnTo>
                  <a:pt x="384" y="1513"/>
                </a:lnTo>
                <a:lnTo>
                  <a:pt x="386" y="1516"/>
                </a:lnTo>
                <a:lnTo>
                  <a:pt x="387" y="1520"/>
                </a:lnTo>
                <a:lnTo>
                  <a:pt x="388" y="1525"/>
                </a:lnTo>
                <a:lnTo>
                  <a:pt x="386" y="1531"/>
                </a:lnTo>
                <a:lnTo>
                  <a:pt x="386" y="1531"/>
                </a:lnTo>
                <a:lnTo>
                  <a:pt x="392" y="1532"/>
                </a:lnTo>
                <a:lnTo>
                  <a:pt x="397" y="1534"/>
                </a:lnTo>
                <a:lnTo>
                  <a:pt x="404" y="1538"/>
                </a:lnTo>
                <a:lnTo>
                  <a:pt x="413" y="1543"/>
                </a:lnTo>
                <a:lnTo>
                  <a:pt x="417" y="1545"/>
                </a:lnTo>
                <a:lnTo>
                  <a:pt x="422" y="1546"/>
                </a:lnTo>
                <a:lnTo>
                  <a:pt x="422" y="1546"/>
                </a:lnTo>
                <a:lnTo>
                  <a:pt x="408" y="1489"/>
                </a:lnTo>
                <a:lnTo>
                  <a:pt x="392" y="1433"/>
                </a:lnTo>
                <a:lnTo>
                  <a:pt x="383" y="1406"/>
                </a:lnTo>
                <a:lnTo>
                  <a:pt x="374" y="1379"/>
                </a:lnTo>
                <a:lnTo>
                  <a:pt x="364" y="1352"/>
                </a:lnTo>
                <a:lnTo>
                  <a:pt x="353" y="1325"/>
                </a:lnTo>
                <a:lnTo>
                  <a:pt x="353" y="1325"/>
                </a:lnTo>
                <a:lnTo>
                  <a:pt x="352" y="1329"/>
                </a:lnTo>
                <a:lnTo>
                  <a:pt x="349" y="1333"/>
                </a:lnTo>
                <a:lnTo>
                  <a:pt x="346" y="1336"/>
                </a:lnTo>
                <a:lnTo>
                  <a:pt x="342" y="1338"/>
                </a:lnTo>
                <a:lnTo>
                  <a:pt x="334" y="1341"/>
                </a:lnTo>
                <a:lnTo>
                  <a:pt x="324" y="1344"/>
                </a:lnTo>
                <a:lnTo>
                  <a:pt x="324" y="1344"/>
                </a:lnTo>
                <a:close/>
                <a:moveTo>
                  <a:pt x="439" y="1371"/>
                </a:moveTo>
                <a:lnTo>
                  <a:pt x="439" y="1371"/>
                </a:lnTo>
                <a:lnTo>
                  <a:pt x="443" y="1383"/>
                </a:lnTo>
                <a:lnTo>
                  <a:pt x="446" y="1396"/>
                </a:lnTo>
                <a:lnTo>
                  <a:pt x="448" y="1408"/>
                </a:lnTo>
                <a:lnTo>
                  <a:pt x="449" y="1419"/>
                </a:lnTo>
                <a:lnTo>
                  <a:pt x="450" y="1431"/>
                </a:lnTo>
                <a:lnTo>
                  <a:pt x="453" y="1443"/>
                </a:lnTo>
                <a:lnTo>
                  <a:pt x="457" y="1454"/>
                </a:lnTo>
                <a:lnTo>
                  <a:pt x="460" y="1458"/>
                </a:lnTo>
                <a:lnTo>
                  <a:pt x="463" y="1462"/>
                </a:lnTo>
                <a:lnTo>
                  <a:pt x="463" y="1462"/>
                </a:lnTo>
                <a:lnTo>
                  <a:pt x="471" y="1469"/>
                </a:lnTo>
                <a:lnTo>
                  <a:pt x="479" y="1474"/>
                </a:lnTo>
                <a:lnTo>
                  <a:pt x="489" y="1479"/>
                </a:lnTo>
                <a:lnTo>
                  <a:pt x="499" y="1484"/>
                </a:lnTo>
                <a:lnTo>
                  <a:pt x="519" y="1492"/>
                </a:lnTo>
                <a:lnTo>
                  <a:pt x="528" y="1497"/>
                </a:lnTo>
                <a:lnTo>
                  <a:pt x="536" y="1502"/>
                </a:lnTo>
                <a:lnTo>
                  <a:pt x="536" y="1502"/>
                </a:lnTo>
                <a:lnTo>
                  <a:pt x="543" y="1507"/>
                </a:lnTo>
                <a:lnTo>
                  <a:pt x="548" y="1513"/>
                </a:lnTo>
                <a:lnTo>
                  <a:pt x="558" y="1525"/>
                </a:lnTo>
                <a:lnTo>
                  <a:pt x="566" y="1539"/>
                </a:lnTo>
                <a:lnTo>
                  <a:pt x="574" y="1554"/>
                </a:lnTo>
                <a:lnTo>
                  <a:pt x="574" y="1554"/>
                </a:lnTo>
                <a:lnTo>
                  <a:pt x="582" y="1556"/>
                </a:lnTo>
                <a:lnTo>
                  <a:pt x="590" y="1558"/>
                </a:lnTo>
                <a:lnTo>
                  <a:pt x="609" y="1559"/>
                </a:lnTo>
                <a:lnTo>
                  <a:pt x="609" y="1559"/>
                </a:lnTo>
                <a:lnTo>
                  <a:pt x="596" y="1505"/>
                </a:lnTo>
                <a:lnTo>
                  <a:pt x="581" y="1449"/>
                </a:lnTo>
                <a:lnTo>
                  <a:pt x="574" y="1422"/>
                </a:lnTo>
                <a:lnTo>
                  <a:pt x="564" y="1393"/>
                </a:lnTo>
                <a:lnTo>
                  <a:pt x="554" y="1366"/>
                </a:lnTo>
                <a:lnTo>
                  <a:pt x="543" y="1338"/>
                </a:lnTo>
                <a:lnTo>
                  <a:pt x="543" y="1338"/>
                </a:lnTo>
                <a:lnTo>
                  <a:pt x="528" y="1342"/>
                </a:lnTo>
                <a:lnTo>
                  <a:pt x="514" y="1346"/>
                </a:lnTo>
                <a:lnTo>
                  <a:pt x="487" y="1352"/>
                </a:lnTo>
                <a:lnTo>
                  <a:pt x="474" y="1355"/>
                </a:lnTo>
                <a:lnTo>
                  <a:pt x="462" y="1358"/>
                </a:lnTo>
                <a:lnTo>
                  <a:pt x="450" y="1364"/>
                </a:lnTo>
                <a:lnTo>
                  <a:pt x="439" y="1371"/>
                </a:lnTo>
                <a:lnTo>
                  <a:pt x="439" y="1371"/>
                </a:lnTo>
                <a:close/>
                <a:moveTo>
                  <a:pt x="476" y="1552"/>
                </a:moveTo>
                <a:lnTo>
                  <a:pt x="476" y="1552"/>
                </a:lnTo>
                <a:lnTo>
                  <a:pt x="516" y="1553"/>
                </a:lnTo>
                <a:lnTo>
                  <a:pt x="534" y="1553"/>
                </a:lnTo>
                <a:lnTo>
                  <a:pt x="555" y="1552"/>
                </a:lnTo>
                <a:lnTo>
                  <a:pt x="555" y="1552"/>
                </a:lnTo>
                <a:lnTo>
                  <a:pt x="548" y="1539"/>
                </a:lnTo>
                <a:lnTo>
                  <a:pt x="539" y="1528"/>
                </a:lnTo>
                <a:lnTo>
                  <a:pt x="530" y="1518"/>
                </a:lnTo>
                <a:lnTo>
                  <a:pt x="519" y="1509"/>
                </a:lnTo>
                <a:lnTo>
                  <a:pt x="507" y="1502"/>
                </a:lnTo>
                <a:lnTo>
                  <a:pt x="494" y="1494"/>
                </a:lnTo>
                <a:lnTo>
                  <a:pt x="480" y="1489"/>
                </a:lnTo>
                <a:lnTo>
                  <a:pt x="465" y="1484"/>
                </a:lnTo>
                <a:lnTo>
                  <a:pt x="465" y="1484"/>
                </a:lnTo>
                <a:lnTo>
                  <a:pt x="465" y="1492"/>
                </a:lnTo>
                <a:lnTo>
                  <a:pt x="468" y="1501"/>
                </a:lnTo>
                <a:lnTo>
                  <a:pt x="474" y="1519"/>
                </a:lnTo>
                <a:lnTo>
                  <a:pt x="476" y="1529"/>
                </a:lnTo>
                <a:lnTo>
                  <a:pt x="478" y="1537"/>
                </a:lnTo>
                <a:lnTo>
                  <a:pt x="478" y="1545"/>
                </a:lnTo>
                <a:lnTo>
                  <a:pt x="477" y="1549"/>
                </a:lnTo>
                <a:lnTo>
                  <a:pt x="476" y="1552"/>
                </a:lnTo>
                <a:lnTo>
                  <a:pt x="476" y="1552"/>
                </a:lnTo>
                <a:close/>
                <a:moveTo>
                  <a:pt x="836" y="1645"/>
                </a:moveTo>
                <a:lnTo>
                  <a:pt x="836" y="1645"/>
                </a:lnTo>
                <a:lnTo>
                  <a:pt x="834" y="1654"/>
                </a:lnTo>
                <a:lnTo>
                  <a:pt x="834" y="1662"/>
                </a:lnTo>
                <a:lnTo>
                  <a:pt x="835" y="1680"/>
                </a:lnTo>
                <a:lnTo>
                  <a:pt x="839" y="1714"/>
                </a:lnTo>
                <a:lnTo>
                  <a:pt x="840" y="1729"/>
                </a:lnTo>
                <a:lnTo>
                  <a:pt x="840" y="1737"/>
                </a:lnTo>
                <a:lnTo>
                  <a:pt x="839" y="1744"/>
                </a:lnTo>
                <a:lnTo>
                  <a:pt x="837" y="1751"/>
                </a:lnTo>
                <a:lnTo>
                  <a:pt x="833" y="1758"/>
                </a:lnTo>
                <a:lnTo>
                  <a:pt x="827" y="1764"/>
                </a:lnTo>
                <a:lnTo>
                  <a:pt x="821" y="1770"/>
                </a:lnTo>
                <a:lnTo>
                  <a:pt x="821" y="1770"/>
                </a:lnTo>
                <a:lnTo>
                  <a:pt x="814" y="1771"/>
                </a:lnTo>
                <a:lnTo>
                  <a:pt x="808" y="1773"/>
                </a:lnTo>
                <a:lnTo>
                  <a:pt x="793" y="1780"/>
                </a:lnTo>
                <a:lnTo>
                  <a:pt x="786" y="1781"/>
                </a:lnTo>
                <a:lnTo>
                  <a:pt x="782" y="1782"/>
                </a:lnTo>
                <a:lnTo>
                  <a:pt x="779" y="1782"/>
                </a:lnTo>
                <a:lnTo>
                  <a:pt x="776" y="1781"/>
                </a:lnTo>
                <a:lnTo>
                  <a:pt x="774" y="1779"/>
                </a:lnTo>
                <a:lnTo>
                  <a:pt x="772" y="1776"/>
                </a:lnTo>
                <a:lnTo>
                  <a:pt x="770" y="1772"/>
                </a:lnTo>
                <a:lnTo>
                  <a:pt x="770" y="1772"/>
                </a:lnTo>
                <a:lnTo>
                  <a:pt x="768" y="1751"/>
                </a:lnTo>
                <a:lnTo>
                  <a:pt x="768" y="1729"/>
                </a:lnTo>
                <a:lnTo>
                  <a:pt x="768" y="1707"/>
                </a:lnTo>
                <a:lnTo>
                  <a:pt x="767" y="1685"/>
                </a:lnTo>
                <a:lnTo>
                  <a:pt x="767" y="1685"/>
                </a:lnTo>
                <a:lnTo>
                  <a:pt x="766" y="1679"/>
                </a:lnTo>
                <a:lnTo>
                  <a:pt x="767" y="1672"/>
                </a:lnTo>
                <a:lnTo>
                  <a:pt x="768" y="1668"/>
                </a:lnTo>
                <a:lnTo>
                  <a:pt x="771" y="1662"/>
                </a:lnTo>
                <a:lnTo>
                  <a:pt x="773" y="1659"/>
                </a:lnTo>
                <a:lnTo>
                  <a:pt x="775" y="1657"/>
                </a:lnTo>
                <a:lnTo>
                  <a:pt x="778" y="1655"/>
                </a:lnTo>
                <a:lnTo>
                  <a:pt x="781" y="1654"/>
                </a:lnTo>
                <a:lnTo>
                  <a:pt x="786" y="1653"/>
                </a:lnTo>
                <a:lnTo>
                  <a:pt x="790" y="1653"/>
                </a:lnTo>
                <a:lnTo>
                  <a:pt x="793" y="1654"/>
                </a:lnTo>
                <a:lnTo>
                  <a:pt x="797" y="1656"/>
                </a:lnTo>
                <a:lnTo>
                  <a:pt x="802" y="1659"/>
                </a:lnTo>
                <a:lnTo>
                  <a:pt x="805" y="1662"/>
                </a:lnTo>
                <a:lnTo>
                  <a:pt x="809" y="1667"/>
                </a:lnTo>
                <a:lnTo>
                  <a:pt x="812" y="1672"/>
                </a:lnTo>
                <a:lnTo>
                  <a:pt x="812" y="1672"/>
                </a:lnTo>
                <a:lnTo>
                  <a:pt x="807" y="1692"/>
                </a:lnTo>
                <a:lnTo>
                  <a:pt x="805" y="1703"/>
                </a:lnTo>
                <a:lnTo>
                  <a:pt x="804" y="1714"/>
                </a:lnTo>
                <a:lnTo>
                  <a:pt x="804" y="1725"/>
                </a:lnTo>
                <a:lnTo>
                  <a:pt x="805" y="1735"/>
                </a:lnTo>
                <a:lnTo>
                  <a:pt x="807" y="1746"/>
                </a:lnTo>
                <a:lnTo>
                  <a:pt x="810" y="1756"/>
                </a:lnTo>
                <a:lnTo>
                  <a:pt x="810" y="1756"/>
                </a:lnTo>
                <a:lnTo>
                  <a:pt x="813" y="1750"/>
                </a:lnTo>
                <a:lnTo>
                  <a:pt x="816" y="1746"/>
                </a:lnTo>
                <a:lnTo>
                  <a:pt x="819" y="1734"/>
                </a:lnTo>
                <a:lnTo>
                  <a:pt x="819" y="1720"/>
                </a:lnTo>
                <a:lnTo>
                  <a:pt x="819" y="1706"/>
                </a:lnTo>
                <a:lnTo>
                  <a:pt x="818" y="1676"/>
                </a:lnTo>
                <a:lnTo>
                  <a:pt x="818" y="1661"/>
                </a:lnTo>
                <a:lnTo>
                  <a:pt x="819" y="1647"/>
                </a:lnTo>
                <a:lnTo>
                  <a:pt x="819" y="1647"/>
                </a:lnTo>
                <a:lnTo>
                  <a:pt x="816" y="1643"/>
                </a:lnTo>
                <a:lnTo>
                  <a:pt x="810" y="1639"/>
                </a:lnTo>
                <a:lnTo>
                  <a:pt x="805" y="1637"/>
                </a:lnTo>
                <a:lnTo>
                  <a:pt x="800" y="1634"/>
                </a:lnTo>
                <a:lnTo>
                  <a:pt x="786" y="1630"/>
                </a:lnTo>
                <a:lnTo>
                  <a:pt x="771" y="1629"/>
                </a:lnTo>
                <a:lnTo>
                  <a:pt x="771" y="1629"/>
                </a:lnTo>
                <a:lnTo>
                  <a:pt x="763" y="1640"/>
                </a:lnTo>
                <a:lnTo>
                  <a:pt x="758" y="1645"/>
                </a:lnTo>
                <a:lnTo>
                  <a:pt x="752" y="1650"/>
                </a:lnTo>
                <a:lnTo>
                  <a:pt x="752" y="1650"/>
                </a:lnTo>
                <a:lnTo>
                  <a:pt x="752" y="1664"/>
                </a:lnTo>
                <a:lnTo>
                  <a:pt x="752" y="1680"/>
                </a:lnTo>
                <a:lnTo>
                  <a:pt x="751" y="1716"/>
                </a:lnTo>
                <a:lnTo>
                  <a:pt x="750" y="1734"/>
                </a:lnTo>
                <a:lnTo>
                  <a:pt x="751" y="1751"/>
                </a:lnTo>
                <a:lnTo>
                  <a:pt x="752" y="1766"/>
                </a:lnTo>
                <a:lnTo>
                  <a:pt x="755" y="1778"/>
                </a:lnTo>
                <a:lnTo>
                  <a:pt x="755" y="1778"/>
                </a:lnTo>
                <a:lnTo>
                  <a:pt x="757" y="1783"/>
                </a:lnTo>
                <a:lnTo>
                  <a:pt x="761" y="1789"/>
                </a:lnTo>
                <a:lnTo>
                  <a:pt x="765" y="1792"/>
                </a:lnTo>
                <a:lnTo>
                  <a:pt x="770" y="1795"/>
                </a:lnTo>
                <a:lnTo>
                  <a:pt x="776" y="1797"/>
                </a:lnTo>
                <a:lnTo>
                  <a:pt x="781" y="1798"/>
                </a:lnTo>
                <a:lnTo>
                  <a:pt x="788" y="1800"/>
                </a:lnTo>
                <a:lnTo>
                  <a:pt x="795" y="1800"/>
                </a:lnTo>
                <a:lnTo>
                  <a:pt x="808" y="1797"/>
                </a:lnTo>
                <a:lnTo>
                  <a:pt x="821" y="1793"/>
                </a:lnTo>
                <a:lnTo>
                  <a:pt x="826" y="1791"/>
                </a:lnTo>
                <a:lnTo>
                  <a:pt x="832" y="1788"/>
                </a:lnTo>
                <a:lnTo>
                  <a:pt x="836" y="1785"/>
                </a:lnTo>
                <a:lnTo>
                  <a:pt x="840" y="1780"/>
                </a:lnTo>
                <a:lnTo>
                  <a:pt x="840" y="1780"/>
                </a:lnTo>
                <a:lnTo>
                  <a:pt x="842" y="1762"/>
                </a:lnTo>
                <a:lnTo>
                  <a:pt x="844" y="1741"/>
                </a:lnTo>
                <a:lnTo>
                  <a:pt x="844" y="1730"/>
                </a:lnTo>
                <a:lnTo>
                  <a:pt x="843" y="1719"/>
                </a:lnTo>
                <a:lnTo>
                  <a:pt x="842" y="1710"/>
                </a:lnTo>
                <a:lnTo>
                  <a:pt x="840" y="1701"/>
                </a:lnTo>
                <a:lnTo>
                  <a:pt x="840" y="1701"/>
                </a:lnTo>
                <a:lnTo>
                  <a:pt x="842" y="1699"/>
                </a:lnTo>
                <a:lnTo>
                  <a:pt x="843" y="1696"/>
                </a:lnTo>
                <a:lnTo>
                  <a:pt x="844" y="1692"/>
                </a:lnTo>
                <a:lnTo>
                  <a:pt x="843" y="1689"/>
                </a:lnTo>
                <a:lnTo>
                  <a:pt x="842" y="1683"/>
                </a:lnTo>
                <a:lnTo>
                  <a:pt x="841" y="1676"/>
                </a:lnTo>
                <a:lnTo>
                  <a:pt x="841" y="1676"/>
                </a:lnTo>
                <a:lnTo>
                  <a:pt x="842" y="1655"/>
                </a:lnTo>
                <a:lnTo>
                  <a:pt x="842" y="1634"/>
                </a:lnTo>
                <a:lnTo>
                  <a:pt x="843" y="1612"/>
                </a:lnTo>
                <a:lnTo>
                  <a:pt x="843" y="1592"/>
                </a:lnTo>
                <a:lnTo>
                  <a:pt x="842" y="1571"/>
                </a:lnTo>
                <a:lnTo>
                  <a:pt x="839" y="1553"/>
                </a:lnTo>
                <a:lnTo>
                  <a:pt x="837" y="1544"/>
                </a:lnTo>
                <a:lnTo>
                  <a:pt x="834" y="1535"/>
                </a:lnTo>
                <a:lnTo>
                  <a:pt x="829" y="1527"/>
                </a:lnTo>
                <a:lnTo>
                  <a:pt x="825" y="1519"/>
                </a:lnTo>
                <a:lnTo>
                  <a:pt x="825" y="1519"/>
                </a:lnTo>
                <a:lnTo>
                  <a:pt x="819" y="1518"/>
                </a:lnTo>
                <a:lnTo>
                  <a:pt x="813" y="1518"/>
                </a:lnTo>
                <a:lnTo>
                  <a:pt x="801" y="1515"/>
                </a:lnTo>
                <a:lnTo>
                  <a:pt x="788" y="1512"/>
                </a:lnTo>
                <a:lnTo>
                  <a:pt x="781" y="1512"/>
                </a:lnTo>
                <a:lnTo>
                  <a:pt x="775" y="1513"/>
                </a:lnTo>
                <a:lnTo>
                  <a:pt x="775" y="1513"/>
                </a:lnTo>
                <a:lnTo>
                  <a:pt x="768" y="1515"/>
                </a:lnTo>
                <a:lnTo>
                  <a:pt x="764" y="1518"/>
                </a:lnTo>
                <a:lnTo>
                  <a:pt x="760" y="1522"/>
                </a:lnTo>
                <a:lnTo>
                  <a:pt x="757" y="1528"/>
                </a:lnTo>
                <a:lnTo>
                  <a:pt x="752" y="1540"/>
                </a:lnTo>
                <a:lnTo>
                  <a:pt x="748" y="1554"/>
                </a:lnTo>
                <a:lnTo>
                  <a:pt x="748" y="1554"/>
                </a:lnTo>
                <a:lnTo>
                  <a:pt x="751" y="1554"/>
                </a:lnTo>
                <a:lnTo>
                  <a:pt x="755" y="1554"/>
                </a:lnTo>
                <a:lnTo>
                  <a:pt x="760" y="1556"/>
                </a:lnTo>
                <a:lnTo>
                  <a:pt x="765" y="1559"/>
                </a:lnTo>
                <a:lnTo>
                  <a:pt x="768" y="1559"/>
                </a:lnTo>
                <a:lnTo>
                  <a:pt x="773" y="1559"/>
                </a:lnTo>
                <a:lnTo>
                  <a:pt x="773" y="1559"/>
                </a:lnTo>
                <a:lnTo>
                  <a:pt x="775" y="1549"/>
                </a:lnTo>
                <a:lnTo>
                  <a:pt x="778" y="1540"/>
                </a:lnTo>
                <a:lnTo>
                  <a:pt x="781" y="1535"/>
                </a:lnTo>
                <a:lnTo>
                  <a:pt x="786" y="1531"/>
                </a:lnTo>
                <a:lnTo>
                  <a:pt x="792" y="1529"/>
                </a:lnTo>
                <a:lnTo>
                  <a:pt x="798" y="1528"/>
                </a:lnTo>
                <a:lnTo>
                  <a:pt x="805" y="1528"/>
                </a:lnTo>
                <a:lnTo>
                  <a:pt x="812" y="1529"/>
                </a:lnTo>
                <a:lnTo>
                  <a:pt x="812" y="1529"/>
                </a:lnTo>
                <a:lnTo>
                  <a:pt x="809" y="1533"/>
                </a:lnTo>
                <a:lnTo>
                  <a:pt x="810" y="1533"/>
                </a:lnTo>
                <a:lnTo>
                  <a:pt x="811" y="1534"/>
                </a:lnTo>
                <a:lnTo>
                  <a:pt x="816" y="1535"/>
                </a:lnTo>
                <a:lnTo>
                  <a:pt x="817" y="1536"/>
                </a:lnTo>
                <a:lnTo>
                  <a:pt x="819" y="1537"/>
                </a:lnTo>
                <a:lnTo>
                  <a:pt x="819" y="1537"/>
                </a:lnTo>
                <a:lnTo>
                  <a:pt x="818" y="1540"/>
                </a:lnTo>
                <a:lnTo>
                  <a:pt x="818" y="1544"/>
                </a:lnTo>
                <a:lnTo>
                  <a:pt x="819" y="1547"/>
                </a:lnTo>
                <a:lnTo>
                  <a:pt x="821" y="1550"/>
                </a:lnTo>
                <a:lnTo>
                  <a:pt x="825" y="1556"/>
                </a:lnTo>
                <a:lnTo>
                  <a:pt x="829" y="1562"/>
                </a:lnTo>
                <a:lnTo>
                  <a:pt x="829" y="1562"/>
                </a:lnTo>
                <a:lnTo>
                  <a:pt x="826" y="1571"/>
                </a:lnTo>
                <a:lnTo>
                  <a:pt x="825" y="1580"/>
                </a:lnTo>
                <a:lnTo>
                  <a:pt x="826" y="1589"/>
                </a:lnTo>
                <a:lnTo>
                  <a:pt x="827" y="1598"/>
                </a:lnTo>
                <a:lnTo>
                  <a:pt x="828" y="1608"/>
                </a:lnTo>
                <a:lnTo>
                  <a:pt x="828" y="1616"/>
                </a:lnTo>
                <a:lnTo>
                  <a:pt x="828" y="1626"/>
                </a:lnTo>
                <a:lnTo>
                  <a:pt x="825" y="1635"/>
                </a:lnTo>
                <a:lnTo>
                  <a:pt x="825" y="1635"/>
                </a:lnTo>
                <a:lnTo>
                  <a:pt x="832" y="1639"/>
                </a:lnTo>
                <a:lnTo>
                  <a:pt x="834" y="1642"/>
                </a:lnTo>
                <a:lnTo>
                  <a:pt x="836" y="1645"/>
                </a:lnTo>
                <a:lnTo>
                  <a:pt x="836" y="1645"/>
                </a:lnTo>
                <a:close/>
                <a:moveTo>
                  <a:pt x="598" y="1616"/>
                </a:moveTo>
                <a:lnTo>
                  <a:pt x="598" y="1616"/>
                </a:lnTo>
                <a:lnTo>
                  <a:pt x="609" y="1615"/>
                </a:lnTo>
                <a:lnTo>
                  <a:pt x="619" y="1615"/>
                </a:lnTo>
                <a:lnTo>
                  <a:pt x="627" y="1616"/>
                </a:lnTo>
                <a:lnTo>
                  <a:pt x="635" y="1620"/>
                </a:lnTo>
                <a:lnTo>
                  <a:pt x="642" y="1623"/>
                </a:lnTo>
                <a:lnTo>
                  <a:pt x="650" y="1628"/>
                </a:lnTo>
                <a:lnTo>
                  <a:pt x="656" y="1634"/>
                </a:lnTo>
                <a:lnTo>
                  <a:pt x="661" y="1640"/>
                </a:lnTo>
                <a:lnTo>
                  <a:pt x="672" y="1654"/>
                </a:lnTo>
                <a:lnTo>
                  <a:pt x="681" y="1670"/>
                </a:lnTo>
                <a:lnTo>
                  <a:pt x="697" y="1701"/>
                </a:lnTo>
                <a:lnTo>
                  <a:pt x="697" y="1701"/>
                </a:lnTo>
                <a:lnTo>
                  <a:pt x="694" y="1705"/>
                </a:lnTo>
                <a:lnTo>
                  <a:pt x="694" y="1707"/>
                </a:lnTo>
                <a:lnTo>
                  <a:pt x="692" y="1711"/>
                </a:lnTo>
                <a:lnTo>
                  <a:pt x="690" y="1714"/>
                </a:lnTo>
                <a:lnTo>
                  <a:pt x="690" y="1714"/>
                </a:lnTo>
                <a:lnTo>
                  <a:pt x="690" y="1716"/>
                </a:lnTo>
                <a:lnTo>
                  <a:pt x="692" y="1716"/>
                </a:lnTo>
                <a:lnTo>
                  <a:pt x="692" y="1716"/>
                </a:lnTo>
                <a:lnTo>
                  <a:pt x="702" y="1707"/>
                </a:lnTo>
                <a:lnTo>
                  <a:pt x="712" y="1698"/>
                </a:lnTo>
                <a:lnTo>
                  <a:pt x="717" y="1694"/>
                </a:lnTo>
                <a:lnTo>
                  <a:pt x="722" y="1690"/>
                </a:lnTo>
                <a:lnTo>
                  <a:pt x="729" y="1689"/>
                </a:lnTo>
                <a:lnTo>
                  <a:pt x="735" y="1689"/>
                </a:lnTo>
                <a:lnTo>
                  <a:pt x="735" y="1689"/>
                </a:lnTo>
                <a:lnTo>
                  <a:pt x="735" y="1680"/>
                </a:lnTo>
                <a:lnTo>
                  <a:pt x="735" y="1671"/>
                </a:lnTo>
                <a:lnTo>
                  <a:pt x="735" y="1662"/>
                </a:lnTo>
                <a:lnTo>
                  <a:pt x="737" y="1655"/>
                </a:lnTo>
                <a:lnTo>
                  <a:pt x="740" y="1647"/>
                </a:lnTo>
                <a:lnTo>
                  <a:pt x="743" y="1641"/>
                </a:lnTo>
                <a:lnTo>
                  <a:pt x="746" y="1636"/>
                </a:lnTo>
                <a:lnTo>
                  <a:pt x="750" y="1630"/>
                </a:lnTo>
                <a:lnTo>
                  <a:pt x="756" y="1626"/>
                </a:lnTo>
                <a:lnTo>
                  <a:pt x="761" y="1623"/>
                </a:lnTo>
                <a:lnTo>
                  <a:pt x="767" y="1620"/>
                </a:lnTo>
                <a:lnTo>
                  <a:pt x="774" y="1619"/>
                </a:lnTo>
                <a:lnTo>
                  <a:pt x="781" y="1618"/>
                </a:lnTo>
                <a:lnTo>
                  <a:pt x="790" y="1618"/>
                </a:lnTo>
                <a:lnTo>
                  <a:pt x="800" y="1619"/>
                </a:lnTo>
                <a:lnTo>
                  <a:pt x="808" y="1621"/>
                </a:lnTo>
                <a:lnTo>
                  <a:pt x="808" y="1621"/>
                </a:lnTo>
                <a:lnTo>
                  <a:pt x="808" y="1609"/>
                </a:lnTo>
                <a:lnTo>
                  <a:pt x="809" y="1599"/>
                </a:lnTo>
                <a:lnTo>
                  <a:pt x="809" y="1591"/>
                </a:lnTo>
                <a:lnTo>
                  <a:pt x="806" y="1579"/>
                </a:lnTo>
                <a:lnTo>
                  <a:pt x="806" y="1579"/>
                </a:lnTo>
                <a:lnTo>
                  <a:pt x="792" y="1577"/>
                </a:lnTo>
                <a:lnTo>
                  <a:pt x="776" y="1575"/>
                </a:lnTo>
                <a:lnTo>
                  <a:pt x="759" y="1575"/>
                </a:lnTo>
                <a:lnTo>
                  <a:pt x="741" y="1575"/>
                </a:lnTo>
                <a:lnTo>
                  <a:pt x="702" y="1575"/>
                </a:lnTo>
                <a:lnTo>
                  <a:pt x="661" y="1575"/>
                </a:lnTo>
                <a:lnTo>
                  <a:pt x="661" y="1575"/>
                </a:lnTo>
                <a:lnTo>
                  <a:pt x="611" y="1573"/>
                </a:lnTo>
                <a:lnTo>
                  <a:pt x="560" y="1568"/>
                </a:lnTo>
                <a:lnTo>
                  <a:pt x="511" y="1566"/>
                </a:lnTo>
                <a:lnTo>
                  <a:pt x="488" y="1566"/>
                </a:lnTo>
                <a:lnTo>
                  <a:pt x="465" y="1566"/>
                </a:lnTo>
                <a:lnTo>
                  <a:pt x="465" y="1566"/>
                </a:lnTo>
                <a:lnTo>
                  <a:pt x="441" y="1563"/>
                </a:lnTo>
                <a:lnTo>
                  <a:pt x="414" y="1556"/>
                </a:lnTo>
                <a:lnTo>
                  <a:pt x="387" y="1549"/>
                </a:lnTo>
                <a:lnTo>
                  <a:pt x="362" y="1539"/>
                </a:lnTo>
                <a:lnTo>
                  <a:pt x="362" y="1539"/>
                </a:lnTo>
                <a:lnTo>
                  <a:pt x="359" y="1555"/>
                </a:lnTo>
                <a:lnTo>
                  <a:pt x="357" y="1573"/>
                </a:lnTo>
                <a:lnTo>
                  <a:pt x="357" y="1589"/>
                </a:lnTo>
                <a:lnTo>
                  <a:pt x="358" y="1606"/>
                </a:lnTo>
                <a:lnTo>
                  <a:pt x="362" y="1642"/>
                </a:lnTo>
                <a:lnTo>
                  <a:pt x="366" y="1679"/>
                </a:lnTo>
                <a:lnTo>
                  <a:pt x="366" y="1679"/>
                </a:lnTo>
                <a:lnTo>
                  <a:pt x="372" y="1741"/>
                </a:lnTo>
                <a:lnTo>
                  <a:pt x="381" y="1805"/>
                </a:lnTo>
                <a:lnTo>
                  <a:pt x="381" y="1805"/>
                </a:lnTo>
                <a:lnTo>
                  <a:pt x="383" y="1833"/>
                </a:lnTo>
                <a:lnTo>
                  <a:pt x="385" y="1862"/>
                </a:lnTo>
                <a:lnTo>
                  <a:pt x="388" y="1919"/>
                </a:lnTo>
                <a:lnTo>
                  <a:pt x="390" y="1948"/>
                </a:lnTo>
                <a:lnTo>
                  <a:pt x="393" y="1976"/>
                </a:lnTo>
                <a:lnTo>
                  <a:pt x="397" y="2003"/>
                </a:lnTo>
                <a:lnTo>
                  <a:pt x="401" y="2028"/>
                </a:lnTo>
                <a:lnTo>
                  <a:pt x="401" y="2028"/>
                </a:lnTo>
                <a:lnTo>
                  <a:pt x="399" y="2036"/>
                </a:lnTo>
                <a:lnTo>
                  <a:pt x="399" y="2044"/>
                </a:lnTo>
                <a:lnTo>
                  <a:pt x="399" y="2052"/>
                </a:lnTo>
                <a:lnTo>
                  <a:pt x="400" y="2060"/>
                </a:lnTo>
                <a:lnTo>
                  <a:pt x="404" y="2075"/>
                </a:lnTo>
                <a:lnTo>
                  <a:pt x="407" y="2082"/>
                </a:lnTo>
                <a:lnTo>
                  <a:pt x="408" y="2090"/>
                </a:lnTo>
                <a:lnTo>
                  <a:pt x="408" y="2090"/>
                </a:lnTo>
                <a:lnTo>
                  <a:pt x="413" y="2144"/>
                </a:lnTo>
                <a:lnTo>
                  <a:pt x="417" y="2199"/>
                </a:lnTo>
                <a:lnTo>
                  <a:pt x="423" y="2255"/>
                </a:lnTo>
                <a:lnTo>
                  <a:pt x="426" y="2283"/>
                </a:lnTo>
                <a:lnTo>
                  <a:pt x="430" y="2312"/>
                </a:lnTo>
                <a:lnTo>
                  <a:pt x="430" y="2312"/>
                </a:lnTo>
                <a:lnTo>
                  <a:pt x="441" y="2318"/>
                </a:lnTo>
                <a:lnTo>
                  <a:pt x="452" y="2321"/>
                </a:lnTo>
                <a:lnTo>
                  <a:pt x="474" y="2328"/>
                </a:lnTo>
                <a:lnTo>
                  <a:pt x="494" y="2335"/>
                </a:lnTo>
                <a:lnTo>
                  <a:pt x="505" y="2339"/>
                </a:lnTo>
                <a:lnTo>
                  <a:pt x="514" y="2343"/>
                </a:lnTo>
                <a:lnTo>
                  <a:pt x="514" y="2343"/>
                </a:lnTo>
                <a:lnTo>
                  <a:pt x="556" y="2349"/>
                </a:lnTo>
                <a:lnTo>
                  <a:pt x="599" y="2355"/>
                </a:lnTo>
                <a:lnTo>
                  <a:pt x="642" y="2361"/>
                </a:lnTo>
                <a:lnTo>
                  <a:pt x="664" y="2363"/>
                </a:lnTo>
                <a:lnTo>
                  <a:pt x="686" y="2364"/>
                </a:lnTo>
                <a:lnTo>
                  <a:pt x="686" y="2364"/>
                </a:lnTo>
                <a:lnTo>
                  <a:pt x="713" y="2366"/>
                </a:lnTo>
                <a:lnTo>
                  <a:pt x="740" y="2369"/>
                </a:lnTo>
                <a:lnTo>
                  <a:pt x="765" y="2370"/>
                </a:lnTo>
                <a:lnTo>
                  <a:pt x="779" y="2371"/>
                </a:lnTo>
                <a:lnTo>
                  <a:pt x="792" y="2370"/>
                </a:lnTo>
                <a:lnTo>
                  <a:pt x="792" y="2370"/>
                </a:lnTo>
                <a:lnTo>
                  <a:pt x="817" y="2368"/>
                </a:lnTo>
                <a:lnTo>
                  <a:pt x="841" y="2364"/>
                </a:lnTo>
                <a:lnTo>
                  <a:pt x="865" y="2357"/>
                </a:lnTo>
                <a:lnTo>
                  <a:pt x="889" y="2351"/>
                </a:lnTo>
                <a:lnTo>
                  <a:pt x="938" y="2336"/>
                </a:lnTo>
                <a:lnTo>
                  <a:pt x="963" y="2330"/>
                </a:lnTo>
                <a:lnTo>
                  <a:pt x="989" y="2323"/>
                </a:lnTo>
                <a:lnTo>
                  <a:pt x="989" y="2323"/>
                </a:lnTo>
                <a:lnTo>
                  <a:pt x="1013" y="2306"/>
                </a:lnTo>
                <a:lnTo>
                  <a:pt x="1024" y="2298"/>
                </a:lnTo>
                <a:lnTo>
                  <a:pt x="1035" y="2290"/>
                </a:lnTo>
                <a:lnTo>
                  <a:pt x="1035" y="2290"/>
                </a:lnTo>
                <a:lnTo>
                  <a:pt x="1039" y="2262"/>
                </a:lnTo>
                <a:lnTo>
                  <a:pt x="1043" y="2235"/>
                </a:lnTo>
                <a:lnTo>
                  <a:pt x="1048" y="2179"/>
                </a:lnTo>
                <a:lnTo>
                  <a:pt x="1053" y="2124"/>
                </a:lnTo>
                <a:lnTo>
                  <a:pt x="1060" y="2071"/>
                </a:lnTo>
                <a:lnTo>
                  <a:pt x="1060" y="2071"/>
                </a:lnTo>
                <a:lnTo>
                  <a:pt x="1063" y="2042"/>
                </a:lnTo>
                <a:lnTo>
                  <a:pt x="1065" y="2013"/>
                </a:lnTo>
                <a:lnTo>
                  <a:pt x="1066" y="1983"/>
                </a:lnTo>
                <a:lnTo>
                  <a:pt x="1068" y="1953"/>
                </a:lnTo>
                <a:lnTo>
                  <a:pt x="1068" y="1953"/>
                </a:lnTo>
                <a:lnTo>
                  <a:pt x="1068" y="1940"/>
                </a:lnTo>
                <a:lnTo>
                  <a:pt x="1067" y="1927"/>
                </a:lnTo>
                <a:lnTo>
                  <a:pt x="1066" y="1914"/>
                </a:lnTo>
                <a:lnTo>
                  <a:pt x="1066" y="1901"/>
                </a:lnTo>
                <a:lnTo>
                  <a:pt x="1066" y="1901"/>
                </a:lnTo>
                <a:lnTo>
                  <a:pt x="1067" y="1894"/>
                </a:lnTo>
                <a:lnTo>
                  <a:pt x="1069" y="1886"/>
                </a:lnTo>
                <a:lnTo>
                  <a:pt x="1071" y="1880"/>
                </a:lnTo>
                <a:lnTo>
                  <a:pt x="1073" y="1872"/>
                </a:lnTo>
                <a:lnTo>
                  <a:pt x="1073" y="1872"/>
                </a:lnTo>
                <a:lnTo>
                  <a:pt x="1074" y="1852"/>
                </a:lnTo>
                <a:lnTo>
                  <a:pt x="1074" y="1832"/>
                </a:lnTo>
                <a:lnTo>
                  <a:pt x="1073" y="1789"/>
                </a:lnTo>
                <a:lnTo>
                  <a:pt x="1073" y="1743"/>
                </a:lnTo>
                <a:lnTo>
                  <a:pt x="1073" y="1719"/>
                </a:lnTo>
                <a:lnTo>
                  <a:pt x="1075" y="1696"/>
                </a:lnTo>
                <a:lnTo>
                  <a:pt x="1075" y="1696"/>
                </a:lnTo>
                <a:lnTo>
                  <a:pt x="1077" y="1681"/>
                </a:lnTo>
                <a:lnTo>
                  <a:pt x="1079" y="1667"/>
                </a:lnTo>
                <a:lnTo>
                  <a:pt x="1082" y="1655"/>
                </a:lnTo>
                <a:lnTo>
                  <a:pt x="1084" y="1643"/>
                </a:lnTo>
                <a:lnTo>
                  <a:pt x="1084" y="1643"/>
                </a:lnTo>
                <a:lnTo>
                  <a:pt x="1086" y="1628"/>
                </a:lnTo>
                <a:lnTo>
                  <a:pt x="1088" y="1614"/>
                </a:lnTo>
                <a:lnTo>
                  <a:pt x="1088" y="1584"/>
                </a:lnTo>
                <a:lnTo>
                  <a:pt x="1089" y="1555"/>
                </a:lnTo>
                <a:lnTo>
                  <a:pt x="1091" y="1540"/>
                </a:lnTo>
                <a:lnTo>
                  <a:pt x="1093" y="1525"/>
                </a:lnTo>
                <a:lnTo>
                  <a:pt x="1093" y="1525"/>
                </a:lnTo>
                <a:lnTo>
                  <a:pt x="1075" y="1532"/>
                </a:lnTo>
                <a:lnTo>
                  <a:pt x="1055" y="1539"/>
                </a:lnTo>
                <a:lnTo>
                  <a:pt x="1019" y="1550"/>
                </a:lnTo>
                <a:lnTo>
                  <a:pt x="940" y="1573"/>
                </a:lnTo>
                <a:lnTo>
                  <a:pt x="940" y="1573"/>
                </a:lnTo>
                <a:lnTo>
                  <a:pt x="931" y="1571"/>
                </a:lnTo>
                <a:lnTo>
                  <a:pt x="922" y="1570"/>
                </a:lnTo>
                <a:lnTo>
                  <a:pt x="900" y="1570"/>
                </a:lnTo>
                <a:lnTo>
                  <a:pt x="861" y="1573"/>
                </a:lnTo>
                <a:lnTo>
                  <a:pt x="861" y="1573"/>
                </a:lnTo>
                <a:lnTo>
                  <a:pt x="858" y="1606"/>
                </a:lnTo>
                <a:lnTo>
                  <a:pt x="857" y="1635"/>
                </a:lnTo>
                <a:lnTo>
                  <a:pt x="858" y="1694"/>
                </a:lnTo>
                <a:lnTo>
                  <a:pt x="858" y="1694"/>
                </a:lnTo>
                <a:lnTo>
                  <a:pt x="872" y="1702"/>
                </a:lnTo>
                <a:lnTo>
                  <a:pt x="885" y="1713"/>
                </a:lnTo>
                <a:lnTo>
                  <a:pt x="896" y="1724"/>
                </a:lnTo>
                <a:lnTo>
                  <a:pt x="904" y="1734"/>
                </a:lnTo>
                <a:lnTo>
                  <a:pt x="912" y="1747"/>
                </a:lnTo>
                <a:lnTo>
                  <a:pt x="918" y="1760"/>
                </a:lnTo>
                <a:lnTo>
                  <a:pt x="925" y="1774"/>
                </a:lnTo>
                <a:lnTo>
                  <a:pt x="929" y="1789"/>
                </a:lnTo>
                <a:lnTo>
                  <a:pt x="929" y="1789"/>
                </a:lnTo>
                <a:lnTo>
                  <a:pt x="926" y="1790"/>
                </a:lnTo>
                <a:lnTo>
                  <a:pt x="926" y="1792"/>
                </a:lnTo>
                <a:lnTo>
                  <a:pt x="926" y="1792"/>
                </a:lnTo>
                <a:lnTo>
                  <a:pt x="929" y="1791"/>
                </a:lnTo>
                <a:lnTo>
                  <a:pt x="929" y="1791"/>
                </a:lnTo>
                <a:lnTo>
                  <a:pt x="923" y="1835"/>
                </a:lnTo>
                <a:lnTo>
                  <a:pt x="919" y="1856"/>
                </a:lnTo>
                <a:lnTo>
                  <a:pt x="914" y="1878"/>
                </a:lnTo>
                <a:lnTo>
                  <a:pt x="914" y="1878"/>
                </a:lnTo>
                <a:lnTo>
                  <a:pt x="911" y="1893"/>
                </a:lnTo>
                <a:lnTo>
                  <a:pt x="907" y="1907"/>
                </a:lnTo>
                <a:lnTo>
                  <a:pt x="901" y="1921"/>
                </a:lnTo>
                <a:lnTo>
                  <a:pt x="897" y="1932"/>
                </a:lnTo>
                <a:lnTo>
                  <a:pt x="885" y="1956"/>
                </a:lnTo>
                <a:lnTo>
                  <a:pt x="872" y="1976"/>
                </a:lnTo>
                <a:lnTo>
                  <a:pt x="858" y="1995"/>
                </a:lnTo>
                <a:lnTo>
                  <a:pt x="843" y="2015"/>
                </a:lnTo>
                <a:lnTo>
                  <a:pt x="810" y="2050"/>
                </a:lnTo>
                <a:lnTo>
                  <a:pt x="810" y="2050"/>
                </a:lnTo>
                <a:lnTo>
                  <a:pt x="800" y="2062"/>
                </a:lnTo>
                <a:lnTo>
                  <a:pt x="788" y="2073"/>
                </a:lnTo>
                <a:lnTo>
                  <a:pt x="764" y="2095"/>
                </a:lnTo>
                <a:lnTo>
                  <a:pt x="753" y="2106"/>
                </a:lnTo>
                <a:lnTo>
                  <a:pt x="744" y="2118"/>
                </a:lnTo>
                <a:lnTo>
                  <a:pt x="735" y="2129"/>
                </a:lnTo>
                <a:lnTo>
                  <a:pt x="728" y="2142"/>
                </a:lnTo>
                <a:lnTo>
                  <a:pt x="728" y="2142"/>
                </a:lnTo>
                <a:lnTo>
                  <a:pt x="725" y="2149"/>
                </a:lnTo>
                <a:lnTo>
                  <a:pt x="723" y="2156"/>
                </a:lnTo>
                <a:lnTo>
                  <a:pt x="719" y="2172"/>
                </a:lnTo>
                <a:lnTo>
                  <a:pt x="717" y="2180"/>
                </a:lnTo>
                <a:lnTo>
                  <a:pt x="713" y="2187"/>
                </a:lnTo>
                <a:lnTo>
                  <a:pt x="707" y="2192"/>
                </a:lnTo>
                <a:lnTo>
                  <a:pt x="704" y="2195"/>
                </a:lnTo>
                <a:lnTo>
                  <a:pt x="700" y="2196"/>
                </a:lnTo>
                <a:lnTo>
                  <a:pt x="700" y="2196"/>
                </a:lnTo>
                <a:lnTo>
                  <a:pt x="674" y="2173"/>
                </a:lnTo>
                <a:lnTo>
                  <a:pt x="649" y="2148"/>
                </a:lnTo>
                <a:lnTo>
                  <a:pt x="623" y="2121"/>
                </a:lnTo>
                <a:lnTo>
                  <a:pt x="598" y="2092"/>
                </a:lnTo>
                <a:lnTo>
                  <a:pt x="598" y="2092"/>
                </a:lnTo>
                <a:lnTo>
                  <a:pt x="582" y="2071"/>
                </a:lnTo>
                <a:lnTo>
                  <a:pt x="574" y="2060"/>
                </a:lnTo>
                <a:lnTo>
                  <a:pt x="567" y="2049"/>
                </a:lnTo>
                <a:lnTo>
                  <a:pt x="567" y="2049"/>
                </a:lnTo>
                <a:lnTo>
                  <a:pt x="563" y="2037"/>
                </a:lnTo>
                <a:lnTo>
                  <a:pt x="561" y="2024"/>
                </a:lnTo>
                <a:lnTo>
                  <a:pt x="560" y="2010"/>
                </a:lnTo>
                <a:lnTo>
                  <a:pt x="560" y="1997"/>
                </a:lnTo>
                <a:lnTo>
                  <a:pt x="561" y="1969"/>
                </a:lnTo>
                <a:lnTo>
                  <a:pt x="563" y="1943"/>
                </a:lnTo>
                <a:lnTo>
                  <a:pt x="563" y="1943"/>
                </a:lnTo>
                <a:lnTo>
                  <a:pt x="563" y="1934"/>
                </a:lnTo>
                <a:lnTo>
                  <a:pt x="562" y="1927"/>
                </a:lnTo>
                <a:lnTo>
                  <a:pt x="562" y="1919"/>
                </a:lnTo>
                <a:lnTo>
                  <a:pt x="561" y="1911"/>
                </a:lnTo>
                <a:lnTo>
                  <a:pt x="561" y="1911"/>
                </a:lnTo>
                <a:lnTo>
                  <a:pt x="563" y="1897"/>
                </a:lnTo>
                <a:lnTo>
                  <a:pt x="565" y="1884"/>
                </a:lnTo>
                <a:lnTo>
                  <a:pt x="569" y="1870"/>
                </a:lnTo>
                <a:lnTo>
                  <a:pt x="574" y="1857"/>
                </a:lnTo>
                <a:lnTo>
                  <a:pt x="579" y="1845"/>
                </a:lnTo>
                <a:lnTo>
                  <a:pt x="584" y="1833"/>
                </a:lnTo>
                <a:lnTo>
                  <a:pt x="591" y="1821"/>
                </a:lnTo>
                <a:lnTo>
                  <a:pt x="598" y="1809"/>
                </a:lnTo>
                <a:lnTo>
                  <a:pt x="606" y="1798"/>
                </a:lnTo>
                <a:lnTo>
                  <a:pt x="614" y="1789"/>
                </a:lnTo>
                <a:lnTo>
                  <a:pt x="623" y="1778"/>
                </a:lnTo>
                <a:lnTo>
                  <a:pt x="631" y="1770"/>
                </a:lnTo>
                <a:lnTo>
                  <a:pt x="650" y="1752"/>
                </a:lnTo>
                <a:lnTo>
                  <a:pt x="669" y="1739"/>
                </a:lnTo>
                <a:lnTo>
                  <a:pt x="669" y="1739"/>
                </a:lnTo>
                <a:lnTo>
                  <a:pt x="662" y="1725"/>
                </a:lnTo>
                <a:lnTo>
                  <a:pt x="655" y="1711"/>
                </a:lnTo>
                <a:lnTo>
                  <a:pt x="645" y="1699"/>
                </a:lnTo>
                <a:lnTo>
                  <a:pt x="634" y="1689"/>
                </a:lnTo>
                <a:lnTo>
                  <a:pt x="622" y="1680"/>
                </a:lnTo>
                <a:lnTo>
                  <a:pt x="610" y="1671"/>
                </a:lnTo>
                <a:lnTo>
                  <a:pt x="597" y="1664"/>
                </a:lnTo>
                <a:lnTo>
                  <a:pt x="584" y="1658"/>
                </a:lnTo>
                <a:lnTo>
                  <a:pt x="584" y="1658"/>
                </a:lnTo>
                <a:lnTo>
                  <a:pt x="585" y="1652"/>
                </a:lnTo>
                <a:lnTo>
                  <a:pt x="588" y="1647"/>
                </a:lnTo>
                <a:lnTo>
                  <a:pt x="592" y="1638"/>
                </a:lnTo>
                <a:lnTo>
                  <a:pt x="596" y="1628"/>
                </a:lnTo>
                <a:lnTo>
                  <a:pt x="598" y="1623"/>
                </a:lnTo>
                <a:lnTo>
                  <a:pt x="598" y="1616"/>
                </a:lnTo>
                <a:lnTo>
                  <a:pt x="598" y="1616"/>
                </a:lnTo>
                <a:close/>
                <a:moveTo>
                  <a:pt x="605" y="1647"/>
                </a:moveTo>
                <a:lnTo>
                  <a:pt x="605" y="1647"/>
                </a:lnTo>
                <a:lnTo>
                  <a:pt x="624" y="1661"/>
                </a:lnTo>
                <a:lnTo>
                  <a:pt x="642" y="1676"/>
                </a:lnTo>
                <a:lnTo>
                  <a:pt x="658" y="1692"/>
                </a:lnTo>
                <a:lnTo>
                  <a:pt x="673" y="1710"/>
                </a:lnTo>
                <a:lnTo>
                  <a:pt x="673" y="1710"/>
                </a:lnTo>
                <a:lnTo>
                  <a:pt x="674" y="1704"/>
                </a:lnTo>
                <a:lnTo>
                  <a:pt x="673" y="1699"/>
                </a:lnTo>
                <a:lnTo>
                  <a:pt x="672" y="1694"/>
                </a:lnTo>
                <a:lnTo>
                  <a:pt x="670" y="1687"/>
                </a:lnTo>
                <a:lnTo>
                  <a:pt x="664" y="1674"/>
                </a:lnTo>
                <a:lnTo>
                  <a:pt x="655" y="1662"/>
                </a:lnTo>
                <a:lnTo>
                  <a:pt x="644" y="1651"/>
                </a:lnTo>
                <a:lnTo>
                  <a:pt x="634" y="1640"/>
                </a:lnTo>
                <a:lnTo>
                  <a:pt x="622" y="1633"/>
                </a:lnTo>
                <a:lnTo>
                  <a:pt x="616" y="1630"/>
                </a:lnTo>
                <a:lnTo>
                  <a:pt x="611" y="1629"/>
                </a:lnTo>
                <a:lnTo>
                  <a:pt x="611" y="1629"/>
                </a:lnTo>
                <a:lnTo>
                  <a:pt x="611" y="1631"/>
                </a:lnTo>
                <a:lnTo>
                  <a:pt x="610" y="1635"/>
                </a:lnTo>
                <a:lnTo>
                  <a:pt x="608" y="1638"/>
                </a:lnTo>
                <a:lnTo>
                  <a:pt x="606" y="1642"/>
                </a:lnTo>
                <a:lnTo>
                  <a:pt x="605" y="1644"/>
                </a:lnTo>
                <a:lnTo>
                  <a:pt x="605" y="1647"/>
                </a:lnTo>
                <a:lnTo>
                  <a:pt x="605" y="1647"/>
                </a:lnTo>
                <a:close/>
                <a:moveTo>
                  <a:pt x="790" y="1729"/>
                </a:moveTo>
                <a:lnTo>
                  <a:pt x="790" y="1729"/>
                </a:lnTo>
                <a:lnTo>
                  <a:pt x="792" y="1715"/>
                </a:lnTo>
                <a:lnTo>
                  <a:pt x="793" y="1701"/>
                </a:lnTo>
                <a:lnTo>
                  <a:pt x="793" y="1695"/>
                </a:lnTo>
                <a:lnTo>
                  <a:pt x="791" y="1688"/>
                </a:lnTo>
                <a:lnTo>
                  <a:pt x="789" y="1683"/>
                </a:lnTo>
                <a:lnTo>
                  <a:pt x="786" y="1679"/>
                </a:lnTo>
                <a:lnTo>
                  <a:pt x="786" y="1679"/>
                </a:lnTo>
                <a:lnTo>
                  <a:pt x="787" y="1686"/>
                </a:lnTo>
                <a:lnTo>
                  <a:pt x="788" y="1692"/>
                </a:lnTo>
                <a:lnTo>
                  <a:pt x="787" y="1705"/>
                </a:lnTo>
                <a:lnTo>
                  <a:pt x="787" y="1711"/>
                </a:lnTo>
                <a:lnTo>
                  <a:pt x="787" y="1717"/>
                </a:lnTo>
                <a:lnTo>
                  <a:pt x="788" y="1722"/>
                </a:lnTo>
                <a:lnTo>
                  <a:pt x="790" y="1729"/>
                </a:lnTo>
                <a:lnTo>
                  <a:pt x="790" y="1729"/>
                </a:lnTo>
                <a:close/>
                <a:moveTo>
                  <a:pt x="861" y="1770"/>
                </a:moveTo>
                <a:lnTo>
                  <a:pt x="861" y="1770"/>
                </a:lnTo>
                <a:lnTo>
                  <a:pt x="853" y="1785"/>
                </a:lnTo>
                <a:lnTo>
                  <a:pt x="848" y="1791"/>
                </a:lnTo>
                <a:lnTo>
                  <a:pt x="842" y="1797"/>
                </a:lnTo>
                <a:lnTo>
                  <a:pt x="836" y="1803"/>
                </a:lnTo>
                <a:lnTo>
                  <a:pt x="828" y="1808"/>
                </a:lnTo>
                <a:lnTo>
                  <a:pt x="820" y="1811"/>
                </a:lnTo>
                <a:lnTo>
                  <a:pt x="810" y="1813"/>
                </a:lnTo>
                <a:lnTo>
                  <a:pt x="810" y="1813"/>
                </a:lnTo>
                <a:lnTo>
                  <a:pt x="797" y="1815"/>
                </a:lnTo>
                <a:lnTo>
                  <a:pt x="787" y="1815"/>
                </a:lnTo>
                <a:lnTo>
                  <a:pt x="776" y="1812"/>
                </a:lnTo>
                <a:lnTo>
                  <a:pt x="767" y="1809"/>
                </a:lnTo>
                <a:lnTo>
                  <a:pt x="760" y="1805"/>
                </a:lnTo>
                <a:lnTo>
                  <a:pt x="755" y="1800"/>
                </a:lnTo>
                <a:lnTo>
                  <a:pt x="749" y="1793"/>
                </a:lnTo>
                <a:lnTo>
                  <a:pt x="745" y="1786"/>
                </a:lnTo>
                <a:lnTo>
                  <a:pt x="742" y="1777"/>
                </a:lnTo>
                <a:lnTo>
                  <a:pt x="740" y="1768"/>
                </a:lnTo>
                <a:lnTo>
                  <a:pt x="737" y="1759"/>
                </a:lnTo>
                <a:lnTo>
                  <a:pt x="736" y="1748"/>
                </a:lnTo>
                <a:lnTo>
                  <a:pt x="736" y="1727"/>
                </a:lnTo>
                <a:lnTo>
                  <a:pt x="737" y="1703"/>
                </a:lnTo>
                <a:lnTo>
                  <a:pt x="737" y="1703"/>
                </a:lnTo>
                <a:lnTo>
                  <a:pt x="736" y="1703"/>
                </a:lnTo>
                <a:lnTo>
                  <a:pt x="735" y="1702"/>
                </a:lnTo>
                <a:lnTo>
                  <a:pt x="733" y="1702"/>
                </a:lnTo>
                <a:lnTo>
                  <a:pt x="732" y="1701"/>
                </a:lnTo>
                <a:lnTo>
                  <a:pt x="732" y="1701"/>
                </a:lnTo>
                <a:lnTo>
                  <a:pt x="718" y="1715"/>
                </a:lnTo>
                <a:lnTo>
                  <a:pt x="706" y="1729"/>
                </a:lnTo>
                <a:lnTo>
                  <a:pt x="697" y="1744"/>
                </a:lnTo>
                <a:lnTo>
                  <a:pt x="689" y="1760"/>
                </a:lnTo>
                <a:lnTo>
                  <a:pt x="684" y="1777"/>
                </a:lnTo>
                <a:lnTo>
                  <a:pt x="680" y="1795"/>
                </a:lnTo>
                <a:lnTo>
                  <a:pt x="676" y="1815"/>
                </a:lnTo>
                <a:lnTo>
                  <a:pt x="674" y="1833"/>
                </a:lnTo>
                <a:lnTo>
                  <a:pt x="674" y="1853"/>
                </a:lnTo>
                <a:lnTo>
                  <a:pt x="675" y="1872"/>
                </a:lnTo>
                <a:lnTo>
                  <a:pt x="677" y="1893"/>
                </a:lnTo>
                <a:lnTo>
                  <a:pt x="680" y="1912"/>
                </a:lnTo>
                <a:lnTo>
                  <a:pt x="683" y="1932"/>
                </a:lnTo>
                <a:lnTo>
                  <a:pt x="687" y="1952"/>
                </a:lnTo>
                <a:lnTo>
                  <a:pt x="697" y="1990"/>
                </a:lnTo>
                <a:lnTo>
                  <a:pt x="697" y="1990"/>
                </a:lnTo>
                <a:lnTo>
                  <a:pt x="689" y="1984"/>
                </a:lnTo>
                <a:lnTo>
                  <a:pt x="684" y="1976"/>
                </a:lnTo>
                <a:lnTo>
                  <a:pt x="679" y="1967"/>
                </a:lnTo>
                <a:lnTo>
                  <a:pt x="673" y="1957"/>
                </a:lnTo>
                <a:lnTo>
                  <a:pt x="669" y="1946"/>
                </a:lnTo>
                <a:lnTo>
                  <a:pt x="666" y="1936"/>
                </a:lnTo>
                <a:lnTo>
                  <a:pt x="661" y="1915"/>
                </a:lnTo>
                <a:lnTo>
                  <a:pt x="661" y="1915"/>
                </a:lnTo>
                <a:lnTo>
                  <a:pt x="658" y="1896"/>
                </a:lnTo>
                <a:lnTo>
                  <a:pt x="656" y="1876"/>
                </a:lnTo>
                <a:lnTo>
                  <a:pt x="656" y="1856"/>
                </a:lnTo>
                <a:lnTo>
                  <a:pt x="657" y="1837"/>
                </a:lnTo>
                <a:lnTo>
                  <a:pt x="659" y="1818"/>
                </a:lnTo>
                <a:lnTo>
                  <a:pt x="661" y="1798"/>
                </a:lnTo>
                <a:lnTo>
                  <a:pt x="666" y="1780"/>
                </a:lnTo>
                <a:lnTo>
                  <a:pt x="669" y="1762"/>
                </a:lnTo>
                <a:lnTo>
                  <a:pt x="669" y="1762"/>
                </a:lnTo>
                <a:lnTo>
                  <a:pt x="661" y="1764"/>
                </a:lnTo>
                <a:lnTo>
                  <a:pt x="654" y="1767"/>
                </a:lnTo>
                <a:lnTo>
                  <a:pt x="649" y="1772"/>
                </a:lnTo>
                <a:lnTo>
                  <a:pt x="642" y="1777"/>
                </a:lnTo>
                <a:lnTo>
                  <a:pt x="638" y="1782"/>
                </a:lnTo>
                <a:lnTo>
                  <a:pt x="635" y="1789"/>
                </a:lnTo>
                <a:lnTo>
                  <a:pt x="632" y="1796"/>
                </a:lnTo>
                <a:lnTo>
                  <a:pt x="631" y="1804"/>
                </a:lnTo>
                <a:lnTo>
                  <a:pt x="631" y="1804"/>
                </a:lnTo>
                <a:lnTo>
                  <a:pt x="624" y="1812"/>
                </a:lnTo>
                <a:lnTo>
                  <a:pt x="616" y="1823"/>
                </a:lnTo>
                <a:lnTo>
                  <a:pt x="610" y="1834"/>
                </a:lnTo>
                <a:lnTo>
                  <a:pt x="604" y="1847"/>
                </a:lnTo>
                <a:lnTo>
                  <a:pt x="598" y="1858"/>
                </a:lnTo>
                <a:lnTo>
                  <a:pt x="593" y="1872"/>
                </a:lnTo>
                <a:lnTo>
                  <a:pt x="590" y="1885"/>
                </a:lnTo>
                <a:lnTo>
                  <a:pt x="585" y="1899"/>
                </a:lnTo>
                <a:lnTo>
                  <a:pt x="583" y="1913"/>
                </a:lnTo>
                <a:lnTo>
                  <a:pt x="581" y="1928"/>
                </a:lnTo>
                <a:lnTo>
                  <a:pt x="579" y="1942"/>
                </a:lnTo>
                <a:lnTo>
                  <a:pt x="579" y="1957"/>
                </a:lnTo>
                <a:lnTo>
                  <a:pt x="578" y="1971"/>
                </a:lnTo>
                <a:lnTo>
                  <a:pt x="579" y="1986"/>
                </a:lnTo>
                <a:lnTo>
                  <a:pt x="580" y="2000"/>
                </a:lnTo>
                <a:lnTo>
                  <a:pt x="582" y="2014"/>
                </a:lnTo>
                <a:lnTo>
                  <a:pt x="582" y="2014"/>
                </a:lnTo>
                <a:lnTo>
                  <a:pt x="580" y="2016"/>
                </a:lnTo>
                <a:lnTo>
                  <a:pt x="578" y="2019"/>
                </a:lnTo>
                <a:lnTo>
                  <a:pt x="577" y="2021"/>
                </a:lnTo>
                <a:lnTo>
                  <a:pt x="576" y="2025"/>
                </a:lnTo>
                <a:lnTo>
                  <a:pt x="576" y="2025"/>
                </a:lnTo>
                <a:lnTo>
                  <a:pt x="588" y="2048"/>
                </a:lnTo>
                <a:lnTo>
                  <a:pt x="601" y="2069"/>
                </a:lnTo>
                <a:lnTo>
                  <a:pt x="616" y="2090"/>
                </a:lnTo>
                <a:lnTo>
                  <a:pt x="632" y="2109"/>
                </a:lnTo>
                <a:lnTo>
                  <a:pt x="649" y="2126"/>
                </a:lnTo>
                <a:lnTo>
                  <a:pt x="667" y="2143"/>
                </a:lnTo>
                <a:lnTo>
                  <a:pt x="685" y="2159"/>
                </a:lnTo>
                <a:lnTo>
                  <a:pt x="704" y="2175"/>
                </a:lnTo>
                <a:lnTo>
                  <a:pt x="704" y="2175"/>
                </a:lnTo>
                <a:lnTo>
                  <a:pt x="708" y="2156"/>
                </a:lnTo>
                <a:lnTo>
                  <a:pt x="715" y="2138"/>
                </a:lnTo>
                <a:lnTo>
                  <a:pt x="722" y="2123"/>
                </a:lnTo>
                <a:lnTo>
                  <a:pt x="732" y="2108"/>
                </a:lnTo>
                <a:lnTo>
                  <a:pt x="742" y="2094"/>
                </a:lnTo>
                <a:lnTo>
                  <a:pt x="753" y="2081"/>
                </a:lnTo>
                <a:lnTo>
                  <a:pt x="765" y="2069"/>
                </a:lnTo>
                <a:lnTo>
                  <a:pt x="777" y="2058"/>
                </a:lnTo>
                <a:lnTo>
                  <a:pt x="803" y="2036"/>
                </a:lnTo>
                <a:lnTo>
                  <a:pt x="816" y="2024"/>
                </a:lnTo>
                <a:lnTo>
                  <a:pt x="827" y="2013"/>
                </a:lnTo>
                <a:lnTo>
                  <a:pt x="839" y="2001"/>
                </a:lnTo>
                <a:lnTo>
                  <a:pt x="850" y="1988"/>
                </a:lnTo>
                <a:lnTo>
                  <a:pt x="858" y="1974"/>
                </a:lnTo>
                <a:lnTo>
                  <a:pt x="867" y="1959"/>
                </a:lnTo>
                <a:lnTo>
                  <a:pt x="867" y="1959"/>
                </a:lnTo>
                <a:lnTo>
                  <a:pt x="877" y="1939"/>
                </a:lnTo>
                <a:lnTo>
                  <a:pt x="885" y="1915"/>
                </a:lnTo>
                <a:lnTo>
                  <a:pt x="895" y="1891"/>
                </a:lnTo>
                <a:lnTo>
                  <a:pt x="901" y="1865"/>
                </a:lnTo>
                <a:lnTo>
                  <a:pt x="904" y="1851"/>
                </a:lnTo>
                <a:lnTo>
                  <a:pt x="907" y="1837"/>
                </a:lnTo>
                <a:lnTo>
                  <a:pt x="908" y="1823"/>
                </a:lnTo>
                <a:lnTo>
                  <a:pt x="909" y="1809"/>
                </a:lnTo>
                <a:lnTo>
                  <a:pt x="909" y="1795"/>
                </a:lnTo>
                <a:lnTo>
                  <a:pt x="907" y="1780"/>
                </a:lnTo>
                <a:lnTo>
                  <a:pt x="904" y="1766"/>
                </a:lnTo>
                <a:lnTo>
                  <a:pt x="900" y="1751"/>
                </a:lnTo>
                <a:lnTo>
                  <a:pt x="900" y="1751"/>
                </a:lnTo>
                <a:lnTo>
                  <a:pt x="895" y="1747"/>
                </a:lnTo>
                <a:lnTo>
                  <a:pt x="891" y="1743"/>
                </a:lnTo>
                <a:lnTo>
                  <a:pt x="883" y="1732"/>
                </a:lnTo>
                <a:lnTo>
                  <a:pt x="879" y="1728"/>
                </a:lnTo>
                <a:lnTo>
                  <a:pt x="873" y="1724"/>
                </a:lnTo>
                <a:lnTo>
                  <a:pt x="867" y="1721"/>
                </a:lnTo>
                <a:lnTo>
                  <a:pt x="858" y="1720"/>
                </a:lnTo>
                <a:lnTo>
                  <a:pt x="858" y="1720"/>
                </a:lnTo>
                <a:lnTo>
                  <a:pt x="859" y="1734"/>
                </a:lnTo>
                <a:lnTo>
                  <a:pt x="859" y="1747"/>
                </a:lnTo>
                <a:lnTo>
                  <a:pt x="859" y="1758"/>
                </a:lnTo>
                <a:lnTo>
                  <a:pt x="859" y="1764"/>
                </a:lnTo>
                <a:lnTo>
                  <a:pt x="861" y="1770"/>
                </a:lnTo>
                <a:lnTo>
                  <a:pt x="861" y="1770"/>
                </a:lnTo>
                <a:close/>
              </a:path>
            </a:pathLst>
          </a:custGeom>
          <a:solidFill>
            <a:srgbClr val="FFFFFF"/>
          </a:solidFill>
          <a:ln w="9525">
            <a:solidFill>
              <a:schemeClr val="tx1">
                <a:lumMod val="75000"/>
                <a:lumOff val="25000"/>
              </a:schemeClr>
            </a:solidFill>
            <a:round/>
          </a:ln>
        </p:spPr>
        <p:txBody>
          <a:bodyPr vert="horz" wrap="square" lIns="91423" tIns="45711" rIns="91423" bIns="45711" numCol="1" anchor="t" anchorCtr="0" compatLnSpc="1"/>
          <a:lstStyle/>
          <a:p>
            <a:endParaRPr lang="zh-CN" altLang="en-US">
              <a:solidFill>
                <a:schemeClr val="tx1">
                  <a:lumMod val="75000"/>
                  <a:lumOff val="25000"/>
                </a:schemeClr>
              </a:solidFill>
            </a:endParaRPr>
          </a:p>
        </p:txBody>
      </p:sp>
      <p:sp>
        <p:nvSpPr>
          <p:cNvPr id="113" name="TextBox 112"/>
          <p:cNvSpPr txBox="1"/>
          <p:nvPr/>
        </p:nvSpPr>
        <p:spPr>
          <a:xfrm>
            <a:off x="534428" y="5964689"/>
            <a:ext cx="8285274" cy="276860"/>
          </a:xfrm>
          <a:prstGeom prst="rect">
            <a:avLst/>
          </a:prstGeom>
          <a:noFill/>
        </p:spPr>
        <p:txBody>
          <a:bodyPr wrap="square" lIns="0" tIns="0" rIns="0" bIns="0" rtlCol="0">
            <a:spAutoFit/>
          </a:bodyPr>
          <a:lstStyle/>
          <a:p>
            <a:r>
              <a:rPr lang="zh-CN" altLang="en-US" b="1">
                <a:solidFill>
                  <a:schemeClr val="tx1">
                    <a:lumMod val="75000"/>
                    <a:lumOff val="25000"/>
                  </a:schemeClr>
                </a:solidFill>
                <a:latin typeface="楷体" panose="02010609060101010101" charset="-122"/>
                <a:ea typeface="楷体" panose="02010609060101010101" charset="-122"/>
              </a:rPr>
              <a:t>（据夏明作品改动）</a:t>
            </a:r>
            <a:endParaRPr lang="en-US" altLang="zh-CN" b="1">
              <a:solidFill>
                <a:schemeClr val="tx1">
                  <a:lumMod val="75000"/>
                  <a:lumOff val="25000"/>
                </a:schemeClr>
              </a:solidFill>
              <a:latin typeface="楷体" panose="02010609060101010101" charset="-122"/>
              <a:ea typeface="楷体" panose="02010609060101010101" charset="-122"/>
            </a:endParaRPr>
          </a:p>
        </p:txBody>
      </p:sp>
      <p:sp>
        <p:nvSpPr>
          <p:cNvPr id="126" name="TextBox 125"/>
          <p:cNvSpPr txBox="1"/>
          <p:nvPr/>
        </p:nvSpPr>
        <p:spPr>
          <a:xfrm>
            <a:off x="5457485" y="2198305"/>
            <a:ext cx="4642610" cy="245745"/>
          </a:xfrm>
          <a:prstGeom prst="rect">
            <a:avLst/>
          </a:prstGeom>
          <a:noFill/>
        </p:spPr>
        <p:txBody>
          <a:bodyPr wrap="square" lIns="0" tIns="0" rIns="0" bIns="0" rtlCol="0">
            <a:spAutoFit/>
          </a:bodyPr>
          <a:lstStyle/>
          <a:p>
            <a:endParaRPr lang="zh-CN" altLang="en-US" sz="1600" b="1">
              <a:solidFill>
                <a:schemeClr val="accent6"/>
              </a:solidFill>
              <a:latin typeface="微软雅黑" panose="020b0503020204020204" charset="-122"/>
              <a:ea typeface="微软雅黑"/>
            </a:endParaRPr>
          </a:p>
        </p:txBody>
      </p:sp>
      <p:pic>
        <p:nvPicPr>
          <p:cNvPr id="35" name="Picture 4"/>
          <p:cNvPicPr>
            <a:picLocks noChangeAspect="1" noChangeArrowheads="1"/>
          </p:cNvPicPr>
          <p:nvPr/>
        </p:nvPicPr>
        <p:blipFill>
          <a:blip r:embed="rId2"/>
          <a:stretch>
            <a:fillRect/>
          </a:stretch>
        </p:blipFill>
        <p:spPr bwMode="auto">
          <a:xfrm>
            <a:off x="447040" y="1143635"/>
            <a:ext cx="4048125" cy="4221480"/>
          </a:xfrm>
          <a:prstGeom prst="rect">
            <a:avLst/>
          </a:prstGeom>
          <a:noFill/>
          <a:ln w="9525">
            <a:noFill/>
            <a:miter lim="800000"/>
          </a:ln>
          <a:effectLst/>
        </p:spPr>
      </p:pic>
      <p:sp>
        <p:nvSpPr>
          <p:cNvPr id="39" name="TextBox 112"/>
          <p:cNvSpPr txBox="1"/>
          <p:nvPr/>
        </p:nvSpPr>
        <p:spPr>
          <a:xfrm>
            <a:off x="2090110" y="615878"/>
            <a:ext cx="8285274" cy="276860"/>
          </a:xfrm>
          <a:prstGeom prst="rect">
            <a:avLst/>
          </a:prstGeom>
          <a:noFill/>
        </p:spPr>
        <p:txBody>
          <a:bodyPr wrap="square" lIns="0" tIns="0" rIns="0" bIns="0" rtlCol="0">
            <a:spAutoFit/>
          </a:bodyPr>
          <a:lstStyle/>
          <a:p>
            <a:r>
              <a:rPr lang="zh-CN" altLang="en-US" b="1">
                <a:solidFill>
                  <a:schemeClr val="tx1">
                    <a:lumMod val="75000"/>
                    <a:lumOff val="25000"/>
                  </a:schemeClr>
                </a:solidFill>
                <a:latin typeface="微软雅黑" panose="020b0503020204020204" charset="-122"/>
                <a:ea typeface="微软雅黑"/>
              </a:rPr>
              <a:t>如</a:t>
            </a:r>
            <a:r>
              <a:rPr lang="en-US" altLang="zh-CN" b="1">
                <a:solidFill>
                  <a:schemeClr val="tx1">
                    <a:lumMod val="75000"/>
                    <a:lumOff val="25000"/>
                  </a:schemeClr>
                </a:solidFill>
                <a:latin typeface="微软雅黑" panose="020b0503020204020204" charset="-122"/>
                <a:ea typeface="微软雅黑"/>
              </a:rPr>
              <a:t>2016</a:t>
            </a:r>
            <a:r>
              <a:rPr lang="zh-CN" altLang="en-US" b="1">
                <a:solidFill>
                  <a:schemeClr val="tx1">
                    <a:lumMod val="75000"/>
                    <a:lumOff val="25000"/>
                  </a:schemeClr>
                </a:solidFill>
                <a:latin typeface="微软雅黑" panose="020b0503020204020204" charset="-122"/>
                <a:ea typeface="微软雅黑"/>
              </a:rPr>
              <a:t>年高考全国新课标卷</a:t>
            </a:r>
            <a:r>
              <a:rPr lang="en-US" altLang="zh-CN" b="1">
                <a:solidFill>
                  <a:schemeClr val="tx1">
                    <a:lumMod val="75000"/>
                    <a:lumOff val="25000"/>
                  </a:schemeClr>
                </a:solidFill>
                <a:latin typeface="微软雅黑" panose="020b0503020204020204" charset="-122"/>
                <a:ea typeface="微软雅黑"/>
              </a:rPr>
              <a:t>Ⅰ</a:t>
            </a:r>
            <a:r>
              <a:rPr lang="zh-CN" altLang="en-US" b="1">
                <a:solidFill>
                  <a:schemeClr val="tx1">
                    <a:lumMod val="75000"/>
                    <a:lumOff val="25000"/>
                  </a:schemeClr>
                </a:solidFill>
                <a:latin typeface="微软雅黑" panose="020b0503020204020204" charset="-122"/>
                <a:ea typeface="微软雅黑"/>
              </a:rPr>
              <a:t>作文试题：</a:t>
            </a:r>
            <a:endParaRPr lang="en-US" altLang="zh-CN" b="1">
              <a:solidFill>
                <a:schemeClr val="tx1">
                  <a:lumMod val="75000"/>
                  <a:lumOff val="25000"/>
                </a:schemeClr>
              </a:solidFill>
              <a:latin typeface="微软雅黑" panose="020b0503020204020204" charset="-122"/>
              <a:ea typeface="微软雅黑"/>
            </a:endParaRPr>
          </a:p>
        </p:txBody>
      </p:sp>
      <p:sp>
        <p:nvSpPr>
          <p:cNvPr id="40" name="TextBox 112"/>
          <p:cNvSpPr txBox="1"/>
          <p:nvPr/>
        </p:nvSpPr>
        <p:spPr>
          <a:xfrm>
            <a:off x="5096053" y="1596313"/>
            <a:ext cx="4982036" cy="4847590"/>
          </a:xfrm>
          <a:prstGeom prst="rect">
            <a:avLst/>
          </a:prstGeom>
          <a:noFill/>
        </p:spPr>
        <p:txBody>
          <a:bodyPr wrap="square" lIns="0" tIns="0" rIns="0" bIns="0" rtlCol="0">
            <a:spAutoFit/>
          </a:bodyPr>
          <a:lstStyle/>
          <a:p>
            <a:pPr>
              <a:lnSpc>
                <a:spcPct val="150000"/>
              </a:lnSpc>
            </a:pPr>
            <a:r>
              <a:rPr lang="zh-CN" altLang="en-US" b="1">
                <a:solidFill>
                  <a:schemeClr val="tx1">
                    <a:lumMod val="75000"/>
                    <a:lumOff val="25000"/>
                  </a:schemeClr>
                </a:solidFill>
                <a:latin typeface="微软雅黑" panose="020b0503020204020204" charset="-122"/>
                <a:ea typeface="微软雅黑"/>
              </a:rPr>
              <a:t>（</a:t>
            </a:r>
            <a:r>
              <a:rPr lang="en-US" altLang="zh-CN" b="1">
                <a:solidFill>
                  <a:schemeClr val="tx1">
                    <a:lumMod val="75000"/>
                    <a:lumOff val="25000"/>
                  </a:schemeClr>
                </a:solidFill>
                <a:latin typeface="微软雅黑" panose="020b0503020204020204" charset="-122"/>
                <a:ea typeface="微软雅黑"/>
              </a:rPr>
              <a:t>1</a:t>
            </a:r>
            <a:r>
              <a:rPr lang="zh-CN" altLang="en-US" b="1">
                <a:solidFill>
                  <a:schemeClr val="tx1">
                    <a:lumMod val="75000"/>
                    <a:lumOff val="25000"/>
                  </a:schemeClr>
                </a:solidFill>
                <a:latin typeface="微软雅黑" panose="020b0503020204020204" charset="-122"/>
                <a:ea typeface="微软雅黑"/>
              </a:rPr>
              <a:t>）画中人（物）的形象点：</a:t>
            </a:r>
            <a:endParaRPr lang="en-US" altLang="zh-CN" b="1">
              <a:solidFill>
                <a:schemeClr val="tx1">
                  <a:lumMod val="75000"/>
                  <a:lumOff val="25000"/>
                </a:schemeClr>
              </a:solidFill>
              <a:latin typeface="微软雅黑" panose="020b0503020204020204" charset="-122"/>
              <a:ea typeface="微软雅黑"/>
            </a:endParaRPr>
          </a:p>
          <a:p>
            <a:pPr>
              <a:lnSpc>
                <a:spcPct val="150000"/>
              </a:lnSpc>
            </a:pPr>
            <a:endParaRPr lang="en-US" altLang="zh-CN" b="1">
              <a:solidFill>
                <a:schemeClr val="tx1">
                  <a:lumMod val="75000"/>
                  <a:lumOff val="25000"/>
                </a:schemeClr>
              </a:solidFill>
              <a:latin typeface="微软雅黑" panose="020b0503020204020204" charset="-122"/>
              <a:ea typeface="微软雅黑"/>
            </a:endParaRPr>
          </a:p>
          <a:p>
            <a:pPr>
              <a:lnSpc>
                <a:spcPct val="150000"/>
              </a:lnSpc>
            </a:pPr>
            <a:endParaRPr lang="en-US" altLang="zh-CN" b="1">
              <a:solidFill>
                <a:schemeClr val="tx1">
                  <a:lumMod val="75000"/>
                  <a:lumOff val="25000"/>
                </a:schemeClr>
              </a:solidFill>
              <a:latin typeface="微软雅黑" panose="020b0503020204020204" charset="-122"/>
              <a:ea typeface="微软雅黑"/>
            </a:endParaRPr>
          </a:p>
          <a:p>
            <a:pPr>
              <a:lnSpc>
                <a:spcPct val="150000"/>
              </a:lnSpc>
            </a:pPr>
            <a:endParaRPr lang="en-US" altLang="zh-CN" b="1">
              <a:solidFill>
                <a:schemeClr val="tx1">
                  <a:lumMod val="75000"/>
                  <a:lumOff val="25000"/>
                </a:schemeClr>
              </a:solidFill>
              <a:latin typeface="微软雅黑" panose="020b0503020204020204" charset="-122"/>
              <a:ea typeface="微软雅黑"/>
            </a:endParaRPr>
          </a:p>
          <a:p>
            <a:pPr>
              <a:lnSpc>
                <a:spcPct val="150000"/>
              </a:lnSpc>
            </a:pPr>
            <a:r>
              <a:rPr lang="zh-CN" altLang="en-US" b="1">
                <a:solidFill>
                  <a:schemeClr val="tx1">
                    <a:lumMod val="75000"/>
                    <a:lumOff val="25000"/>
                  </a:schemeClr>
                </a:solidFill>
                <a:latin typeface="微软雅黑" panose="020b0503020204020204" charset="-122"/>
                <a:ea typeface="微软雅黑"/>
              </a:rPr>
              <a:t>（</a:t>
            </a:r>
            <a:r>
              <a:rPr lang="en-US" altLang="zh-CN" b="1">
                <a:solidFill>
                  <a:schemeClr val="tx1">
                    <a:lumMod val="75000"/>
                    <a:lumOff val="25000"/>
                  </a:schemeClr>
                </a:solidFill>
                <a:latin typeface="微软雅黑" panose="020b0503020204020204" charset="-122"/>
                <a:ea typeface="微软雅黑"/>
              </a:rPr>
              <a:t>2</a:t>
            </a:r>
            <a:r>
              <a:rPr lang="zh-CN" altLang="en-US" b="1">
                <a:solidFill>
                  <a:schemeClr val="tx1">
                    <a:lumMod val="75000"/>
                    <a:lumOff val="25000"/>
                  </a:schemeClr>
                </a:solidFill>
                <a:latin typeface="微软雅黑" panose="020b0503020204020204" charset="-122"/>
                <a:ea typeface="微软雅黑"/>
              </a:rPr>
              <a:t>）画中人（物）的关系点：</a:t>
            </a:r>
            <a:endParaRPr lang="en-US" altLang="zh-CN" b="1">
              <a:solidFill>
                <a:schemeClr val="tx1">
                  <a:lumMod val="75000"/>
                  <a:lumOff val="25000"/>
                </a:schemeClr>
              </a:solidFill>
              <a:latin typeface="微软雅黑" panose="020b0503020204020204" charset="-122"/>
              <a:ea typeface="微软雅黑"/>
            </a:endParaRPr>
          </a:p>
          <a:p>
            <a:pPr>
              <a:lnSpc>
                <a:spcPct val="150000"/>
              </a:lnSpc>
            </a:pPr>
            <a:endParaRPr lang="en-US" altLang="zh-CN" b="1">
              <a:solidFill>
                <a:schemeClr val="tx1">
                  <a:lumMod val="75000"/>
                  <a:lumOff val="25000"/>
                </a:schemeClr>
              </a:solidFill>
              <a:latin typeface="微软雅黑" panose="020b0503020204020204" charset="-122"/>
              <a:ea typeface="微软雅黑"/>
            </a:endParaRPr>
          </a:p>
          <a:p>
            <a:pPr>
              <a:lnSpc>
                <a:spcPct val="150000"/>
              </a:lnSpc>
            </a:pPr>
            <a:endParaRPr lang="en-US" altLang="zh-CN" b="1">
              <a:solidFill>
                <a:schemeClr val="tx1">
                  <a:lumMod val="75000"/>
                  <a:lumOff val="25000"/>
                </a:schemeClr>
              </a:solidFill>
              <a:latin typeface="微软雅黑" panose="020b0503020204020204" charset="-122"/>
              <a:ea typeface="微软雅黑"/>
            </a:endParaRPr>
          </a:p>
          <a:p>
            <a:pPr>
              <a:lnSpc>
                <a:spcPct val="150000"/>
              </a:lnSpc>
            </a:pPr>
            <a:r>
              <a:rPr lang="zh-CN" altLang="en-US" b="1">
                <a:solidFill>
                  <a:schemeClr val="tx1">
                    <a:lumMod val="75000"/>
                    <a:lumOff val="25000"/>
                  </a:schemeClr>
                </a:solidFill>
                <a:latin typeface="微软雅黑" panose="020b0503020204020204" charset="-122"/>
                <a:ea typeface="微软雅黑"/>
              </a:rPr>
              <a:t>（</a:t>
            </a:r>
            <a:r>
              <a:rPr lang="en-US" altLang="zh-CN" b="1">
                <a:solidFill>
                  <a:schemeClr val="tx1">
                    <a:lumMod val="75000"/>
                    <a:lumOff val="25000"/>
                  </a:schemeClr>
                </a:solidFill>
                <a:latin typeface="微软雅黑" panose="020b0503020204020204" charset="-122"/>
                <a:ea typeface="微软雅黑"/>
              </a:rPr>
              <a:t>3</a:t>
            </a:r>
            <a:r>
              <a:rPr lang="zh-CN" altLang="en-US" b="1">
                <a:solidFill>
                  <a:schemeClr val="tx1">
                    <a:lumMod val="75000"/>
                    <a:lumOff val="25000"/>
                  </a:schemeClr>
                </a:solidFill>
                <a:latin typeface="微软雅黑" panose="020b0503020204020204" charset="-122"/>
                <a:ea typeface="微软雅黑"/>
              </a:rPr>
              <a:t>）画中人（物）的细节对比点：</a:t>
            </a:r>
            <a:endParaRPr lang="en-US" altLang="zh-CN" b="1">
              <a:solidFill>
                <a:schemeClr val="tx1">
                  <a:lumMod val="75000"/>
                  <a:lumOff val="25000"/>
                </a:schemeClr>
              </a:solidFill>
              <a:latin typeface="微软雅黑" panose="020b0503020204020204" charset="-122"/>
              <a:ea typeface="微软雅黑"/>
            </a:endParaRPr>
          </a:p>
          <a:p>
            <a:pPr>
              <a:lnSpc>
                <a:spcPct val="150000"/>
              </a:lnSpc>
            </a:pPr>
            <a:endParaRPr lang="en-US" altLang="zh-CN" b="1">
              <a:solidFill>
                <a:schemeClr val="tx1">
                  <a:lumMod val="75000"/>
                  <a:lumOff val="25000"/>
                </a:schemeClr>
              </a:solidFill>
              <a:latin typeface="微软雅黑" panose="020b0503020204020204" charset="-122"/>
              <a:ea typeface="微软雅黑"/>
            </a:endParaRPr>
          </a:p>
          <a:p>
            <a:pPr>
              <a:lnSpc>
                <a:spcPct val="150000"/>
              </a:lnSpc>
            </a:pPr>
            <a:r>
              <a:rPr lang="zh-CN" altLang="en-US" b="1">
                <a:solidFill>
                  <a:schemeClr val="tx1">
                    <a:lumMod val="75000"/>
                    <a:lumOff val="25000"/>
                  </a:schemeClr>
                </a:solidFill>
                <a:latin typeface="微软雅黑" panose="020b0503020204020204" charset="-122"/>
                <a:ea typeface="微软雅黑"/>
              </a:rPr>
              <a:t>通过观察画面中的各种要素，就可悟出画中人（物）所呈现出的寓意：</a:t>
            </a:r>
            <a:endParaRPr lang="en-US" altLang="zh-CN" b="1">
              <a:solidFill>
                <a:schemeClr val="tx1">
                  <a:lumMod val="75000"/>
                  <a:lumOff val="25000"/>
                </a:schemeClr>
              </a:solidFill>
              <a:latin typeface="微软雅黑" panose="020b0503020204020204" charset="-122"/>
              <a:ea typeface="微软雅黑"/>
            </a:endParaRPr>
          </a:p>
          <a:p>
            <a:endParaRPr lang="en-US" altLang="zh-CN" b="1">
              <a:solidFill>
                <a:schemeClr val="tx1">
                  <a:lumMod val="75000"/>
                  <a:lumOff val="25000"/>
                </a:schemeClr>
              </a:solidFill>
              <a:latin typeface="楷体" panose="02010609060101010101" charset="-122"/>
              <a:ea typeface="楷体" panose="02010609060101010101" charset="-122"/>
            </a:endParaRPr>
          </a:p>
        </p:txBody>
      </p:sp>
      <p:sp>
        <p:nvSpPr>
          <p:cNvPr id="41" name="TextBox 112"/>
          <p:cNvSpPr txBox="1"/>
          <p:nvPr/>
        </p:nvSpPr>
        <p:spPr>
          <a:xfrm>
            <a:off x="5453177" y="1143566"/>
            <a:ext cx="8285274" cy="276860"/>
          </a:xfrm>
          <a:prstGeom prst="rect">
            <a:avLst/>
          </a:prstGeom>
          <a:noFill/>
        </p:spPr>
        <p:txBody>
          <a:bodyPr wrap="square" lIns="0" tIns="0" rIns="0" bIns="0" rtlCol="0">
            <a:spAutoFit/>
          </a:bodyPr>
          <a:lstStyle/>
          <a:p>
            <a:r>
              <a:rPr lang="zh-CN" altLang="en-US" b="1">
                <a:solidFill>
                  <a:srgbClr val="C00000"/>
                </a:solidFill>
                <a:latin typeface="微软雅黑" panose="020b0503020204020204" charset="-122"/>
                <a:ea typeface="微软雅黑"/>
              </a:rPr>
              <a:t>立意分析：</a:t>
            </a:r>
            <a:endParaRPr lang="en-US" altLang="zh-CN" b="1">
              <a:solidFill>
                <a:srgbClr val="C00000"/>
              </a:solidFill>
              <a:latin typeface="微软雅黑" panose="020b0503020204020204" charset="-122"/>
              <a:ea typeface="微软雅黑"/>
            </a:endParaRPr>
          </a:p>
        </p:txBody>
      </p:sp>
      <p:sp>
        <p:nvSpPr>
          <p:cNvPr id="42" name="PA_任意多边形 456"/>
          <p:cNvSpPr>
            <a:spLocks noEditPoints="1"/>
          </p:cNvSpPr>
          <p:nvPr>
            <p:custDataLst>
              <p:tags r:id="rId3"/>
            </p:custDataLst>
          </p:nvPr>
        </p:nvSpPr>
        <p:spPr bwMode="auto">
          <a:xfrm>
            <a:off x="4881779" y="1072141"/>
            <a:ext cx="428549" cy="428549"/>
          </a:xfrm>
          <a:custGeom>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chemeClr val="tx1">
              <a:lumMod val="75000"/>
              <a:lumOff val="25000"/>
            </a:schemeClr>
          </a:solidFill>
          <a:ln>
            <a:noFill/>
          </a:ln>
        </p:spPr>
        <p:txBody>
          <a:bodyPr vert="horz" wrap="square" lIns="91423" tIns="45711" rIns="91423" bIns="45711" numCol="1" anchor="t" anchorCtr="0" compatLnSpc="1"/>
          <a:lstStyle/>
          <a:p>
            <a:endParaRPr lang="zh-CN" altLang="en-US"/>
          </a:p>
        </p:txBody>
      </p:sp>
      <p:sp>
        <p:nvSpPr>
          <p:cNvPr id="10" name="矩形 9"/>
          <p:cNvSpPr/>
          <p:nvPr/>
        </p:nvSpPr>
        <p:spPr>
          <a:xfrm>
            <a:off x="5167478" y="2000664"/>
            <a:ext cx="4571153" cy="1337945"/>
          </a:xfrm>
          <a:prstGeom prst="rect">
            <a:avLst/>
          </a:prstGeom>
        </p:spPr>
        <p:txBody>
          <a:bodyPr>
            <a:spAutoFit/>
          </a:bodyPr>
          <a:lstStyle/>
          <a:p>
            <a:pPr>
              <a:lnSpc>
                <a:spcPct val="150000"/>
              </a:lnSpc>
            </a:pPr>
            <a:r>
              <a:rPr lang="zh-CN" altLang="en-US" b="1" u="sng">
                <a:solidFill>
                  <a:srgbClr val="0060A8"/>
                </a:solidFill>
                <a:latin typeface="微软雅黑" panose="020b0503020204020204" charset="-122"/>
                <a:ea typeface="微软雅黑"/>
              </a:rPr>
              <a:t>甲学生得了 </a:t>
            </a:r>
            <a:r>
              <a:rPr lang="en-US" altLang="zh-CN" b="1" u="sng">
                <a:solidFill>
                  <a:srgbClr val="0060A8"/>
                </a:solidFill>
                <a:latin typeface="微软雅黑" panose="020b0503020204020204" charset="-122"/>
                <a:ea typeface="微软雅黑"/>
              </a:rPr>
              <a:t>100 </a:t>
            </a:r>
            <a:r>
              <a:rPr lang="zh-CN" altLang="en-US" b="1" u="sng">
                <a:solidFill>
                  <a:srgbClr val="0060A8"/>
                </a:solidFill>
                <a:latin typeface="微软雅黑" panose="020b0503020204020204" charset="-122"/>
                <a:ea typeface="微软雅黑"/>
              </a:rPr>
              <a:t>分获得亲吻，得了 </a:t>
            </a:r>
            <a:r>
              <a:rPr lang="en-US" altLang="zh-CN" b="1" u="sng">
                <a:solidFill>
                  <a:srgbClr val="0060A8"/>
                </a:solidFill>
                <a:latin typeface="微软雅黑" panose="020b0503020204020204" charset="-122"/>
                <a:ea typeface="微软雅黑"/>
              </a:rPr>
              <a:t>98 </a:t>
            </a:r>
            <a:r>
              <a:rPr lang="zh-CN" altLang="en-US" b="1" u="sng">
                <a:solidFill>
                  <a:srgbClr val="0060A8"/>
                </a:solidFill>
                <a:latin typeface="微软雅黑" panose="020b0503020204020204" charset="-122"/>
                <a:ea typeface="微软雅黑"/>
              </a:rPr>
              <a:t>分遭到掌掴；乙学生得了 </a:t>
            </a:r>
            <a:r>
              <a:rPr lang="en-US" altLang="zh-CN" b="1" u="sng">
                <a:solidFill>
                  <a:srgbClr val="0060A8"/>
                </a:solidFill>
                <a:latin typeface="微软雅黑" panose="020b0503020204020204" charset="-122"/>
                <a:ea typeface="微软雅黑"/>
              </a:rPr>
              <a:t>55 </a:t>
            </a:r>
            <a:r>
              <a:rPr lang="zh-CN" altLang="en-US" b="1" u="sng">
                <a:solidFill>
                  <a:srgbClr val="0060A8"/>
                </a:solidFill>
                <a:latin typeface="微软雅黑" panose="020b0503020204020204" charset="-122"/>
                <a:ea typeface="微软雅黑"/>
              </a:rPr>
              <a:t>分遭到掌掴guó，得了 </a:t>
            </a:r>
            <a:r>
              <a:rPr lang="en-US" altLang="zh-CN" b="1" u="sng">
                <a:solidFill>
                  <a:srgbClr val="0060A8"/>
                </a:solidFill>
                <a:latin typeface="微软雅黑" panose="020b0503020204020204" charset="-122"/>
                <a:ea typeface="微软雅黑"/>
              </a:rPr>
              <a:t>61 </a:t>
            </a:r>
            <a:r>
              <a:rPr lang="zh-CN" altLang="en-US" b="1" u="sng">
                <a:solidFill>
                  <a:srgbClr val="0060A8"/>
                </a:solidFill>
                <a:latin typeface="微软雅黑" panose="020b0503020204020204" charset="-122"/>
                <a:ea typeface="微软雅黑"/>
              </a:rPr>
              <a:t>分受到亲吻。</a:t>
            </a:r>
            <a:endParaRPr lang="zh-CN" altLang="en-US" b="1" u="sng">
              <a:solidFill>
                <a:srgbClr val="0060A8"/>
              </a:solidFill>
              <a:latin typeface="微软雅黑" panose="020b0503020204020204" charset="-122"/>
              <a:ea typeface="微软雅黑"/>
            </a:endParaRPr>
          </a:p>
        </p:txBody>
      </p:sp>
      <p:sp>
        <p:nvSpPr>
          <p:cNvPr id="11" name="矩形 10"/>
          <p:cNvSpPr/>
          <p:nvPr/>
        </p:nvSpPr>
        <p:spPr>
          <a:xfrm>
            <a:off x="5096053" y="3643433"/>
            <a:ext cx="4571153" cy="922020"/>
          </a:xfrm>
          <a:prstGeom prst="rect">
            <a:avLst/>
          </a:prstGeom>
        </p:spPr>
        <p:txBody>
          <a:bodyPr>
            <a:spAutoFit/>
          </a:bodyPr>
          <a:lstStyle/>
          <a:p>
            <a:pPr>
              <a:lnSpc>
                <a:spcPct val="150000"/>
              </a:lnSpc>
            </a:pPr>
            <a:r>
              <a:rPr lang="zh-CN" altLang="en-US" b="1" u="sng">
                <a:solidFill>
                  <a:srgbClr val="0060A8"/>
                </a:solidFill>
                <a:latin typeface="微软雅黑" panose="020b0503020204020204" charset="-122"/>
                <a:ea typeface="微软雅黑"/>
              </a:rPr>
              <a:t>“好”学生与“差”学生，“进步”的学生与“退步”的学生。</a:t>
            </a:r>
            <a:endParaRPr lang="zh-CN" altLang="en-US" b="1" u="sng">
              <a:solidFill>
                <a:srgbClr val="0060A8"/>
              </a:solidFill>
              <a:latin typeface="微软雅黑" panose="020b0503020204020204" charset="-122"/>
              <a:ea typeface="微软雅黑"/>
            </a:endParaRPr>
          </a:p>
        </p:txBody>
      </p:sp>
      <p:sp>
        <p:nvSpPr>
          <p:cNvPr id="12" name="矩形 11"/>
          <p:cNvSpPr/>
          <p:nvPr/>
        </p:nvSpPr>
        <p:spPr>
          <a:xfrm>
            <a:off x="5167478" y="4857654"/>
            <a:ext cx="2926080" cy="506730"/>
          </a:xfrm>
          <a:prstGeom prst="rect">
            <a:avLst/>
          </a:prstGeom>
        </p:spPr>
        <p:txBody>
          <a:bodyPr wrap="none">
            <a:spAutoFit/>
          </a:bodyPr>
          <a:lstStyle/>
          <a:p>
            <a:pPr>
              <a:lnSpc>
                <a:spcPct val="150000"/>
              </a:lnSpc>
            </a:pPr>
            <a:r>
              <a:rPr lang="zh-CN" altLang="en-US" b="1" u="sng">
                <a:solidFill>
                  <a:srgbClr val="0060A8"/>
                </a:solidFill>
                <a:latin typeface="微软雅黑" panose="020b0503020204020204" charset="-122"/>
                <a:ea typeface="微软雅黑"/>
              </a:rPr>
              <a:t>亲吻为哪般？掌掴为哪般？</a:t>
            </a:r>
            <a:endParaRPr lang="zh-CN" altLang="en-US" b="1" u="sng">
              <a:solidFill>
                <a:srgbClr val="0060A8"/>
              </a:solidFill>
              <a:latin typeface="微软雅黑" panose="020b0503020204020204" charset="-122"/>
              <a:ea typeface="微软雅黑"/>
            </a:endParaRPr>
          </a:p>
        </p:txBody>
      </p:sp>
      <p:sp>
        <p:nvSpPr>
          <p:cNvPr id="13" name="矩形 12"/>
          <p:cNvSpPr/>
          <p:nvPr/>
        </p:nvSpPr>
        <p:spPr>
          <a:xfrm>
            <a:off x="5096053" y="6143300"/>
            <a:ext cx="3235960" cy="506730"/>
          </a:xfrm>
          <a:prstGeom prst="rect">
            <a:avLst/>
          </a:prstGeom>
        </p:spPr>
        <p:txBody>
          <a:bodyPr wrap="none">
            <a:spAutoFit/>
          </a:bodyPr>
          <a:lstStyle/>
          <a:p>
            <a:pPr>
              <a:lnSpc>
                <a:spcPct val="150000"/>
              </a:lnSpc>
            </a:pPr>
            <a:r>
              <a:rPr lang="zh-CN" altLang="en-US" b="1" u="sng">
                <a:solidFill>
                  <a:srgbClr val="0060A8"/>
                </a:solidFill>
                <a:latin typeface="微软雅黑" panose="020b0503020204020204" charset="-122"/>
                <a:ea typeface="微软雅黑"/>
              </a:rPr>
              <a:t>以分数论成败？高分 </a:t>
            </a:r>
            <a:r>
              <a:rPr lang="en-US" altLang="zh-CN" b="1" u="sng">
                <a:solidFill>
                  <a:srgbClr val="0060A8"/>
                </a:solidFill>
                <a:latin typeface="微软雅黑" panose="020b0503020204020204" charset="-122"/>
                <a:ea typeface="微软雅黑"/>
              </a:rPr>
              <a:t>= </a:t>
            </a:r>
            <a:r>
              <a:rPr lang="zh-CN" altLang="en-US" b="1" u="sng">
                <a:solidFill>
                  <a:srgbClr val="0060A8"/>
                </a:solidFill>
                <a:latin typeface="微软雅黑" panose="020b0503020204020204" charset="-122"/>
                <a:ea typeface="微软雅黑"/>
              </a:rPr>
              <a:t>人才？</a:t>
            </a:r>
            <a:endParaRPr lang="zh-CN" altLang="en-US" b="1" u="sng">
              <a:solidFill>
                <a:srgbClr val="0060A8"/>
              </a:solidFill>
              <a:latin typeface="微软雅黑" panose="020b0503020204020204" charset="-122"/>
              <a:ea typeface="微软雅黑"/>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1+#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additive="base">
                                        <p:cTn id="13" dur="500" fill="hold"/>
                                        <p:tgtEl>
                                          <p:spTgt spid="35"/>
                                        </p:tgtEl>
                                        <p:attrNameLst>
                                          <p:attrName>ppt_x</p:attrName>
                                        </p:attrNameLst>
                                      </p:cBhvr>
                                      <p:tavLst>
                                        <p:tav tm="0">
                                          <p:val>
                                            <p:strVal val="#ppt_x"/>
                                          </p:val>
                                        </p:tav>
                                        <p:tav tm="100000">
                                          <p:val>
                                            <p:strVal val="#ppt_x"/>
                                          </p:val>
                                        </p:tav>
                                      </p:tavLst>
                                    </p:anim>
                                    <p:anim calcmode="lin" valueType="num">
                                      <p:cBhvr additive="base">
                                        <p:cTn id="14" dur="500" fill="hold"/>
                                        <p:tgtEl>
                                          <p:spTgt spid="35"/>
                                        </p:tgtEl>
                                        <p:attrNameLst>
                                          <p:attrName>ppt_y</p:attrName>
                                        </p:attrNameLst>
                                      </p:cBhvr>
                                      <p:tavLst>
                                        <p:tav tm="0">
                                          <p:val>
                                            <p:strVal val="1+#ppt_h/2"/>
                                          </p:val>
                                        </p:tav>
                                        <p:tav tm="100000">
                                          <p:val>
                                            <p:strVal val="#ppt_y"/>
                                          </p:val>
                                        </p:tav>
                                      </p:tavLst>
                                    </p:anim>
                                  </p:childTnLst>
                                </p:cTn>
                              </p:par>
                            </p:childTnLst>
                          </p:cTn>
                        </p:par>
                        <p:par>
                          <p:cTn id="15" fill="hold" nodeType="afterGroup">
                            <p:stCondLst>
                              <p:cond delay="500"/>
                            </p:stCondLst>
                            <p:childTnLst>
                              <p:par>
                                <p:cTn id="16" presetID="2" presetClass="entr" presetSubtype="4" fill="hold" grpId="0" nodeType="afterEffect">
                                  <p:stCondLst>
                                    <p:cond delay="0"/>
                                  </p:stCondLst>
                                  <p:childTnLst>
                                    <p:set>
                                      <p:cBhvr>
                                        <p:cTn id="17" dur="1" fill="hold">
                                          <p:stCondLst>
                                            <p:cond delay="0"/>
                                          </p:stCondLst>
                                        </p:cTn>
                                        <p:tgtEl>
                                          <p:spTgt spid="113"/>
                                        </p:tgtEl>
                                        <p:attrNameLst>
                                          <p:attrName>style.visibility</p:attrName>
                                        </p:attrNameLst>
                                      </p:cBhvr>
                                      <p:to>
                                        <p:strVal val="visible"/>
                                      </p:to>
                                    </p:set>
                                    <p:anim calcmode="lin" valueType="num">
                                      <p:cBhvr additive="base">
                                        <p:cTn id="18" dur="500" fill="hold"/>
                                        <p:tgtEl>
                                          <p:spTgt spid="113"/>
                                        </p:tgtEl>
                                        <p:attrNameLst>
                                          <p:attrName>ppt_x</p:attrName>
                                        </p:attrNameLst>
                                      </p:cBhvr>
                                      <p:tavLst>
                                        <p:tav tm="0">
                                          <p:val>
                                            <p:strVal val="#ppt_x"/>
                                          </p:val>
                                        </p:tav>
                                        <p:tav tm="100000">
                                          <p:val>
                                            <p:strVal val="#ppt_x"/>
                                          </p:val>
                                        </p:tav>
                                      </p:tavLst>
                                    </p:anim>
                                    <p:anim calcmode="lin" valueType="num">
                                      <p:cBhvr additive="base">
                                        <p:cTn id="19" dur="500" fill="hold"/>
                                        <p:tgtEl>
                                          <p:spTgt spid="113"/>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2"/>
                                        </p:tgtEl>
                                        <p:attrNameLst>
                                          <p:attrName>style.visibility</p:attrName>
                                        </p:attrNameLst>
                                      </p:cBhvr>
                                      <p:to>
                                        <p:strVal val="visible"/>
                                      </p:to>
                                    </p:set>
                                    <p:anim calcmode="lin" valueType="num">
                                      <p:cBhvr additive="base">
                                        <p:cTn id="24" dur="500" fill="hold"/>
                                        <p:tgtEl>
                                          <p:spTgt spid="42"/>
                                        </p:tgtEl>
                                        <p:attrNameLst>
                                          <p:attrName>ppt_x</p:attrName>
                                        </p:attrNameLst>
                                      </p:cBhvr>
                                      <p:tavLst>
                                        <p:tav tm="0">
                                          <p:val>
                                            <p:strVal val="#ppt_x"/>
                                          </p:val>
                                        </p:tav>
                                        <p:tav tm="100000">
                                          <p:val>
                                            <p:strVal val="#ppt_x"/>
                                          </p:val>
                                        </p:tav>
                                      </p:tavLst>
                                    </p:anim>
                                    <p:anim calcmode="lin" valueType="num">
                                      <p:cBhvr additive="base">
                                        <p:cTn id="25" dur="500" fill="hold"/>
                                        <p:tgtEl>
                                          <p:spTgt spid="42"/>
                                        </p:tgtEl>
                                        <p:attrNameLst>
                                          <p:attrName>ppt_y</p:attrName>
                                        </p:attrNameLst>
                                      </p:cBhvr>
                                      <p:tavLst>
                                        <p:tav tm="0">
                                          <p:val>
                                            <p:strVal val="1+#ppt_h/2"/>
                                          </p:val>
                                        </p:tav>
                                        <p:tav tm="100000">
                                          <p:val>
                                            <p:strVal val="#ppt_y"/>
                                          </p:val>
                                        </p:tav>
                                      </p:tavLst>
                                    </p:anim>
                                  </p:childTnLst>
                                </p:cTn>
                              </p:par>
                            </p:childTnLst>
                          </p:cTn>
                        </p:par>
                        <p:par>
                          <p:cTn id="26" fill="hold" nodeType="afterGroup">
                            <p:stCondLst>
                              <p:cond delay="500"/>
                            </p:stCondLst>
                            <p:childTnLst>
                              <p:par>
                                <p:cTn id="27" presetID="8" presetClass="entr" presetSubtype="16" fill="hold" grpId="0" nodeType="afterEffect">
                                  <p:stCondLst>
                                    <p:cond delay="0"/>
                                  </p:stCondLst>
                                  <p:childTnLst>
                                    <p:set>
                                      <p:cBhvr>
                                        <p:cTn id="28" dur="1" fill="hold">
                                          <p:stCondLst>
                                            <p:cond delay="0"/>
                                          </p:stCondLst>
                                        </p:cTn>
                                        <p:tgtEl>
                                          <p:spTgt spid="41"/>
                                        </p:tgtEl>
                                        <p:attrNameLst>
                                          <p:attrName>style.visibility</p:attrName>
                                        </p:attrNameLst>
                                      </p:cBhvr>
                                      <p:to>
                                        <p:strVal val="visible"/>
                                      </p:to>
                                    </p:set>
                                    <p:animEffect transition="in" filter="diamond(in)">
                                      <p:cBhvr>
                                        <p:cTn id="29" dur="500"/>
                                        <p:tgtEl>
                                          <p:spTgt spid="41"/>
                                        </p:tgtEl>
                                      </p:cBhvr>
                                    </p:animEffect>
                                  </p:childTnLst>
                                </p:cTn>
                              </p:par>
                            </p:childTnLst>
                          </p:cTn>
                        </p:par>
                      </p:childTnLst>
                    </p:cTn>
                  </p:par>
                  <p:par>
                    <p:cTn id="30" fill="hold" nodeType="clickPar">
                      <p:stCondLst>
                        <p:cond delay="indefinite"/>
                        <p:cond evt="onBegin" delay="0">
                          <p:tn val="29"/>
                        </p:cond>
                      </p:stCondLst>
                      <p:childTnLst>
                        <p:par>
                          <p:cTn id="31" fill="hold" nodeType="afterGroup">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40"/>
                                        </p:tgtEl>
                                        <p:attrNameLst>
                                          <p:attrName>style.visibility</p:attrName>
                                        </p:attrNameLst>
                                      </p:cBhvr>
                                      <p:to>
                                        <p:strVal val="visible"/>
                                      </p:to>
                                    </p:set>
                                    <p:anim calcmode="lin" valueType="num">
                                      <p:cBhvr additive="base">
                                        <p:cTn id="34" dur="500" fill="hold"/>
                                        <p:tgtEl>
                                          <p:spTgt spid="40"/>
                                        </p:tgtEl>
                                        <p:attrNameLst>
                                          <p:attrName>ppt_x</p:attrName>
                                        </p:attrNameLst>
                                      </p:cBhvr>
                                      <p:tavLst>
                                        <p:tav tm="0">
                                          <p:val>
                                            <p:strVal val="#ppt_x"/>
                                          </p:val>
                                        </p:tav>
                                        <p:tav tm="100000">
                                          <p:val>
                                            <p:strVal val="#ppt_x"/>
                                          </p:val>
                                        </p:tav>
                                      </p:tavLst>
                                    </p:anim>
                                    <p:anim calcmode="lin" valueType="num">
                                      <p:cBhvr additive="base">
                                        <p:cTn id="35"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36" fill="hold" nodeType="clickPar">
                      <p:stCondLst>
                        <p:cond delay="indefinite"/>
                        <p:cond evt="onBegin" delay="0">
                          <p:tn val="35"/>
                        </p:cond>
                      </p:stCondLst>
                      <p:childTnLst>
                        <p:par>
                          <p:cTn id="37" fill="hold" nodeType="afterGroup">
                            <p:stCondLst>
                              <p:cond delay="0"/>
                            </p:stCondLst>
                            <p:childTnLst>
                              <p:par>
                                <p:cTn id="38" presetID="8" presetClass="entr" presetSubtype="16"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diamond(in)">
                                      <p:cBhvr>
                                        <p:cTn id="40" dur="2000"/>
                                        <p:tgtEl>
                                          <p:spTgt spid="10"/>
                                        </p:tgtEl>
                                      </p:cBhvr>
                                    </p:animEffect>
                                  </p:childTnLst>
                                </p:cTn>
                              </p:par>
                            </p:childTnLst>
                          </p:cTn>
                        </p:par>
                      </p:childTnLst>
                    </p:cTn>
                  </p:par>
                  <p:par>
                    <p:cTn id="41" fill="hold" nodeType="clickPar">
                      <p:stCondLst>
                        <p:cond delay="indefinite"/>
                        <p:cond evt="onBegin" delay="0">
                          <p:tn val="40"/>
                        </p:cond>
                      </p:stCondLst>
                      <p:childTnLst>
                        <p:par>
                          <p:cTn id="42" fill="hold" nodeType="afterGroup">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500" fill="hold"/>
                                        <p:tgtEl>
                                          <p:spTgt spid="11"/>
                                        </p:tgtEl>
                                        <p:attrNameLst>
                                          <p:attrName>ppt_x</p:attrName>
                                        </p:attrNameLst>
                                      </p:cBhvr>
                                      <p:tavLst>
                                        <p:tav tm="0">
                                          <p:val>
                                            <p:strVal val="#ppt_x"/>
                                          </p:val>
                                        </p:tav>
                                        <p:tav tm="100000">
                                          <p:val>
                                            <p:strVal val="#ppt_x"/>
                                          </p:val>
                                        </p:tav>
                                      </p:tavLst>
                                    </p:anim>
                                    <p:anim calcmode="lin" valueType="num">
                                      <p:cBhvr additive="base">
                                        <p:cTn id="4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7" fill="hold" nodeType="clickPar">
                      <p:stCondLst>
                        <p:cond delay="indefinite"/>
                        <p:cond evt="onBegin" delay="0">
                          <p:tn val="46"/>
                        </p:cond>
                      </p:stCondLst>
                      <p:childTnLst>
                        <p:par>
                          <p:cTn id="48" fill="hold" nodeType="afterGroup">
                            <p:stCondLst>
                              <p:cond delay="0"/>
                            </p:stCondLst>
                            <p:childTnLst>
                              <p:par>
                                <p:cTn id="49" presetID="8" presetClass="entr" presetSubtype="16" fill="hold" grpId="0" nodeType="click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diamond(in)">
                                      <p:cBhvr>
                                        <p:cTn id="51" dur="2000"/>
                                        <p:tgtEl>
                                          <p:spTgt spid="12"/>
                                        </p:tgtEl>
                                      </p:cBhvr>
                                    </p:animEffect>
                                  </p:childTnLst>
                                </p:cTn>
                              </p:par>
                            </p:childTnLst>
                          </p:cTn>
                        </p:par>
                      </p:childTnLst>
                    </p:cTn>
                  </p:par>
                  <p:par>
                    <p:cTn id="52" fill="hold" nodeType="clickPar">
                      <p:stCondLst>
                        <p:cond delay="indefinite"/>
                        <p:cond evt="onBegin" delay="0">
                          <p:tn val="51"/>
                        </p:cond>
                      </p:stCondLst>
                      <p:childTnLst>
                        <p:par>
                          <p:cTn id="53" fill="hold" nodeType="afterGroup">
                            <p:stCondLst>
                              <p:cond delay="0"/>
                            </p:stCondLst>
                            <p:childTnLst>
                              <p:par>
                                <p:cTn id="54" presetID="8" presetClass="entr" presetSubtype="16" fill="hold" grpId="0" nodeType="click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diamond(in)">
                                      <p:cBhvr>
                                        <p:cTn id="5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113" grpId="0"/>
      <p:bldP spid="40" grpId="0"/>
      <p:bldP spid="41" grpId="0"/>
      <p:bldP spid="42" grpId="0"/>
      <p:bldP spid="10" grpId="0"/>
      <p:bldP spid="11" grpId="0"/>
      <p:bldP spid="12" grpId="0"/>
      <p:bldP spid="13" grpId="0"/>
    </p:bldLs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5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8.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5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6.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6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4.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7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8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3.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9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9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9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9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9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9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KSO_WM_BEAUTIFY_FLAG" val="#wm#"/>
  <p:tag name="KSO_WM_TAG_VERSION" val="1.0"/>
  <p:tag name="KSO_WM_TEMPLATE_CATEGORY" val="custom"/>
  <p:tag name="KSO_WM_TEMPLATE_INDEX" val="20177426"/>
  <p:tag name="KSO_WM_UNIT_COMPATIBLE" val="0"/>
  <p:tag name="KSO_WM_UNIT_DIAGRAM_ISNUMVISUAL" val="0"/>
  <p:tag name="KSO_WM_UNIT_DIAGRAM_ISREFERUNIT" val="0"/>
  <p:tag name="KSO_WM_UNIT_HIGHLIGHT" val="0"/>
  <p:tag name="KSO_WM_UNIT_ID" val="_0**"/>
  <p:tag name="KSO_WM_UNIT_LAYERLEVEL" val="1"/>
</p:tagLst>
</file>

<file path=ppt/tags/tag201.xml><?xml version="1.0" encoding="utf-8"?>
<p:tagLst xmlns:p="http://schemas.openxmlformats.org/presentationml/2006/main">
  <p:tag name="KSO_WM_BEAUTIFY_FLAG" val="#wm#"/>
  <p:tag name="KSO_WM_TAG_VERSION" val="1.0"/>
  <p:tag name="KSO_WM_TEMPLATE_CATEGORY" val="custom"/>
  <p:tag name="KSO_WM_TEMPLATE_INDEX" val="20177426"/>
  <p:tag name="KSO_WM_UNIT_COMPATIBLE" val="0"/>
  <p:tag name="KSO_WM_UNIT_DIAGRAM_ISNUMVISUAL" val="0"/>
  <p:tag name="KSO_WM_UNIT_DIAGRAM_ISREFERUNIT" val="0"/>
  <p:tag name="KSO_WM_UNIT_HIGHLIGHT" val="0"/>
  <p:tag name="KSO_WM_UNIT_ID" val="_0**"/>
  <p:tag name="KSO_WM_UNIT_LAYERLEVEL" val="1"/>
</p:tagLst>
</file>

<file path=ppt/tags/tag2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05.xml><?xml version="1.0" encoding="utf-8"?>
<p:tagLst xmlns:p="http://schemas.openxmlformats.org/presentationml/2006/main">
  <p:tag name="KSO_WM_BEAUTIFY_FLAG" val="#wm#"/>
  <p:tag name="KSO_WM_COMBINE_RELATE_SLIDE_ID" val="background20176855_1"/>
  <p:tag name="KSO_WM_TAG_VERSION" val="1.0"/>
  <p:tag name="KSO_WM_TEMPLATE_CATEGORY" val="custom"/>
  <p:tag name="KSO_WM_TEMPLATE_INDEX" val="20177426"/>
  <p:tag name="KSO_WM_TEMPLATE_MASTER_TYPE" val="1"/>
  <p:tag name="KSO_WM_TEMPLATE_SUBCATEGORY" val="combine"/>
  <p:tag name="KSO_WM_TEMPLATE_THUMBS_INDEX" val="1、6、11、12、18、19、24、25、33、34"/>
</p:tagLst>
</file>

<file path=ppt/tags/tag2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8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8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9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9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93.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29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9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9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9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9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9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0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01.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30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0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0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0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0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0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0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09.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1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1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1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1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1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1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17.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31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1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2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2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2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2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2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32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2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2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2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3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3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3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3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3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36.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33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3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3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4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4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4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43.xml><?xml version="1.0" encoding="utf-8"?>
<p:tagLst xmlns:p="http://schemas.openxmlformats.org/presentationml/2006/main">
  <p:tag name="KSO_WM_BEAUTIFY_FLAG" val="#wm#"/>
  <p:tag name="KSO_WM_TAG_VERSION" val="1.0"/>
  <p:tag name="KSO_WM_TEMPLATE_CATEGORY" val="custom"/>
  <p:tag name="KSO_WM_TEMPLATE_INDEX" val="20177426"/>
  <p:tag name="KSO_WM_UNIT_COMPATIBLE" val="0"/>
  <p:tag name="KSO_WM_UNIT_DIAGRAM_ISNUMVISUAL" val="0"/>
  <p:tag name="KSO_WM_UNIT_DIAGRAM_ISREFERUNIT" val="0"/>
  <p:tag name="KSO_WM_UNIT_HIGHLIGHT" val="0"/>
  <p:tag name="KSO_WM_UNIT_ID" val="_0**"/>
  <p:tag name="KSO_WM_UNIT_LAYERLEVEL" val="1"/>
</p:tagLst>
</file>

<file path=ppt/tags/tag344.xml><?xml version="1.0" encoding="utf-8"?>
<p:tagLst xmlns:p="http://schemas.openxmlformats.org/presentationml/2006/main">
  <p:tag name="KSO_WM_BEAUTIFY_FLAG" val="#wm#"/>
  <p:tag name="KSO_WM_TAG_VERSION" val="1.0"/>
  <p:tag name="KSO_WM_TEMPLATE_CATEGORY" val="custom"/>
  <p:tag name="KSO_WM_TEMPLATE_INDEX" val="20177426"/>
  <p:tag name="KSO_WM_UNIT_COMPATIBLE" val="0"/>
  <p:tag name="KSO_WM_UNIT_DIAGRAM_ISNUMVISUAL" val="0"/>
  <p:tag name="KSO_WM_UNIT_DIAGRAM_ISREFERUNIT" val="0"/>
  <p:tag name="KSO_WM_UNIT_HIGHLIGHT" val="0"/>
  <p:tag name="KSO_WM_UNIT_ID" val="_0**"/>
  <p:tag name="KSO_WM_UNIT_LAYERLEVEL" val="1"/>
</p:tagLst>
</file>

<file path=ppt/tags/tag3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48.xml><?xml version="1.0" encoding="utf-8"?>
<p:tagLst xmlns:p="http://schemas.openxmlformats.org/presentationml/2006/main">
  <p:tag name="KSO_WM_BEAUTIFY_FLAG" val="#wm#"/>
  <p:tag name="KSO_WM_COMBINE_RELATE_SLIDE_ID" val="background20176855_1"/>
  <p:tag name="KSO_WM_TAG_VERSION" val="1.0"/>
  <p:tag name="KSO_WM_TEMPLATE_CATEGORY" val="custom"/>
  <p:tag name="KSO_WM_TEMPLATE_INDEX" val="20177426"/>
  <p:tag name="KSO_WM_TEMPLATE_MASTER_TYPE" val="1"/>
  <p:tag name="KSO_WM_TEMPLATE_SUBCATEGORY" val="combine"/>
  <p:tag name="KSO_WM_TEMPLATE_THUMBS_INDEX" val="1、6、11、12、18、19、24、25、33、34"/>
</p:tagLst>
</file>

<file path=ppt/tags/tag349.xml><?xml version="1.0" encoding="utf-8"?>
<p:tagLst xmlns:p="http://schemas.openxmlformats.org/presentationml/2006/main">
  <p:tag name="KSO_WM_BEAUTIFY_FLAG" val="#wm#"/>
  <p:tag name="KSO_WM_TAG_VERSION" val="1.0"/>
  <p:tag name="KSO_WM_TEMPLATE_CATEGORY" val="custom"/>
  <p:tag name="KSO_WM_TEMPLATE_INDEX" val="20177426"/>
  <p:tag name="KSO_WM_UNIT_COMPATIBLE" val="0"/>
  <p:tag name="KSO_WM_UNIT_DIAGRAM_ISNUMVISUAL" val="0"/>
  <p:tag name="KSO_WM_UNIT_DIAGRAM_ISREFERUNIT" val="0"/>
  <p:tag name="KSO_WM_UNIT_HIGHLIGHT" val="0"/>
  <p:tag name="KSO_WM_UNIT_ID" val="custom20177426_1**"/>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0.xml><?xml version="1.0" encoding="utf-8"?>
<p:tagLst xmlns:p="http://schemas.openxmlformats.org/presentationml/2006/main">
  <p:tag name="KSO_WM_BEAUTIFY_FLAG" val="#wm#"/>
  <p:tag name="KSO_WM_TAG_VERSION" val="1.0"/>
  <p:tag name="KSO_WM_TEMPLATE_CATEGORY" val="custom"/>
  <p:tag name="KSO_WM_TEMPLATE_INDEX" val="20177426"/>
  <p:tag name="KSO_WM_UNIT_COMPATIBLE" val="0"/>
  <p:tag name="KSO_WM_UNIT_DIAGRAM_ISNUMVISUAL" val="0"/>
  <p:tag name="KSO_WM_UNIT_DIAGRAM_ISREFERUNIT" val="0"/>
  <p:tag name="KSO_WM_UNIT_HIGHLIGHT" val="0"/>
  <p:tag name="KSO_WM_UNIT_ID" val="custom20177426_1*b*1"/>
  <p:tag name="KSO_WM_UNIT_INDEX" val="1"/>
  <p:tag name="KSO_WM_UNIT_ISCONTENTSTITLE" val="0"/>
  <p:tag name="KSO_WM_UNIT_ISNUMDGMTITLE" val="0"/>
  <p:tag name="KSO_WM_UNIT_LAYERLEVEL" val="1"/>
  <p:tag name="KSO_WM_UNIT_NOCLEAR" val="0"/>
  <p:tag name="KSO_WM_UNIT_PRESET_TEXT_INDEX" val="1"/>
  <p:tag name="KSO_WM_UNIT_PRESET_TEXT_LEN" val="10"/>
  <p:tag name="KSO_WM_UNIT_TEXT_FILL_FORE_SCHEMECOLOR_INDEX" val="10"/>
  <p:tag name="KSO_WM_UNIT_TEXT_FILL_FORE_SCHEMECOLOR_INDEX_BRIGHTNESS" val="0"/>
  <p:tag name="KSO_WM_UNIT_TEXT_FILL_TYPE" val="1"/>
  <p:tag name="KSO_WM_UNIT_TYPE" val="b"/>
  <p:tag name="KSO_WM_UNIT_VALUE" val="25"/>
</p:tagLst>
</file>

<file path=ppt/tags/tag351.xml><?xml version="1.0" encoding="utf-8"?>
<p:tagLst xmlns:p="http://schemas.openxmlformats.org/presentationml/2006/main">
  <p:tag name="KSO_WM_BEAUTIFY_FLAG" val="#wm#"/>
  <p:tag name="KSO_WM_TAG_VERSION" val="1.0"/>
  <p:tag name="KSO_WM_TEMPLATE_CATEGORY" val="custom"/>
  <p:tag name="KSO_WM_TEMPLATE_INDEX" val="20177426"/>
  <p:tag name="KSO_WM_UNIT_COMPATIBLE" val="0"/>
  <p:tag name="KSO_WM_UNIT_DIAGRAM_ISNUMVISUAL" val="0"/>
  <p:tag name="KSO_WM_UNIT_DIAGRAM_ISREFERUNIT" val="0"/>
  <p:tag name="KSO_WM_UNIT_HIGHLIGHT" val="0"/>
  <p:tag name="KSO_WM_UNIT_ID" val="custom20177426_1*a*1"/>
  <p:tag name="KSO_WM_UNIT_INDEX" val="1"/>
  <p:tag name="KSO_WM_UNIT_ISCONTENTSTITLE" val="0"/>
  <p:tag name="KSO_WM_UNIT_ISNUMDGMTITLE" val="0"/>
  <p:tag name="KSO_WM_UNIT_LAYERLEVEL" val="1"/>
  <p:tag name="KSO_WM_UNIT_NOCLEAR" val="0"/>
  <p:tag name="KSO_WM_UNIT_PRESET_TEXT" val="清新文艺个人竞聘简历"/>
  <p:tag name="KSO_WM_UNIT_TYPE" val="a"/>
  <p:tag name="KSO_WM_UNIT_VALUE" val="11"/>
</p:tagLst>
</file>

<file path=ppt/tags/tag352.xml><?xml version="1.0" encoding="utf-8"?>
<p:tagLst xmlns:p="http://schemas.openxmlformats.org/presentationml/2006/main">
  <p:tag name="KSO_WM_BEAUTIFY_FLAG" val="#wm#"/>
  <p:tag name="KSO_WM_COMBINE_RELATE_SLIDE_ID" val="background20176855_1"/>
  <p:tag name="KSO_WM_SLIDE_ID" val="custom20177426_1"/>
  <p:tag name="KSO_WM_SLIDE_INDEX" val="1"/>
  <p:tag name="KSO_WM_SLIDE_ITEM_CNT" val="0"/>
  <p:tag name="KSO_WM_SLIDE_LAYOUT" val="a_b_f"/>
  <p:tag name="KSO_WM_SLIDE_LAYOUT_CNT" val="1_1_1"/>
  <p:tag name="KSO_WM_SLIDE_TYPE" val="title"/>
  <p:tag name="KSO_WM_TAG_VERSION" val="1.0"/>
  <p:tag name="KSO_WM_TEMPLATE_CATEGORY" val="custom"/>
  <p:tag name="KSO_WM_TEMPLATE_COLOR_TYPE" val="0"/>
  <p:tag name="KSO_WM_TEMPLATE_INDEX" val="20177426"/>
  <p:tag name="KSO_WM_TEMPLATE_MASTER_TYPE" val="1"/>
  <p:tag name="KSO_WM_TEMPLATE_SUBCATEGORY" val="0"/>
  <p:tag name="KSO_WM_TEMPLATE_THUMBS_INDEX" val="1、6、11、12、18、19、24、25、33、34、"/>
</p:tagLst>
</file>

<file path=ppt/tags/tag353.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426"/>
  <p:tag name="KSO_WM_UNIT_COMPATIBLE" val="0"/>
  <p:tag name="KSO_WM_UNIT_DIAGRAM_ISNUMVISUAL" val="0"/>
  <p:tag name="KSO_WM_UNIT_DIAGRAM_ISREFERUNIT" val="0"/>
  <p:tag name="KSO_WM_UNIT_FILL_FORE_SCHEMECOLOR_INDEX" val="14"/>
  <p:tag name="KSO_WM_UNIT_FILL_TYPE" val="1"/>
  <p:tag name="KSO_WM_UNIT_HIGHLIGHT" val="0"/>
  <p:tag name="KSO_WM_UNIT_ID" val="custom20177426_7*a*1"/>
  <p:tag name="KSO_WM_UNIT_INDEX" val="1"/>
  <p:tag name="KSO_WM_UNIT_ISCONTENTSTITLE" val="1"/>
  <p:tag name="KSO_WM_UNIT_ISNUMDGMTITLE" val="0"/>
  <p:tag name="KSO_WM_UNIT_LAYERLEVEL" val="1"/>
  <p:tag name="KSO_WM_UNIT_NOCLEAR" val="0"/>
  <p:tag name="KSO_WM_UNIT_PRESET_TEXT" val="目录"/>
  <p:tag name="KSO_WM_UNIT_TEXT_FILL_FORE_SCHEMECOLOR_INDEX" val="5"/>
  <p:tag name="KSO_WM_UNIT_TEXT_FILL_TYPE" val="1"/>
  <p:tag name="KSO_WM_UNIT_TYPE" val="a"/>
  <p:tag name="KSO_WM_UNIT_USESOURCEFORMAT_APPLY" val="1"/>
  <p:tag name="KSO_WM_UNIT_VALUE" val="2"/>
</p:tagLst>
</file>

<file path=ppt/tags/tag354.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426"/>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77426_7*l_h_i*1_1_1"/>
  <p:tag name="KSO_WM_UNIT_INDEX" val="1_1_1"/>
  <p:tag name="KSO_WM_UNIT_LAYERLEVEL" val="1_1_1"/>
  <p:tag name="KSO_WM_UNIT_TEXT_FILL_FORE_SCHEMECOLOR_INDEX" val="2"/>
  <p:tag name="KSO_WM_UNIT_TEXT_FILL_TYPE" val="1"/>
  <p:tag name="KSO_WM_UNIT_TYPE" val="l_h_i"/>
  <p:tag name="KSO_WM_UNIT_USESOURCEFORMAT_APPLY" val="1"/>
</p:tagLst>
</file>

<file path=ppt/tags/tag355.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426"/>
  <p:tag name="KSO_WM_UNIT_COMPATIBLE" val="0"/>
  <p:tag name="KSO_WM_UNIT_DIAGRAM_ISNUMVISUAL" val="0"/>
  <p:tag name="KSO_WM_UNIT_DIAGRAM_ISREFERUNIT" val="0"/>
  <p:tag name="KSO_WM_UNIT_FILL_FORE_SCHEMECOLOR_INDEX" val="14"/>
  <p:tag name="KSO_WM_UNIT_FILL_TYPE" val="1"/>
  <p:tag name="KSO_WM_UNIT_HIGHLIGHT" val="0"/>
  <p:tag name="KSO_WM_UNIT_ID" val="custom20177426_7*l_h_i*1_1_2"/>
  <p:tag name="KSO_WM_UNIT_INDEX" val="1_1_2"/>
  <p:tag name="KSO_WM_UNIT_LAYERLEVEL" val="1_1_1"/>
  <p:tag name="KSO_WM_UNIT_TEXT_FILL_FORE_SCHEMECOLOR_INDEX" val="2"/>
  <p:tag name="KSO_WM_UNIT_TEXT_FILL_TYPE" val="1"/>
  <p:tag name="KSO_WM_UNIT_TYPE" val="l_h_i"/>
  <p:tag name="KSO_WM_UNIT_USESOURCEFORMAT_APPLY" val="1"/>
</p:tagLst>
</file>

<file path=ppt/tags/tag356.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426"/>
  <p:tag name="KSO_WM_UNIT_COMPATIBLE" val="0"/>
  <p:tag name="KSO_WM_UNIT_DIAGRAM_ISNUMVISUAL" val="0"/>
  <p:tag name="KSO_WM_UNIT_DIAGRAM_ISREFERUNIT" val="0"/>
  <p:tag name="KSO_WM_UNIT_HIGHLIGHT" val="0"/>
  <p:tag name="KSO_WM_UNIT_ID" val="custom20177426_7*l_h_f*1_1_1"/>
  <p:tag name="KSO_WM_UNIT_INDEX" val="1_1_1"/>
  <p:tag name="KSO_WM_UNIT_LAYERLEVEL" val="1_1_1"/>
  <p:tag name="KSO_WM_UNIT_NOCLEAR" val="0"/>
  <p:tag name="KSO_WM_UNIT_PRESET_TEXT_INDEX" val="2"/>
  <p:tag name="KSO_WM_UNIT_PRESET_TEXT_LEN" val="30"/>
  <p:tag name="KSO_WM_UNIT_SUBTYPE" val="a"/>
  <p:tag name="KSO_WM_UNIT_TEXT_FILL_FORE_SCHEMECOLOR_INDEX" val="13"/>
  <p:tag name="KSO_WM_UNIT_TEXT_FILL_TYPE" val="1"/>
  <p:tag name="KSO_WM_UNIT_TYPE" val="l_h_f"/>
  <p:tag name="KSO_WM_UNIT_USESOURCEFORMAT_APPLY" val="1"/>
  <p:tag name="KSO_WM_UNIT_VALUE" val="30"/>
  <p:tag name="PA" val="v3.0.0"/>
</p:tagLst>
</file>

<file path=ppt/tags/tag357.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426"/>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77426_7*l_h_i*1_2_1"/>
  <p:tag name="KSO_WM_UNIT_INDEX" val="1_2_1"/>
  <p:tag name="KSO_WM_UNIT_LAYERLEVEL" val="1_1_1"/>
  <p:tag name="KSO_WM_UNIT_TEXT_FILL_FORE_SCHEMECOLOR_INDEX" val="2"/>
  <p:tag name="KSO_WM_UNIT_TEXT_FILL_TYPE" val="1"/>
  <p:tag name="KSO_WM_UNIT_TYPE" val="l_h_i"/>
  <p:tag name="KSO_WM_UNIT_USESOURCEFORMAT_APPLY" val="1"/>
</p:tagLst>
</file>

<file path=ppt/tags/tag358.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426"/>
  <p:tag name="KSO_WM_UNIT_COMPATIBLE" val="0"/>
  <p:tag name="KSO_WM_UNIT_DIAGRAM_ISNUMVISUAL" val="0"/>
  <p:tag name="KSO_WM_UNIT_DIAGRAM_ISREFERUNIT" val="0"/>
  <p:tag name="KSO_WM_UNIT_FILL_FORE_SCHEMECOLOR_INDEX" val="14"/>
  <p:tag name="KSO_WM_UNIT_FILL_TYPE" val="1"/>
  <p:tag name="KSO_WM_UNIT_HIGHLIGHT" val="0"/>
  <p:tag name="KSO_WM_UNIT_ID" val="custom20177426_7*l_h_i*1_2_2"/>
  <p:tag name="KSO_WM_UNIT_INDEX" val="1_2_2"/>
  <p:tag name="KSO_WM_UNIT_LAYERLEVEL" val="1_1_1"/>
  <p:tag name="KSO_WM_UNIT_TEXT_FILL_FORE_SCHEMECOLOR_INDEX" val="2"/>
  <p:tag name="KSO_WM_UNIT_TEXT_FILL_TYPE" val="1"/>
  <p:tag name="KSO_WM_UNIT_TYPE" val="l_h_i"/>
  <p:tag name="KSO_WM_UNIT_USESOURCEFORMAT_APPLY" val="1"/>
</p:tagLst>
</file>

<file path=ppt/tags/tag359.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426"/>
  <p:tag name="KSO_WM_UNIT_COMPATIBLE" val="0"/>
  <p:tag name="KSO_WM_UNIT_DIAGRAM_ISNUMVISUAL" val="0"/>
  <p:tag name="KSO_WM_UNIT_DIAGRAM_ISREFERUNIT" val="0"/>
  <p:tag name="KSO_WM_UNIT_HIGHLIGHT" val="0"/>
  <p:tag name="KSO_WM_UNIT_ID" val="custom20177426_7*l_h_f*1_2_1"/>
  <p:tag name="KSO_WM_UNIT_INDEX" val="1_2_1"/>
  <p:tag name="KSO_WM_UNIT_LAYERLEVEL" val="1_1_1"/>
  <p:tag name="KSO_WM_UNIT_NOCLEAR" val="0"/>
  <p:tag name="KSO_WM_UNIT_PRESET_TEXT_INDEX" val="2"/>
  <p:tag name="KSO_WM_UNIT_PRESET_TEXT_LEN" val="30"/>
  <p:tag name="KSO_WM_UNIT_SUBTYPE" val="a"/>
  <p:tag name="KSO_WM_UNIT_TEXT_FILL_FORE_SCHEMECOLOR_INDEX" val="13"/>
  <p:tag name="KSO_WM_UNIT_TEXT_FILL_TYPE" val="1"/>
  <p:tag name="KSO_WM_UNIT_TYPE" val="l_h_f"/>
  <p:tag name="KSO_WM_UNIT_USESOURCEFORMAT_APPLY" val="1"/>
  <p:tag name="KSO_WM_UNIT_VALUE" val="30"/>
  <p:tag name="PA" val="v3.0.0"/>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0.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426"/>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77426_7*l_h_i*1_3_1"/>
  <p:tag name="KSO_WM_UNIT_INDEX" val="1_3_1"/>
  <p:tag name="KSO_WM_UNIT_LAYERLEVEL" val="1_1_1"/>
  <p:tag name="KSO_WM_UNIT_TEXT_FILL_FORE_SCHEMECOLOR_INDEX" val="2"/>
  <p:tag name="KSO_WM_UNIT_TEXT_FILL_TYPE" val="1"/>
  <p:tag name="KSO_WM_UNIT_TYPE" val="l_h_i"/>
  <p:tag name="KSO_WM_UNIT_USESOURCEFORMAT_APPLY" val="1"/>
</p:tagLst>
</file>

<file path=ppt/tags/tag361.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426"/>
  <p:tag name="KSO_WM_UNIT_COMPATIBLE" val="0"/>
  <p:tag name="KSO_WM_UNIT_DIAGRAM_ISNUMVISUAL" val="0"/>
  <p:tag name="KSO_WM_UNIT_DIAGRAM_ISREFERUNIT" val="0"/>
  <p:tag name="KSO_WM_UNIT_FILL_FORE_SCHEMECOLOR_INDEX" val="14"/>
  <p:tag name="KSO_WM_UNIT_FILL_TYPE" val="1"/>
  <p:tag name="KSO_WM_UNIT_HIGHLIGHT" val="0"/>
  <p:tag name="KSO_WM_UNIT_ID" val="custom20177426_7*l_h_i*1_3_2"/>
  <p:tag name="KSO_WM_UNIT_INDEX" val="1_3_2"/>
  <p:tag name="KSO_WM_UNIT_LAYERLEVEL" val="1_1_1"/>
  <p:tag name="KSO_WM_UNIT_TEXT_FILL_FORE_SCHEMECOLOR_INDEX" val="2"/>
  <p:tag name="KSO_WM_UNIT_TEXT_FILL_TYPE" val="1"/>
  <p:tag name="KSO_WM_UNIT_TYPE" val="l_h_i"/>
  <p:tag name="KSO_WM_UNIT_USESOURCEFORMAT_APPLY" val="1"/>
</p:tagLst>
</file>

<file path=ppt/tags/tag362.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426"/>
  <p:tag name="KSO_WM_UNIT_COMPATIBLE" val="0"/>
  <p:tag name="KSO_WM_UNIT_DIAGRAM_ISNUMVISUAL" val="0"/>
  <p:tag name="KSO_WM_UNIT_DIAGRAM_ISREFERUNIT" val="0"/>
  <p:tag name="KSO_WM_UNIT_HIGHLIGHT" val="0"/>
  <p:tag name="KSO_WM_UNIT_ID" val="custom20177426_7*l_h_f*1_3_1"/>
  <p:tag name="KSO_WM_UNIT_INDEX" val="1_3_1"/>
  <p:tag name="KSO_WM_UNIT_LAYERLEVEL" val="1_1_1"/>
  <p:tag name="KSO_WM_UNIT_NOCLEAR" val="0"/>
  <p:tag name="KSO_WM_UNIT_PRESET_TEXT_INDEX" val="2"/>
  <p:tag name="KSO_WM_UNIT_PRESET_TEXT_LEN" val="30"/>
  <p:tag name="KSO_WM_UNIT_SUBTYPE" val="a"/>
  <p:tag name="KSO_WM_UNIT_TEXT_FILL_FORE_SCHEMECOLOR_INDEX" val="13"/>
  <p:tag name="KSO_WM_UNIT_TEXT_FILL_TYPE" val="1"/>
  <p:tag name="KSO_WM_UNIT_TYPE" val="l_h_f"/>
  <p:tag name="KSO_WM_UNIT_USESOURCEFORMAT_APPLY" val="1"/>
  <p:tag name="KSO_WM_UNIT_VALUE" val="30"/>
  <p:tag name="PA" val="v3.0.0"/>
</p:tagLst>
</file>

<file path=ppt/tags/tag363.xml><?xml version="1.0" encoding="utf-8"?>
<p:tagLst xmlns:p="http://schemas.openxmlformats.org/presentationml/2006/main">
  <p:tag name="KSO_WM_BEAUTIFY_FLAG" val="#wm#"/>
  <p:tag name="KSO_WM_COMBINE_RELATE_SLIDE_ID" val="diagram20170868_2"/>
  <p:tag name="KSO_WM_DIAGRAM_GROUP_CODE" val="l1-1"/>
  <p:tag name="KSO_WM_SLIDE_DIAGTYPE" val="l"/>
  <p:tag name="KSO_WM_SLIDE_ID" val="custom20177426_7"/>
  <p:tag name="KSO_WM_SLIDE_INDEX" val="7"/>
  <p:tag name="KSO_WM_SLIDE_ITEM_CNT" val="3"/>
  <p:tag name="KSO_WM_SLIDE_LAYOUT" val="a_l"/>
  <p:tag name="KSO_WM_SLIDE_LAYOUT_CNT" val="1_1"/>
  <p:tag name="KSO_WM_SLIDE_TYPE" val="contents"/>
  <p:tag name="KSO_WM_TAG_VERSION" val="1.0"/>
  <p:tag name="KSO_WM_TEMPLATE_CATEGORY" val="custom"/>
  <p:tag name="KSO_WM_TEMPLATE_COLOR_TYPE" val="0"/>
  <p:tag name="KSO_WM_TEMPLATE_INDEX" val="20177426"/>
  <p:tag name="KSO_WM_TEMPLATE_MASTER_TYPE" val="1"/>
  <p:tag name="KSO_WM_TEMPLATE_SUBCATEGORY" val="0"/>
</p:tagLst>
</file>

<file path=ppt/tags/tag364.xml><?xml version="1.0" encoding="utf-8"?>
<p:tagLst xmlns:p="http://schemas.openxmlformats.org/presentationml/2006/main">
  <p:tag name="KSO_WM_BEAUTIFY_FLAG" val="#wm#"/>
  <p:tag name="KSO_WM_TAG_VERSION" val="1.0"/>
  <p:tag name="KSO_WM_TEMPLATE_CATEGORY" val="custom"/>
  <p:tag name="KSO_WM_TEMPLATE_INDEX" val="20177426"/>
  <p:tag name="KSO_WM_UNIT_COMPATIBLE" val="0"/>
  <p:tag name="KSO_WM_UNIT_DIAGRAM_ISNUMVISUAL" val="0"/>
  <p:tag name="KSO_WM_UNIT_DIAGRAM_ISREFERUNIT" val="0"/>
  <p:tag name="KSO_WM_UNIT_HIGHLIGHT" val="0"/>
  <p:tag name="KSO_WM_UNIT_ID" val="custom20177426_1**"/>
  <p:tag name="KSO_WM_UNIT_LAYERLEVEL" val="1"/>
</p:tagLst>
</file>

<file path=ppt/tags/tag365.xml><?xml version="1.0" encoding="utf-8"?>
<p:tagLst xmlns:p="http://schemas.openxmlformats.org/presentationml/2006/main">
  <p:tag name="KSO_WM_BEAUTIFY_FLAG" val="#wm#"/>
  <p:tag name="KSO_WM_TAG_VERSION" val="1.0"/>
  <p:tag name="KSO_WM_TEMPLATE_CATEGORY" val="custom"/>
  <p:tag name="KSO_WM_TEMPLATE_INDEX" val="20177426"/>
  <p:tag name="KSO_WM_UNIT_COMPATIBLE" val="0"/>
  <p:tag name="KSO_WM_UNIT_DIAGRAM_ISNUMVISUAL" val="0"/>
  <p:tag name="KSO_WM_UNIT_DIAGRAM_ISREFERUNIT" val="0"/>
  <p:tag name="KSO_WM_UNIT_HIGHLIGHT" val="0"/>
  <p:tag name="KSO_WM_UNIT_ID" val="custom20177426_1*b*1"/>
  <p:tag name="KSO_WM_UNIT_INDEX" val="1"/>
  <p:tag name="KSO_WM_UNIT_ISCONTENTSTITLE" val="0"/>
  <p:tag name="KSO_WM_UNIT_ISNUMDGMTITLE" val="0"/>
  <p:tag name="KSO_WM_UNIT_LAYERLEVEL" val="1"/>
  <p:tag name="KSO_WM_UNIT_NOCLEAR" val="0"/>
  <p:tag name="KSO_WM_UNIT_PRESET_TEXT_INDEX" val="1"/>
  <p:tag name="KSO_WM_UNIT_PRESET_TEXT_LEN" val="10"/>
  <p:tag name="KSO_WM_UNIT_TYPE" val="b"/>
  <p:tag name="KSO_WM_UNIT_VALUE" val="25"/>
</p:tagLst>
</file>

<file path=ppt/tags/tag366.xml><?xml version="1.0" encoding="utf-8"?>
<p:tagLst xmlns:p="http://schemas.openxmlformats.org/presentationml/2006/main">
  <p:tag name="KSO_WM_BEAUTIFY_FLAG" val="#wm#"/>
  <p:tag name="KSO_WM_TAG_VERSION" val="1.0"/>
  <p:tag name="KSO_WM_TEMPLATE_CATEGORY" val="custom"/>
  <p:tag name="KSO_WM_TEMPLATE_INDEX" val="20177426"/>
  <p:tag name="KSO_WM_UNIT_COMPATIBLE" val="0"/>
  <p:tag name="KSO_WM_UNIT_DIAGRAM_ISNUMVISUAL" val="0"/>
  <p:tag name="KSO_WM_UNIT_DIAGRAM_ISREFERUNIT" val="0"/>
  <p:tag name="KSO_WM_UNIT_HIGHLIGHT" val="0"/>
  <p:tag name="KSO_WM_UNIT_ID" val="custom20177426_1*a*1"/>
  <p:tag name="KSO_WM_UNIT_INDEX" val="1"/>
  <p:tag name="KSO_WM_UNIT_ISCONTENTSTITLE" val="0"/>
  <p:tag name="KSO_WM_UNIT_ISNUMDGMTITLE" val="0"/>
  <p:tag name="KSO_WM_UNIT_LAYERLEVEL" val="1"/>
  <p:tag name="KSO_WM_UNIT_NOCLEAR" val="0"/>
  <p:tag name="KSO_WM_UNIT_PRESET_TEXT" val="清新文艺个人竞聘简历"/>
  <p:tag name="KSO_WM_UNIT_TYPE" val="a"/>
  <p:tag name="KSO_WM_UNIT_VALUE" val="11"/>
</p:tagLst>
</file>

<file path=ppt/tags/tag367.xml><?xml version="1.0" encoding="utf-8"?>
<p:tagLst xmlns:p="http://schemas.openxmlformats.org/presentationml/2006/main">
  <p:tag name="KSO_WM_BEAUTIFY_FLAG" val="#wm#"/>
  <p:tag name="KSO_WM_COMBINE_RELATE_SLIDE_ID" val="background20176855_1"/>
  <p:tag name="KSO_WM_SLIDE_ID" val="custom20177426_1"/>
  <p:tag name="KSO_WM_SLIDE_INDEX" val="1"/>
  <p:tag name="KSO_WM_SLIDE_ITEM_CNT" val="0"/>
  <p:tag name="KSO_WM_SLIDE_LAYOUT" val="a_b_f"/>
  <p:tag name="KSO_WM_SLIDE_LAYOUT_CNT" val="1_1_1"/>
  <p:tag name="KSO_WM_SLIDE_TYPE" val="title"/>
  <p:tag name="KSO_WM_TAG_VERSION" val="1.0"/>
  <p:tag name="KSO_WM_TEMPLATE_CATEGORY" val="custom"/>
  <p:tag name="KSO_WM_TEMPLATE_COLOR_TYPE" val="0"/>
  <p:tag name="KSO_WM_TEMPLATE_INDEX" val="20177426"/>
  <p:tag name="KSO_WM_TEMPLATE_MASTER_TYPE" val="1"/>
  <p:tag name="KSO_WM_TEMPLATE_SUBCATEGORY" val="0"/>
  <p:tag name="KSO_WM_TEMPLATE_THUMBS_INDEX" val="1、6、11、12、18、19、24、25、33、34、"/>
</p:tagLst>
</file>

<file path=ppt/tags/tag368.xml><?xml version="1.0" encoding="utf-8"?>
<p:tagLst xmlns:p="http://schemas.openxmlformats.org/presentationml/2006/main">
  <p:tag name="PA" val="v3.0.0"/>
</p:tagLst>
</file>

<file path=ppt/tags/tag369.xml><?xml version="1.0" encoding="utf-8"?>
<p:tagLst xmlns:p="http://schemas.openxmlformats.org/presentationml/2006/main">
  <p:tag name="PA" val="v3.0.0"/>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70.xml><?xml version="1.0" encoding="utf-8"?>
<p:tagLst xmlns:p="http://schemas.openxmlformats.org/presentationml/2006/main">
  <p:tag name="PA" val="v3.0.0"/>
</p:tagLst>
</file>

<file path=ppt/tags/tag371.xml><?xml version="1.0" encoding="utf-8"?>
<p:tagLst xmlns:p="http://schemas.openxmlformats.org/presentationml/2006/main">
  <p:tag name="PA" val="v3.0.0"/>
</p:tagLst>
</file>

<file path=ppt/tags/tag372.xml><?xml version="1.0" encoding="utf-8"?>
<p:tagLst xmlns:p="http://schemas.openxmlformats.org/presentationml/2006/main">
  <p:tag name="PA" val="v3.0.0"/>
</p:tagLst>
</file>

<file path=ppt/tags/tag373.xml><?xml version="1.0" encoding="utf-8"?>
<p:tagLst xmlns:p="http://schemas.openxmlformats.org/presentationml/2006/main">
  <p:tag name="PA" val="v3.0.0"/>
</p:tagLst>
</file>

<file path=ppt/tags/tag374.xml><?xml version="1.0" encoding="utf-8"?>
<p:tagLst xmlns:p="http://schemas.openxmlformats.org/presentationml/2006/main">
  <p:tag name="KSO_WM_BEAUTIFY_FLAG" val="#wm#"/>
  <p:tag name="KSO_WM_TAG_VERSION" val="1.0"/>
  <p:tag name="KSO_WM_TEMPLATE_CATEGORY" val="custom"/>
  <p:tag name="KSO_WM_TEMPLATE_INDEX" val="20177426"/>
  <p:tag name="KSO_WM_UNIT_COMPATIBLE" val="0"/>
  <p:tag name="KSO_WM_UNIT_DIAGRAM_ISNUMVISUAL" val="0"/>
  <p:tag name="KSO_WM_UNIT_DIAGRAM_ISREFERUNIT" val="0"/>
  <p:tag name="KSO_WM_UNIT_HIGHLIGHT" val="0"/>
  <p:tag name="KSO_WM_UNIT_ID" val="custom20177426_1**"/>
  <p:tag name="KSO_WM_UNIT_LAYERLEVEL" val="1"/>
</p:tagLst>
</file>

<file path=ppt/tags/tag375.xml><?xml version="1.0" encoding="utf-8"?>
<p:tagLst xmlns:p="http://schemas.openxmlformats.org/presentationml/2006/main">
  <p:tag name="KSO_WM_BEAUTIFY_FLAG" val="#wm#"/>
  <p:tag name="KSO_WM_TAG_VERSION" val="1.0"/>
  <p:tag name="KSO_WM_TEMPLATE_CATEGORY" val="custom"/>
  <p:tag name="KSO_WM_TEMPLATE_INDEX" val="20177426"/>
  <p:tag name="KSO_WM_UNIT_COMPATIBLE" val="0"/>
  <p:tag name="KSO_WM_UNIT_DIAGRAM_ISNUMVISUAL" val="0"/>
  <p:tag name="KSO_WM_UNIT_DIAGRAM_ISREFERUNIT" val="0"/>
  <p:tag name="KSO_WM_UNIT_HIGHLIGHT" val="0"/>
  <p:tag name="KSO_WM_UNIT_ID" val="custom20177426_1*b*1"/>
  <p:tag name="KSO_WM_UNIT_INDEX" val="1"/>
  <p:tag name="KSO_WM_UNIT_ISCONTENTSTITLE" val="0"/>
  <p:tag name="KSO_WM_UNIT_ISNUMDGMTITLE" val="0"/>
  <p:tag name="KSO_WM_UNIT_LAYERLEVEL" val="1"/>
  <p:tag name="KSO_WM_UNIT_NOCLEAR" val="0"/>
  <p:tag name="KSO_WM_UNIT_PRESET_TEXT_INDEX" val="1"/>
  <p:tag name="KSO_WM_UNIT_PRESET_TEXT_LEN" val="10"/>
  <p:tag name="KSO_WM_UNIT_TYPE" val="b"/>
  <p:tag name="KSO_WM_UNIT_VALUE" val="25"/>
</p:tagLst>
</file>

<file path=ppt/tags/tag376.xml><?xml version="1.0" encoding="utf-8"?>
<p:tagLst xmlns:p="http://schemas.openxmlformats.org/presentationml/2006/main">
  <p:tag name="KSO_WM_BEAUTIFY_FLAG" val="#wm#"/>
  <p:tag name="KSO_WM_TAG_VERSION" val="1.0"/>
  <p:tag name="KSO_WM_TEMPLATE_CATEGORY" val="custom"/>
  <p:tag name="KSO_WM_TEMPLATE_INDEX" val="20177426"/>
  <p:tag name="KSO_WM_UNIT_COMPATIBLE" val="0"/>
  <p:tag name="KSO_WM_UNIT_DIAGRAM_ISNUMVISUAL" val="0"/>
  <p:tag name="KSO_WM_UNIT_DIAGRAM_ISREFERUNIT" val="0"/>
  <p:tag name="KSO_WM_UNIT_HIGHLIGHT" val="0"/>
  <p:tag name="KSO_WM_UNIT_ID" val="custom20177426_1*a*1"/>
  <p:tag name="KSO_WM_UNIT_INDEX" val="1"/>
  <p:tag name="KSO_WM_UNIT_ISCONTENTSTITLE" val="0"/>
  <p:tag name="KSO_WM_UNIT_ISNUMDGMTITLE" val="0"/>
  <p:tag name="KSO_WM_UNIT_LAYERLEVEL" val="1"/>
  <p:tag name="KSO_WM_UNIT_NOCLEAR" val="0"/>
  <p:tag name="KSO_WM_UNIT_PRESET_TEXT" val="清新文艺个人竞聘简历"/>
  <p:tag name="KSO_WM_UNIT_TYPE" val="a"/>
  <p:tag name="KSO_WM_UNIT_VALUE" val="11"/>
</p:tagLst>
</file>

<file path=ppt/tags/tag377.xml><?xml version="1.0" encoding="utf-8"?>
<p:tagLst xmlns:p="http://schemas.openxmlformats.org/presentationml/2006/main">
  <p:tag name="KSO_WM_BEAUTIFY_FLAG" val="#wm#"/>
  <p:tag name="KSO_WM_COMBINE_RELATE_SLIDE_ID" val="background20176855_1"/>
  <p:tag name="KSO_WM_SLIDE_ID" val="custom20177426_1"/>
  <p:tag name="KSO_WM_SLIDE_INDEX" val="1"/>
  <p:tag name="KSO_WM_SLIDE_ITEM_CNT" val="0"/>
  <p:tag name="KSO_WM_SLIDE_LAYOUT" val="a_b_f"/>
  <p:tag name="KSO_WM_SLIDE_LAYOUT_CNT" val="1_1_1"/>
  <p:tag name="KSO_WM_SLIDE_TYPE" val="title"/>
  <p:tag name="KSO_WM_TAG_VERSION" val="1.0"/>
  <p:tag name="KSO_WM_TEMPLATE_CATEGORY" val="custom"/>
  <p:tag name="KSO_WM_TEMPLATE_COLOR_TYPE" val="0"/>
  <p:tag name="KSO_WM_TEMPLATE_INDEX" val="20177426"/>
  <p:tag name="KSO_WM_TEMPLATE_MASTER_TYPE" val="1"/>
  <p:tag name="KSO_WM_TEMPLATE_SUBCATEGORY" val="0"/>
  <p:tag name="KSO_WM_TEMPLATE_THUMBS_INDEX" val="1、6、11、12、18、19、24、25、33、34、"/>
</p:tagLst>
</file>

<file path=ppt/tags/tag378.xml><?xml version="1.0" encoding="utf-8"?>
<p:tagLst xmlns:p="http://schemas.openxmlformats.org/presentationml/2006/main">
  <p:tag name="KSO_WM_BEAUTIFY_FLAG" val="#wm#"/>
  <p:tag name="KSO_WM_SPECIAL_SOURCE" val="bdnull"/>
  <p:tag name="KSO_WM_TEMPLATE_CATEGORY" val="custom"/>
  <p:tag name="KSO_WM_TEMPLATE_INDEX" val="20177426"/>
</p:tagLst>
</file>

<file path=ppt/tags/tag379.xml><?xml version="1.0" encoding="utf-8"?>
<p:tagLst xmlns:p="http://schemas.openxmlformats.org/presentationml/2006/main">
  <p:tag name="KSO_WM_BEAUTIFY_FLAG" val="#wm#"/>
  <p:tag name="KSO_WM_SPECIAL_SOURCE" val="bdnull"/>
  <p:tag name="KSO_WM_TEMPLATE_CATEGORY" val="custom"/>
  <p:tag name="KSO_WM_TEMPLATE_INDEX" val="20177426"/>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0.xml><?xml version="1.0" encoding="utf-8"?>
<p:tagLst xmlns:p="http://schemas.openxmlformats.org/presentationml/2006/main">
  <p:tag name="KSO_WM_BEAUTIFY_FLAG" val="#wm#"/>
  <p:tag name="KSO_WM_SPECIAL_SOURCE" val="bdnull"/>
  <p:tag name="KSO_WM_TEMPLATE_CATEGORY" val="custom"/>
  <p:tag name="KSO_WM_TEMPLATE_INDEX" val="20177426"/>
</p:tagLst>
</file>

<file path=ppt/tags/tag381.xml><?xml version="1.0" encoding="utf-8"?>
<p:tagLst xmlns:p="http://schemas.openxmlformats.org/presentationml/2006/main">
  <p:tag name="KSO_WM_BEAUTIFY_FLAG" val="#wm#"/>
  <p:tag name="KSO_WM_SPECIAL_SOURCE" val="bdnull"/>
  <p:tag name="KSO_WM_TEMPLATE_CATEGORY" val="custom"/>
  <p:tag name="KSO_WM_TEMPLATE_INDEX" val="20177426"/>
</p:tagLst>
</file>

<file path=ppt/tags/tag382.xml><?xml version="1.0" encoding="utf-8"?>
<p:tagLst xmlns:p="http://schemas.openxmlformats.org/presentationml/2006/main">
  <p:tag name="KSO_WM_BEAUTIFY_FLAG" val="#wm#"/>
  <p:tag name="KSO_WM_SPECIAL_SOURCE" val="bdnull"/>
  <p:tag name="KSO_WM_TEMPLATE_CATEGORY" val="custom"/>
  <p:tag name="KSO_WM_TEMPLATE_INDEX" val="20177426"/>
</p:tagLst>
</file>

<file path=ppt/tags/tag383.xml><?xml version="1.0" encoding="utf-8"?>
<p:tagLst xmlns:p="http://schemas.openxmlformats.org/presentationml/2006/main">
  <p:tag name="KSO_WM_BEAUTIFY_FLAG" val="#wm#"/>
  <p:tag name="KSO_WM_SPECIAL_SOURCE" val="bdnull"/>
  <p:tag name="KSO_WM_TEMPLATE_CATEGORY" val="custom"/>
  <p:tag name="KSO_WM_TEMPLATE_INDEX" val="20177426"/>
</p:tagLst>
</file>

<file path=ppt/tags/tag384.xml><?xml version="1.0" encoding="utf-8"?>
<p:tagLst xmlns:p="http://schemas.openxmlformats.org/presentationml/2006/main">
  <p:tag name="KSO_WM_BEAUTIFY_FLAG" val="#wm#"/>
  <p:tag name="KSO_WM_SPECIAL_SOURCE" val="bdnull"/>
  <p:tag name="KSO_WM_TEMPLATE_CATEGORY" val="custom"/>
  <p:tag name="KSO_WM_TEMPLATE_INDEX" val="20177426"/>
</p:tagLst>
</file>

<file path=ppt/tags/tag385.xml><?xml version="1.0" encoding="utf-8"?>
<p:tagLst xmlns:p="http://schemas.openxmlformats.org/presentationml/2006/main">
  <p:tag name="KSO_WM_BEAUTIFY_FLAG" val="#wm#"/>
  <p:tag name="KSO_WM_SPECIAL_SOURCE" val="bdnull"/>
  <p:tag name="KSO_WM_TEMPLATE_CATEGORY" val="custom"/>
  <p:tag name="KSO_WM_TEMPLATE_INDEX" val="20205467"/>
</p:tagLst>
</file>

<file path=ppt/tags/tag386.xml><?xml version="1.0" encoding="utf-8"?>
<p:tagLst xmlns:p="http://schemas.openxmlformats.org/presentationml/2006/main">
  <p:tag name="KSO_WM_BEAUTIFY_FLAG" val="#wm#"/>
  <p:tag name="KSO_WM_SPECIAL_SOURCE" val="bdnull"/>
  <p:tag name="KSO_WM_TEMPLATE_CATEGORY" val="custom"/>
  <p:tag name="KSO_WM_TEMPLATE_INDEX" val="20205467"/>
</p:tagLst>
</file>

<file path=ppt/tags/tag387.xml><?xml version="1.0" encoding="utf-8"?>
<p:tagLst xmlns:p="http://schemas.openxmlformats.org/presentationml/2006/main">
  <p:tag name="KSO_WM_BEAUTIFY_FLAG" val="#wm#"/>
  <p:tag name="KSO_WM_SPECIAL_SOURCE" val="bdnull"/>
  <p:tag name="KSO_WM_TEMPLATE_CATEGORY" val="custom"/>
  <p:tag name="KSO_WM_TEMPLATE_INDEX" val="20205467"/>
</p:tagLst>
</file>

<file path=ppt/tags/tag388.xml><?xml version="1.0" encoding="utf-8"?>
<p:tagLst xmlns:p="http://schemas.openxmlformats.org/presentationml/2006/main">
  <p:tag name="KSO_WM_BEAUTIFY_FLAG" val="#wm#"/>
  <p:tag name="KSO_WM_SPECIAL_SOURCE" val="bdnull"/>
  <p:tag name="KSO_WM_TEMPLATE_CATEGORY" val="custom"/>
  <p:tag name="KSO_WM_TEMPLATE_INDEX" val="20205467"/>
</p:tagLst>
</file>

<file path=ppt/tags/tag389.xml><?xml version="1.0" encoding="utf-8"?>
<p:tagLst xmlns:p="http://schemas.openxmlformats.org/presentationml/2006/main">
  <p:tag name="KSO_WM_BEAUTIFY_FLAG" val="#wm#"/>
  <p:tag name="KSO_WM_SPECIAL_SOURCE" val="bdnull"/>
  <p:tag name="KSO_WM_TEMPLATE_CATEGORY" val="custom"/>
  <p:tag name="KSO_WM_TEMPLATE_INDEX" val="20205176"/>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0.xml><?xml version="1.0" encoding="utf-8"?>
<p:tagLst xmlns:p="http://schemas.openxmlformats.org/presentationml/2006/main">
  <p:tag name="KSO_WM_BEAUTIFY_FLAG" val="#wm#"/>
  <p:tag name="KSO_WM_SPECIAL_SOURCE" val="bdnull"/>
  <p:tag name="KSO_WM_TEMPLATE_CATEGORY" val="custom"/>
  <p:tag name="KSO_WM_TEMPLATE_INDEX" val="20205176"/>
</p:tagLst>
</file>

<file path=ppt/tags/tag391.xml><?xml version="1.0" encoding="utf-8"?>
<p:tagLst xmlns:p="http://schemas.openxmlformats.org/presentationml/2006/main">
  <p:tag name="KSO_WM_BEAUTIFY_FLAG" val="#wm#"/>
  <p:tag name="KSO_WM_TAG_VERSION" val="1.0"/>
  <p:tag name="KSO_WM_TEMPLATE_CATEGORY" val="custom"/>
  <p:tag name="KSO_WM_TEMPLATE_INDEX" val="20177426"/>
  <p:tag name="KSO_WM_UNIT_COMPATIBLE" val="0"/>
  <p:tag name="KSO_WM_UNIT_DIAGRAM_ISNUMVISUAL" val="0"/>
  <p:tag name="KSO_WM_UNIT_DIAGRAM_ISREFERUNIT" val="0"/>
  <p:tag name="KSO_WM_UNIT_HIGHLIGHT" val="0"/>
  <p:tag name="KSO_WM_UNIT_ID" val="custom20177426_1**"/>
  <p:tag name="KSO_WM_UNIT_LAYERLEVEL" val="1"/>
</p:tagLst>
</file>

<file path=ppt/tags/tag392.xml><?xml version="1.0" encoding="utf-8"?>
<p:tagLst xmlns:p="http://schemas.openxmlformats.org/presentationml/2006/main">
  <p:tag name="KSO_WM_BEAUTIFY_FLAG" val="#wm#"/>
  <p:tag name="KSO_WM_TAG_VERSION" val="1.0"/>
  <p:tag name="KSO_WM_TEMPLATE_CATEGORY" val="custom"/>
  <p:tag name="KSO_WM_TEMPLATE_INDEX" val="20177426"/>
  <p:tag name="KSO_WM_UNIT_COMPATIBLE" val="0"/>
  <p:tag name="KSO_WM_UNIT_DIAGRAM_ISNUMVISUAL" val="0"/>
  <p:tag name="KSO_WM_UNIT_DIAGRAM_ISREFERUNIT" val="0"/>
  <p:tag name="KSO_WM_UNIT_HIGHLIGHT" val="0"/>
  <p:tag name="KSO_WM_UNIT_ID" val="custom20177426_1*b*1"/>
  <p:tag name="KSO_WM_UNIT_INDEX" val="1"/>
  <p:tag name="KSO_WM_UNIT_ISCONTENTSTITLE" val="0"/>
  <p:tag name="KSO_WM_UNIT_ISNUMDGMTITLE" val="0"/>
  <p:tag name="KSO_WM_UNIT_LAYERLEVEL" val="1"/>
  <p:tag name="KSO_WM_UNIT_NOCLEAR" val="0"/>
  <p:tag name="KSO_WM_UNIT_PRESET_TEXT_INDEX" val="1"/>
  <p:tag name="KSO_WM_UNIT_PRESET_TEXT_LEN" val="10"/>
  <p:tag name="KSO_WM_UNIT_TYPE" val="b"/>
  <p:tag name="KSO_WM_UNIT_VALUE" val="25"/>
</p:tagLst>
</file>

<file path=ppt/tags/tag393.xml><?xml version="1.0" encoding="utf-8"?>
<p:tagLst xmlns:p="http://schemas.openxmlformats.org/presentationml/2006/main">
  <p:tag name="KSO_WM_BEAUTIFY_FLAG" val="#wm#"/>
  <p:tag name="KSO_WM_TAG_VERSION" val="1.0"/>
  <p:tag name="KSO_WM_TEMPLATE_CATEGORY" val="custom"/>
  <p:tag name="KSO_WM_TEMPLATE_INDEX" val="20177426"/>
  <p:tag name="KSO_WM_UNIT_COMPATIBLE" val="0"/>
  <p:tag name="KSO_WM_UNIT_DIAGRAM_ISNUMVISUAL" val="0"/>
  <p:tag name="KSO_WM_UNIT_DIAGRAM_ISREFERUNIT" val="0"/>
  <p:tag name="KSO_WM_UNIT_HIGHLIGHT" val="0"/>
  <p:tag name="KSO_WM_UNIT_ID" val="custom20177426_1*a*1"/>
  <p:tag name="KSO_WM_UNIT_INDEX" val="1"/>
  <p:tag name="KSO_WM_UNIT_ISCONTENTSTITLE" val="0"/>
  <p:tag name="KSO_WM_UNIT_ISNUMDGMTITLE" val="0"/>
  <p:tag name="KSO_WM_UNIT_LAYERLEVEL" val="1"/>
  <p:tag name="KSO_WM_UNIT_NOCLEAR" val="0"/>
  <p:tag name="KSO_WM_UNIT_PRESET_TEXT" val="清新文艺个人竞聘简历"/>
  <p:tag name="KSO_WM_UNIT_TYPE" val="a"/>
  <p:tag name="KSO_WM_UNIT_VALUE" val="11"/>
</p:tagLst>
</file>

<file path=ppt/tags/tag394.xml><?xml version="1.0" encoding="utf-8"?>
<p:tagLst xmlns:p="http://schemas.openxmlformats.org/presentationml/2006/main">
  <p:tag name="KSO_WM_BEAUTIFY_FLAG" val="#wm#"/>
  <p:tag name="KSO_WM_COMBINE_RELATE_SLIDE_ID" val="background20176855_1"/>
  <p:tag name="KSO_WM_SLIDE_ID" val="custom20177426_1"/>
  <p:tag name="KSO_WM_SLIDE_INDEX" val="1"/>
  <p:tag name="KSO_WM_SLIDE_ITEM_CNT" val="0"/>
  <p:tag name="KSO_WM_SLIDE_LAYOUT" val="a_b_f"/>
  <p:tag name="KSO_WM_SLIDE_LAYOUT_CNT" val="1_1_1"/>
  <p:tag name="KSO_WM_SLIDE_TYPE" val="title"/>
  <p:tag name="KSO_WM_TAG_VERSION" val="1.0"/>
  <p:tag name="KSO_WM_TEMPLATE_CATEGORY" val="custom"/>
  <p:tag name="KSO_WM_TEMPLATE_COLOR_TYPE" val="0"/>
  <p:tag name="KSO_WM_TEMPLATE_INDEX" val="20177426"/>
  <p:tag name="KSO_WM_TEMPLATE_MASTER_TYPE" val="1"/>
  <p:tag name="KSO_WM_TEMPLATE_SUBCATEGORY" val="0"/>
  <p:tag name="KSO_WM_TEMPLATE_THUMBS_INDEX" val="1、6、11、12、18、19、24、25、33、34、"/>
</p:tagLst>
</file>

<file path=ppt/tags/tag395.xml><?xml version="1.0" encoding="utf-8"?>
<p:tagLst xmlns:p="http://schemas.openxmlformats.org/presentationml/2006/main">
  <p:tag name="KSO_WM_UNIT_PLACING_PICTURE_USER_VIEWPORT" val="{&quot;height&quot;:5610,&quot;width&quot;:4995}"/>
</p:tagLst>
</file>

<file path=ppt/tags/tag396.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a*1"/>
  <p:tag name="KSO_WM_UNIT_INDEX" val="1"/>
  <p:tag name="KSO_WM_UNIT_ISCONTENTSTITLE" val="0"/>
  <p:tag name="KSO_WM_UNIT_ISNUMDGMTITLE" val="0"/>
  <p:tag name="KSO_WM_UNIT_LAYERLEVEL" val="1"/>
  <p:tag name="KSO_WM_UNIT_NOCLEAR" val="0"/>
  <p:tag name="KSO_WM_UNIT_PRESET_TEXT" val="空白演示"/>
  <p:tag name="KSO_WM_UNIT_SHOW_EDIT_AREA_INDICATION" val="1"/>
  <p:tag name="KSO_WM_UNIT_TYPE" val="a"/>
  <p:tag name="KSO_WM_UNIT_VALUE" val="28"/>
</p:tagLst>
</file>

<file path=ppt/tags/tag397.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398.xml><?xml version="1.0" encoding="utf-8"?>
<p:tagLst xmlns:p="http://schemas.openxmlformats.org/presentationml/2006/main">
  <p:tag name="KSO_WM_BEAUTIFY_FLAG" val="#wm#"/>
  <p:tag name="KSO_WM_TAG_VERSION" val="1.0"/>
  <p:tag name="KSO_WM_TEMPLATE_CATEGORY" val="custom"/>
  <p:tag name="KSO_WM_TEMPLATE_INDEX" val="20177426"/>
  <p:tag name="KSO_WM_UNIT_COMPATIBLE" val="0"/>
  <p:tag name="KSO_WM_UNIT_DIAGRAM_ISNUMVISUAL" val="0"/>
  <p:tag name="KSO_WM_UNIT_DIAGRAM_ISREFERUNIT" val="0"/>
  <p:tag name="KSO_WM_UNIT_HIGHLIGHT" val="0"/>
  <p:tag name="KSO_WM_UNIT_ID" val="custom20177426_34**"/>
  <p:tag name="KSO_WM_UNIT_LAYERLEVEL" val="1"/>
</p:tagLst>
</file>

<file path=ppt/tags/tag399.xml><?xml version="1.0" encoding="utf-8"?>
<p:tagLst xmlns:p="http://schemas.openxmlformats.org/presentationml/2006/main">
  <p:tag name="KSO_WM_BEAUTIFY_FLAG" val="#wm#"/>
  <p:tag name="KSO_WM_TAG_VERSION" val="1.0"/>
  <p:tag name="KSO_WM_TEMPLATE_CATEGORY" val="custom"/>
  <p:tag name="KSO_WM_TEMPLATE_INDEX" val="20177426"/>
  <p:tag name="KSO_WM_UNIT_COMPATIBLE" val="0"/>
  <p:tag name="KSO_WM_UNIT_DIAGRAM_ISNUMVISUAL" val="0"/>
  <p:tag name="KSO_WM_UNIT_DIAGRAM_ISREFERUNIT" val="0"/>
  <p:tag name="KSO_WM_UNIT_HIGHLIGHT" val="0"/>
  <p:tag name="KSO_WM_UNIT_ID" val="custom20177426_34*a*1"/>
  <p:tag name="KSO_WM_UNIT_INDEX" val="1"/>
  <p:tag name="KSO_WM_UNIT_ISCONTENTSTITLE" val="0"/>
  <p:tag name="KSO_WM_UNIT_ISNUMDGMTITLE" val="0"/>
  <p:tag name="KSO_WM_UNIT_LAYERLEVEL" val="1"/>
  <p:tag name="KSO_WM_UNIT_NOCLEAR" val="0"/>
  <p:tag name="KSO_WM_UNIT_PRESET_TEXT" val="感谢您的观看"/>
  <p:tag name="KSO_WM_UNIT_TYPE" val="a"/>
  <p:tag name="KSO_WM_UNIT_VALUE" val="10"/>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00.xml><?xml version="1.0" encoding="utf-8"?>
<p:tagLst xmlns:p="http://schemas.openxmlformats.org/presentationml/2006/main">
  <p:tag name="KSO_WM_BEAUTIFY_FLAG" val="#wm#"/>
  <p:tag name="KSO_WM_TAG_VERSION" val="1.0"/>
  <p:tag name="KSO_WM_TEMPLATE_CATEGORY" val="custom"/>
  <p:tag name="KSO_WM_TEMPLATE_INDEX" val="20177426"/>
  <p:tag name="KSO_WM_UNIT_COMPATIBLE" val="0"/>
  <p:tag name="KSO_WM_UNIT_DIAGRAM_ISNUMVISUAL" val="0"/>
  <p:tag name="KSO_WM_UNIT_DIAGRAM_ISREFERUNIT" val="0"/>
  <p:tag name="KSO_WM_UNIT_HIGHLIGHT" val="0"/>
  <p:tag name="KSO_WM_UNIT_ID" val="custom20177426_34*b*1"/>
  <p:tag name="KSO_WM_UNIT_INDEX" val="1"/>
  <p:tag name="KSO_WM_UNIT_ISCONTENTSTITLE" val="0"/>
  <p:tag name="KSO_WM_UNIT_ISNUMDGMTITLE" val="0"/>
  <p:tag name="KSO_WM_UNIT_LAYERLEVEL" val="1"/>
  <p:tag name="KSO_WM_UNIT_NOCLEAR" val="0"/>
  <p:tag name="KSO_WM_UNIT_PRESET_TEXT" val="请在此输入您的副标题"/>
  <p:tag name="KSO_WM_UNIT_TYPE" val="b"/>
  <p:tag name="KSO_WM_UNIT_VALUE" val="26"/>
</p:tagLst>
</file>

<file path=ppt/tags/tag401.xml><?xml version="1.0" encoding="utf-8"?>
<p:tagLst xmlns:p="http://schemas.openxmlformats.org/presentationml/2006/main">
  <p:tag name="KSO_WM_BEAUTIFY_FLAG" val="#wm#"/>
  <p:tag name="KSO_WM_COMBINE_RELATE_SLIDE_ID" val="background20176855_13"/>
  <p:tag name="KSO_WM_SLIDE_ID" val="custom20177426_34"/>
  <p:tag name="KSO_WM_SLIDE_INDEX" val="34"/>
  <p:tag name="KSO_WM_SLIDE_ITEM_CNT" val="0"/>
  <p:tag name="KSO_WM_SLIDE_LAYOUT" val="a_b_f"/>
  <p:tag name="KSO_WM_SLIDE_LAYOUT_CNT" val="1_1_1"/>
  <p:tag name="KSO_WM_SLIDE_TYPE" val="endPage"/>
  <p:tag name="KSO_WM_TAG_VERSION" val="1.0"/>
  <p:tag name="KSO_WM_TEMPLATE_CATEGORY" val="custom"/>
  <p:tag name="KSO_WM_TEMPLATE_COLOR_TYPE" val="0"/>
  <p:tag name="KSO_WM_TEMPLATE_INDEX" val="20177426"/>
  <p:tag name="KSO_WM_TEMPLATE_MASTER_TYPE" val="1"/>
  <p:tag name="KSO_WM_TEMPLATE_SUBCATEGORY" val="0"/>
</p:tagLst>
</file>

<file path=ppt/tags/tag402.xml><?xml version="1.0" encoding="utf-8"?>
<p:tagLst xmlns:p="http://schemas.openxmlformats.org/presentationml/2006/main">
  <p:tag name="AS_OS" val="Unix 3.10 unknown"/>
  <p:tag name="AS_RELEASE_DATE" val="2020.11.30"/>
  <p:tag name="AS_TITLE" val="Aspose.Slides for Java"/>
  <p:tag name="AS_VERSION" val="20.11"/>
  <p:tag name="COMMONDATA" val="eyJoZGlkIjoiMjQxNzI1M2Y5NjQ2OGI3YzRkNTFiMDU4YmQ0MmY4OTMifQ=="/>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heme/theme1.xml><?xml version="1.0" encoding="utf-8"?>
<a:theme xmlns:r="http://schemas.openxmlformats.org/officeDocument/2006/relationships" xmlns:a="http://schemas.openxmlformats.org/drawingml/2006/main" name="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20177426">
      <a:dk1>
        <a:srgbClr val="000000"/>
      </a:dk1>
      <a:lt1>
        <a:srgbClr val="FFFFFF"/>
      </a:lt1>
      <a:dk2>
        <a:srgbClr val="DFF2F8"/>
      </a:dk2>
      <a:lt2>
        <a:srgbClr val="F8F7F7"/>
      </a:lt2>
      <a:accent1>
        <a:srgbClr val="70C4BC"/>
      </a:accent1>
      <a:accent2>
        <a:srgbClr val="8CC39E"/>
      </a:accent2>
      <a:accent3>
        <a:srgbClr val="A8C280"/>
      </a:accent3>
      <a:accent4>
        <a:srgbClr val="C5C061"/>
      </a:accent4>
      <a:accent5>
        <a:srgbClr val="E1BF43"/>
      </a:accent5>
      <a:accent6>
        <a:srgbClr val="FDBE25"/>
      </a:accent6>
      <a:hlink>
        <a:srgbClr val="47BCA1"/>
      </a:hlink>
      <a:folHlink>
        <a:srgbClr val="FA8D78"/>
      </a:folHlink>
    </a:clrScheme>
    <a:fontScheme name="Arial">
      <a:maj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1_Office 主题">
  <a:themeElements>
    <a:clrScheme name="20177426">
      <a:dk1>
        <a:srgbClr val="000000"/>
      </a:dk1>
      <a:lt1>
        <a:srgbClr val="FFFFFF"/>
      </a:lt1>
      <a:dk2>
        <a:srgbClr val="DFF2F8"/>
      </a:dk2>
      <a:lt2>
        <a:srgbClr val="F8F7F7"/>
      </a:lt2>
      <a:accent1>
        <a:srgbClr val="70C4BC"/>
      </a:accent1>
      <a:accent2>
        <a:srgbClr val="8CC39E"/>
      </a:accent2>
      <a:accent3>
        <a:srgbClr val="A8C280"/>
      </a:accent3>
      <a:accent4>
        <a:srgbClr val="C5C061"/>
      </a:accent4>
      <a:accent5>
        <a:srgbClr val="E1BF43"/>
      </a:accent5>
      <a:accent6>
        <a:srgbClr val="FDBE25"/>
      </a:accent6>
      <a:hlink>
        <a:srgbClr val="47BCA1"/>
      </a:hlink>
      <a:folHlink>
        <a:srgbClr val="FA8D78"/>
      </a:folHlink>
    </a:clrScheme>
    <a:fontScheme name="Arial">
      <a:maj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243</Paragraphs>
  <Slides>51</Slides>
  <Notes>6</Notes>
  <TotalTime>0</TotalTime>
  <HiddenSlides>0</HiddenSlides>
  <MMClips>5</MMClips>
  <ScaleCrop>0</ScaleCrop>
  <HeadingPairs>
    <vt:vector baseType="variant" size="6">
      <vt:variant>
        <vt:lpstr>Fonts used</vt:lpstr>
      </vt:variant>
      <vt:variant>
        <vt:i4>10</vt:i4>
      </vt:variant>
      <vt:variant>
        <vt:lpstr>Theme</vt:lpstr>
      </vt:variant>
      <vt:variant>
        <vt:i4>1</vt:i4>
      </vt:variant>
      <vt:variant>
        <vt:lpstr>Slide Titles</vt:lpstr>
      </vt:variant>
      <vt:variant>
        <vt:i4>51</vt:i4>
      </vt:variant>
    </vt:vector>
  </HeadingPairs>
  <TitlesOfParts>
    <vt:vector baseType="lpstr" size="62">
      <vt:lpstr>Arial</vt:lpstr>
      <vt:lpstr>微软雅黑</vt:lpstr>
      <vt:lpstr>Wingdings</vt:lpstr>
      <vt:lpstr>Calibri Light</vt:lpstr>
      <vt:lpstr>Calibri</vt:lpstr>
      <vt:lpstr>黑体</vt:lpstr>
      <vt:lpstr>楷体</vt:lpstr>
      <vt:lpstr>幼圆</vt:lpstr>
      <vt:lpstr>宋体</vt:lpstr>
      <vt:lpstr>Times New Roman</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阅读下面题为《彼此羡慕》的漫画材料，根据要求写一篇不少于800字的文章。（60分）</vt:lpstr>
      <vt:lpstr>PowerPoint Presentation</vt:lpstr>
      <vt:lpstr>仔细观察下面一幅漫画，根据漫画内容及其寓意写作。（60分）</vt:lpstr>
      <vt:lpstr>PowerPoint Presentation</vt:lpstr>
      <vt:lpstr>仔细观察下面一幅漫画，根据漫画内容及其寓意写作。（60分）</vt:lpstr>
      <vt:lpstr>PowerPoint Presentation</vt:lpstr>
      <vt:lpstr>阅读下面的漫画材料，根据要求写一篇不少于800字的文章。（60分）</vt:lpstr>
      <vt:lpstr>PowerPoint Presentation</vt:lpstr>
      <vt:lpstr>PowerPoint Presentation</vt:lpstr>
      <vt:lpstr>PowerPoint Presentation</vt:lpstr>
      <vt:lpstr>专项练习</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感谢您的观看</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2022-05-12T17:33:50.691</cp:lastPrinted>
  <dcterms:created xsi:type="dcterms:W3CDTF">2022-05-12T17:33:50Z</dcterms:created>
  <dcterms:modified xsi:type="dcterms:W3CDTF">2022-05-12T09:33:51Z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