
<file path=[Content_Types].xml><?xml version="1.0" encoding="utf-8"?>
<Types xmlns="http://schemas.openxmlformats.org/package/2006/content-types">
  <Override PartName="/ppt/slides/slide94.xml" ContentType="application/vnd.openxmlformats-officedocument.presentationml.slide+xml"/>
  <Override PartName="/ppt/slides/slide142.xml" ContentType="application/vnd.openxmlformats-officedocument.presentationml.slide+xml"/>
  <Override PartName="/ppt/notesSlides/notesSlide286.xml" ContentType="application/vnd.openxmlformats-officedocument.presentationml.notesSlide+xml"/>
  <Override PartName="/customXml/itemProps71.xml" ContentType="application/vnd.openxmlformats-officedocument.customXmlProperties+xml"/>
  <Override PartName="/customXml/itemProps160.xml" ContentType="application/vnd.openxmlformats-officedocument.customXmlProperties+xml"/>
  <Override PartName="/ppt/slides/slide218.xml" ContentType="application/vnd.openxmlformats-officedocument.presentationml.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customXml/itemProps236.xml" ContentType="application/vnd.openxmlformats-officedocument.customXmlProperties+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Default Extension="xml" ContentType="application/xml"/>
  <Override PartName="/customXml/itemProps261.xml" ContentType="application/vnd.openxmlformats-officedocument.customXmlProperties+xml"/>
  <Override PartName="/ppt/slides/slide50.xml" ContentType="application/vnd.openxmlformats-officedocument.presentationml.slide+xml"/>
  <Override PartName="/ppt/slides/slide243.xml" ContentType="application/vnd.openxmlformats-officedocument.presentationml.slide+xml"/>
  <Override PartName="/ppt/notesSlides/notesSlide16.xml" ContentType="application/vnd.openxmlformats-officedocument.presentationml.notesSlide+xml"/>
  <Override PartName="/ppt/notesSlides/notesSlide242.xml" ContentType="application/vnd.openxmlformats-officedocument.presentationml.notesSlide+xml"/>
  <Override PartName="/ppt/notesSlides/notesSlide41.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customXml/itemProps176.xml" ContentType="application/vnd.openxmlformats-officedocument.customXmlProperties+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107.xml" ContentType="application/vnd.openxmlformats-officedocument.customXmlProperties+xml"/>
  <Override PartName="/ppt/slides/slide259.xml" ContentType="application/vnd.openxmlformats-officedocument.presentationml.slide+xml"/>
  <Override PartName="/ppt/notesSlides/notesSlide182.xml" ContentType="application/vnd.openxmlformats-officedocument.presentationml.notesSlide+xml"/>
  <Override PartName="/customXml/itemProps277.xml" ContentType="application/vnd.openxmlformats-officedocument.customXmlProperties+xml"/>
  <Override PartName="/ppt/slides/slide66.xml" ContentType="application/vnd.openxmlformats-officedocument.presentationml.slide+xml"/>
  <Override PartName="/ppt/slides/slide114.xml" ContentType="application/vnd.openxmlformats-officedocument.presentationml.slide+xml"/>
  <Override PartName="/ppt/slides/slide300.xml" ContentType="application/vnd.openxmlformats-officedocument.presentationml.slide+xml"/>
  <Default Extension="png" ContentType="image/png"/>
  <Override PartName="/ppt/notesSlides/notesSlide258.xml" ContentType="application/vnd.openxmlformats-officedocument.presentationml.notesSlide+xml"/>
  <Override PartName="/customXml/itemProps43.xml" ContentType="application/vnd.openxmlformats-officedocument.customXmlProperties+xml"/>
  <Override PartName="/customXml/itemProps132.xml" ContentType="application/vnd.openxmlformats-officedocument.customXmlProperties+xml"/>
  <Override PartName="/ppt/slides/slide284.xml" ContentType="application/vnd.openxmlformats-officedocument.presentationml.slide+xml"/>
  <Override PartName="/ppt/notesSlides/notesSlide57.xml" ContentType="application/vnd.openxmlformats-officedocument.presentationml.notesSlide+xml"/>
  <Override PartName="/ppt/notesSlides/notesSlide113.xml" ContentType="application/vnd.openxmlformats-officedocument.presentationml.notesSlide+xml"/>
  <Override PartName="/customXml/itemProps208.xml" ContentType="application/vnd.openxmlformats-officedocument.customXmlProperties+xml"/>
  <Override PartName="/ppt/slides/slide91.xml" ContentType="application/vnd.openxmlformats-officedocument.presentationml.slide+xml"/>
  <Override PartName="/ppt/slides/slide215.xml" ContentType="application/vnd.openxmlformats-officedocument.presentationml.slide+xml"/>
  <Override PartName="/ppt/notesSlides/notesSlide283.xml" ContentType="application/vnd.openxmlformats-officedocument.presentationml.notesSlide+xml"/>
  <Override PartName="/customXml/itemProps233.xml" ContentType="application/vnd.openxmlformats-officedocument.customXmlProperties+xml"/>
  <Override PartName="/ppt/slides/slide22.xml" ContentType="application/vnd.openxmlformats-officedocument.presentationml.slide+xml"/>
  <Override PartName="/ppt/slides/slide199.xml" ContentType="application/vnd.openxmlformats-officedocument.presentationml.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slides/slide240.xml" ContentType="application/vnd.openxmlformats-officedocument.presentationml.slide+xml"/>
  <Override PartName="/ppt/notesSlides/notesSlide13.xml" ContentType="application/vnd.openxmlformats-officedocument.presentationml.notesSlide+xml"/>
  <Override PartName="/ppt/notesSlides/notesSlide198.xml" ContentType="application/vnd.openxmlformats-officedocument.presentationml.notesSlide+xml"/>
  <Override PartName="/customXml/itemProps59.xml" ContentType="application/vnd.openxmlformats-officedocument.customXmlProperties+xml"/>
  <Override PartName="/ppt/notesSlides/notesSlide129.xml" ContentType="application/vnd.openxmlformats-officedocument.presentationml.notesSlide+xml"/>
  <Override PartName="/customXml/itemProps148.xml" ContentType="application/vnd.openxmlformats-officedocument.customXmlProperties+xml"/>
  <Override PartName="/ppt/slides/slide155.xml" ContentType="application/vnd.openxmlformats-officedocument.presentationml.slide+xml"/>
  <Override PartName="/customXml/itemProps84.xml" ContentType="application/vnd.openxmlformats-officedocument.customXmlProperties+xml"/>
  <Override PartName="/customXml/itemProps173.xml" ContentType="application/vnd.openxmlformats-officedocument.customXmlProperties+xml"/>
  <Override PartName="/ppt/notesSlides/notesSlide4.xml" ContentType="application/vnd.openxmlformats-officedocument.presentationml.notesSlide+xml"/>
  <Override PartName="/ppt/notesSlides/notesSlide154.xml" ContentType="application/vnd.openxmlformats-officedocument.presentationml.notesSlide+xml"/>
  <Override PartName="/ppt/notesSlides/notesSlide299.xml" ContentType="application/vnd.openxmlformats-officedocument.presentationml.notesSlide+xml"/>
  <Override PartName="/customXml/itemProps15.xml" ContentType="application/vnd.openxmlformats-officedocument.customXmlProperties+xml"/>
  <Override PartName="/customXml/itemProps249.xml" ContentType="application/vnd.openxmlformats-officedocument.customXmlProperties+xml"/>
  <Override PartName="/ppt/slides/slide38.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customXml/itemProps104.xml" ContentType="application/vnd.openxmlformats-officedocument.customXmlProperties+xml"/>
  <Override PartName="/ppt/slides/slide111.xml" ContentType="application/vnd.openxmlformats-officedocument.presentationml.slide+xml"/>
  <Override PartName="/ppt/slides/slide256.xml" ContentType="application/vnd.openxmlformats-officedocument.presentationml.slide+xml"/>
  <Override PartName="/ppt/notesSlides/notesSlide29.xml" ContentType="application/vnd.openxmlformats-officedocument.presentationml.notesSlide+xml"/>
  <Override PartName="/customXml/itemProps40.xml" ContentType="application/vnd.openxmlformats-officedocument.customXmlProperties+xml"/>
  <Override PartName="/customXml/itemProps274.xml" ContentType="application/vnd.openxmlformats-officedocument.customXmlProperties+xml"/>
  <Override PartName="/ppt/slides/slide63.xml" ContentType="application/vnd.openxmlformats-officedocument.presentationml.slide+xml"/>
  <Override PartName="/ppt/slides/slide281.xml" ContentType="application/vnd.openxmlformats-officedocument.presentationml.slide+xml"/>
  <Override PartName="/ppt/notesSlides/notesSlide110.xml" ContentType="application/vnd.openxmlformats-officedocument.presentationml.notesSlide+xml"/>
  <Override PartName="/ppt/notesSlides/notesSlide255.xml" ContentType="application/vnd.openxmlformats-officedocument.presentationml.notesSlide+xml"/>
  <Override PartName="/customXml/itemProps205.xml" ContentType="application/vnd.openxmlformats-officedocument.customXmlProperties+xml"/>
  <Override PartName="/ppt/notesSlides/notesSlide54.xml" ContentType="application/vnd.openxmlformats-officedocument.presentationml.notesSlide+xml"/>
  <Override PartName="/ppt/notesSlides/notesSlide280.xml" ContentType="application/vnd.openxmlformats-officedocument.presentationml.notesSlide+xml"/>
  <Override PartName="/customXml/itemProps189.xml" ContentType="application/vnd.openxmlformats-officedocument.customXmlProperties+xml"/>
  <Override PartName="/ppt/slides/slide196.xml" ContentType="application/vnd.openxmlformats-officedocument.presentationml.slide+xml"/>
  <Override PartName="/ppt/slides/slide212.xml" ContentType="application/vnd.openxmlformats-officedocument.presentationml.slide+xml"/>
  <Override PartName="/customXml/itemProps230.xml" ContentType="application/vnd.openxmlformats-officedocument.customXmlProperties+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customXml/itemProps56.xml" ContentType="application/vnd.openxmlformats-officedocument.customXmlProperties+xml"/>
  <Override PartName="/customXml/itemProps145.xml" ContentType="application/vnd.openxmlformats-officedocument.customXmlProperties+xml"/>
  <Override PartName="/ppt/slides/slide297.xml" ContentType="application/vnd.openxmlformats-officedocument.presentationml.slide+xml"/>
  <Override PartName="/ppt/notesSlides/notesSlide126.xml" ContentType="application/vnd.openxmlformats-officedocument.presentationml.notesSlide+xml"/>
  <Override PartName="/customXml/itemProps81.xml" ContentType="application/vnd.openxmlformats-officedocument.customXmlProperties+xml"/>
  <Override PartName="/customXml/itemProps170.xml" ContentType="application/vnd.openxmlformats-officedocument.customXmlProperties+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51.xml" ContentType="application/vnd.openxmlformats-officedocument.presentationml.notesSlide+xml"/>
  <Override PartName="/ppt/notesSlides/notesSlide296.xml" ContentType="application/vnd.openxmlformats-officedocument.presentationml.notesSlide+xml"/>
  <Override PartName="/ppt/slides/slide228.xml" ContentType="application/vnd.openxmlformats-officedocument.presentationml.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customXml/itemProps246.xml" ContentType="application/vnd.openxmlformats-officedocument.customXmlProperties+xml"/>
  <Override PartName="/ppt/slides/slide35.xml" ContentType="application/vnd.openxmlformats-officedocument.presentationml.slide+xml"/>
  <Override PartName="/ppt/slides/slide253.xml" ContentType="application/vnd.openxmlformats-officedocument.presentationml.slide+xml"/>
  <Override PartName="/ppt/notesSlides/notesSlide227.xml" ContentType="application/vnd.openxmlformats-officedocument.presentationml.notesSlide+xml"/>
  <Override PartName="/customXml/itemProps224.xml" ContentType="application/vnd.openxmlformats-officedocument.customXmlProperties+xml"/>
  <Override PartName="/customXml/itemProps271.xml" ContentType="application/vnd.openxmlformats-officedocument.customXmlProperties+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notesSlides/notesSlide252.xml" ContentType="application/vnd.openxmlformats-officedocument.presentationml.notesSlide+xml"/>
  <Override PartName="/ppt/slides/slide168.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notesSlides/notesSlide189.xml" ContentType="application/vnd.openxmlformats-officedocument.presentationml.notesSlide+xml"/>
  <Override PartName="/customXml/itemProps97.xml" ContentType="application/vnd.openxmlformats-officedocument.customXmlProperties+xml"/>
  <Override PartName="/customXml/itemProps139.xml" ContentType="application/vnd.openxmlformats-officedocument.customXmlProperties+xml"/>
  <Override PartName="/customXml/itemProps186.xml" ContentType="application/vnd.openxmlformats-officedocument.customXmlProperties+xml"/>
  <Override PartName="/customXml/itemProps202.xml" ContentType="application/vnd.openxmlformats-officedocument.customXmlProperties+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customXml/itemProps28.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124.xml" ContentType="application/vnd.openxmlformats-officedocument.presentationml.slide+xml"/>
  <Override PartName="/ppt/slides/slide171.xml" ContentType="application/vnd.openxmlformats-officedocument.presentationml.slide+xml"/>
  <Override PartName="/ppt/slides/slide269.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customXml/itemProps53.xml" ContentType="application/vnd.openxmlformats-officedocument.customXmlProperties+xml"/>
  <Override PartName="/customXml/itemProps142.xml" ContentType="application/vnd.openxmlformats-officedocument.customXmlProperties+xml"/>
  <Override PartName="/customXml/itemProps287.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ppt/notesSlides/notesSlide268.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slides/slide294.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246.xml" ContentType="application/vnd.openxmlformats-officedocument.presentationml.notesSlide+xml"/>
  <Override PartName="/ppt/notesSlides/notesSlide293.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customXml/itemProps218.xml" ContentType="application/vnd.openxmlformats-officedocument.customXmlProperties+xml"/>
  <Override PartName="/customXml/itemProps265.xml" ContentType="application/vnd.openxmlformats-officedocument.customXmlProperties+xml"/>
  <Override PartName="/ppt/slides/slide225.xml" ContentType="application/vnd.openxmlformats-officedocument.presentationml.slide+xml"/>
  <Override PartName="/ppt/slides/slide272.xml" ContentType="application/vnd.openxmlformats-officedocument.presentationml.slide+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customXml/itemProps243.xml" ContentType="application/vnd.openxmlformats-officedocument.customXmlProperties+xml"/>
  <Override PartName="/customXml/itemProps290.xml" ContentType="application/vnd.openxmlformats-officedocument.customXmlProperties+xml"/>
  <Override PartName="/ppt/slides/slide32.xml" ContentType="application/vnd.openxmlformats-officedocument.presentationml.slide+xml"/>
  <Override PartName="/ppt/notesSlides/notesSlide224.xml" ContentType="application/vnd.openxmlformats-officedocument.presentationml.notesSlide+xml"/>
  <Override PartName="/ppt/notesSlides/notesSlide271.xml" ContentType="application/vnd.openxmlformats-officedocument.presentationml.notes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customXml/itemProps221.xml" ContentType="application/vnd.openxmlformats-officedocument.customXmlProperties+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customXml/itemProps47.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customXml/itemProps183.xml" ContentType="application/vnd.openxmlformats-officedocument.customXmlProperties+xml"/>
  <Override PartName="/ppt/slides/slide143.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61.xml" ContentType="application/vnd.openxmlformats-officedocument.customXmlProperties+xml"/>
  <Override PartName="/customXml/itemProps259.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142.xml" ContentType="application/vnd.openxmlformats-officedocument.presentationml.notesSlide+xml"/>
  <Override PartName="/ppt/notesSlides/notesSlide287.xml" ContentType="application/vnd.openxmlformats-officedocument.presentationml.notesSlide+xml"/>
  <Override PartName="/customXml/itemProps237.xml" ContentType="application/vnd.openxmlformats-officedocument.customXmlProperties+xml"/>
  <Override PartName="/customXml/itemProps284.xml" ContentType="application/vnd.openxmlformats-officedocument.customXmlProperties+xml"/>
  <Override PartName="/customXml/itemProps300.xml" ContentType="application/vnd.openxmlformats-officedocument.customXmlProperties+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slides/slide219.xml" ContentType="application/vnd.openxmlformats-officedocument.presentationml.slide+xml"/>
  <Override PartName="/ppt/slides/slide266.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218.xml" ContentType="application/vnd.openxmlformats-officedocument.presentationml.notesSlide+xml"/>
  <Override PartName="/ppt/notesSlides/notesSlide265.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64.xml" ContentType="application/vnd.openxmlformats-officedocument.presentationml.notesSlide+xml"/>
  <Override PartName="/ppt/notesSlides/notesSlide120.xml" ContentType="application/vnd.openxmlformats-officedocument.presentationml.notesSlide+xml"/>
  <Override PartName="/customXml/itemProps215.xml" ContentType="application/vnd.openxmlformats-officedocument.customXmlProperties+xml"/>
  <Override PartName="/customXml/itemProps262.xml" ContentType="application/vnd.openxmlformats-officedocument.customXmlProperties+xml"/>
  <Override PartName="/ppt/slides/slide51.xml" ContentType="application/vnd.openxmlformats-officedocument.presentationml.slide+xml"/>
  <Override PartName="/ppt/notesSlides/notesSlide243.xml" ContentType="application/vnd.openxmlformats-officedocument.presentationml.notesSlide+xml"/>
  <Override PartName="/ppt/notesSlides/notesSlide290.xml" ContentType="application/vnd.openxmlformats-officedocument.presentationml.notesSlide+xml"/>
  <Override PartName="/customXml/itemProps199.xml" ContentType="application/vnd.openxmlformats-officedocument.customXmlProperties+xml"/>
  <Override PartName="/ppt/slides/slide159.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221.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customXml/itemProps240.xml" ContentType="application/vnd.openxmlformats-officedocument.customXmlProperties+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customXml/itemProps19.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55.xml" ContentType="application/vnd.openxmlformats-officedocument.customXmlProperties+xml"/>
  <Override PartName="/ppt/slides/slide115.xml" ContentType="application/vnd.openxmlformats-officedocument.presentationml.slide+xml"/>
  <Override PartName="/ppt/slides/slide162.xml" ContentType="application/vnd.openxmlformats-officedocument.presentationml.slide+xml"/>
  <Override PartName="/ppt/notesSlides/notesSlide136.xml" ContentType="application/vnd.openxmlformats-officedocument.presentationml.notesSlide+xml"/>
  <Override PartName="/ppt/notesSlides/notesSlide183.xml" ContentType="application/vnd.openxmlformats-officedocument.presentationml.notesSlide+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customXml/itemProps180.xml" ContentType="application/vnd.openxmlformats-officedocument.customXmlProperties+xml"/>
  <Override PartName="/customXml/itemProps278.xml" ContentType="application/vnd.openxmlformats-officedocument.customXmlProperties+xml"/>
  <Override PartName="/ppt/slides/slide67.xml" ContentType="application/vnd.openxmlformats-officedocument.presentationml.slide+xml"/>
  <Override PartName="/ppt/slides/slide238.xml" ContentType="application/vnd.openxmlformats-officedocument.presentationml.slide+xml"/>
  <Override PartName="/ppt/slides/slide285.xml" ContentType="application/vnd.openxmlformats-officedocument.presentationml.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notesSlides/notesSlide259.xml" ContentType="application/vnd.openxmlformats-officedocument.presentationml.notesSlide+xml"/>
  <Override PartName="/customXml/itemProps209.xml" ContentType="application/vnd.openxmlformats-officedocument.customXmlProperties+xml"/>
  <Override PartName="/customXml/itemProps256.xml" ContentType="application/vnd.openxmlformats-officedocument.customXmlProperties+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58.xml" ContentType="application/vnd.openxmlformats-officedocument.presentationml.notesSlide+xml"/>
  <Override PartName="/ppt/notesSlides/notesSlide237.xml" ContentType="application/vnd.openxmlformats-officedocument.presentationml.notesSlide+xml"/>
  <Override PartName="/ppt/notesSlides/notesSlide284.xml" ContentType="application/vnd.openxmlformats-officedocument.presentationml.notesSlide+xml"/>
  <Override PartName="/ppt/notesSlides/notesSlide300.xml" ContentType="application/vnd.openxmlformats-officedocument.presentationml.notesSlide+xml"/>
  <Override PartName="/customXml/itemProps22.xml" ContentType="application/vnd.openxmlformats-officedocument.customXmlProperties+xml"/>
  <Override PartName="/customXml/itemProps111.xml" ContentType="application/vnd.openxmlformats-officedocument.customXmlProperties+xml"/>
  <Override PartName="/ppt/slides/slide216.xml" ContentType="application/vnd.openxmlformats-officedocument.presentationml.slide+xml"/>
  <Override PartName="/ppt/slides/slide263.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customXml/itemProps234.xml" ContentType="application/vnd.openxmlformats-officedocument.customXmlProperties+xml"/>
  <Override PartName="/customXml/itemProps281.xml" ContentType="application/vnd.openxmlformats-officedocument.customXmlProperties+xml"/>
  <Override PartName="/ppt/slides/slide23.xml" ContentType="application/vnd.openxmlformats-officedocument.presentationml.slide+xml"/>
  <Override PartName="/ppt/slides/slide70.xml" ContentType="application/vnd.openxmlformats-officedocument.presentationml.slide+xml"/>
  <Override PartName="/ppt/slides/slide241.xml" ContentType="application/vnd.openxmlformats-officedocument.presentationml.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notesSlides/notesSlide262.xml" ContentType="application/vnd.openxmlformats-officedocument.presentationml.notesSlide+xml"/>
  <Override PartName="/customXml/itemProps212.xml" ContentType="application/vnd.openxmlformats-officedocument.customXmlProperties+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240.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customXml/itemProps196.xml" ContentType="application/vnd.openxmlformats-officedocument.customXmlProperties+xml"/>
  <Override PartName="/ppt/notesSlides/notesSlide177.xml" ContentType="application/vnd.openxmlformats-officedocument.presentationml.notesSlide+xml"/>
  <Override PartName="/customXml/itemProps38.xml" ContentType="application/vnd.openxmlformats-officedocument.customXmlProperties+xml"/>
  <Override PartName="/customXml/itemProps85.xml" ContentType="application/vnd.openxmlformats-officedocument.customXmlProperties+xml"/>
  <Override PartName="/ppt/slides/slide109.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55.xml" ContentType="application/vnd.openxmlformats-officedocument.presentationml.notesSlide+xml"/>
  <Override PartName="/customXml/itemProps127.xml" ContentType="application/vnd.openxmlformats-officedocument.customXmlProperties+xml"/>
  <Override PartName="/customXml/itemProps174.xml" ContentType="application/vnd.openxmlformats-officedocument.customXmlProperties+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customXml/itemProps297.xml" ContentType="application/vnd.openxmlformats-officedocument.customXmlProperties+xml"/>
  <Override PartName="/ppt/slides/slide39.xml" ContentType="application/vnd.openxmlformats-officedocument.presentationml.slide+xml"/>
  <Override PartName="/ppt/slides/slide86.xml" ContentType="application/vnd.openxmlformats-officedocument.presentationml.slide+xml"/>
  <Override PartName="/ppt/slides/slide257.xml" ContentType="application/vnd.openxmlformats-officedocument.presentationml.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notesSlides/notesSlide278.xml" ContentType="application/vnd.openxmlformats-officedocument.presentationml.notesSlide+xml"/>
  <Override PartName="/customXml/itemProps41.xml" ContentType="application/vnd.openxmlformats-officedocument.customXmlProperties+xml"/>
  <Override PartName="/customXml/itemProps228.xml" ContentType="application/vnd.openxmlformats-officedocument.customXmlProperties+xml"/>
  <Override PartName="/customXml/itemProps275.xml" ContentType="application/vnd.openxmlformats-officedocument.customXmlProperties+xml"/>
  <Override PartName="/ppt/slides/slide17.xml" ContentType="application/vnd.openxmlformats-officedocument.presentationml.slide+xml"/>
  <Override PartName="/ppt/slides/slide64.xml" ContentType="application/vnd.openxmlformats-officedocument.presentationml.slide+xml"/>
  <Override PartName="/ppt/slides/slide112.xml" ContentType="application/vnd.openxmlformats-officedocument.presentationml.slide+xml"/>
  <Override PartName="/ppt/notesSlides/notesSlide77.xml" ContentType="application/vnd.openxmlformats-officedocument.presentationml.notesSlide+xml"/>
  <Override PartName="/ppt/notesSlides/notesSlide209.xml" ContentType="application/vnd.openxmlformats-officedocument.presentationml.notesSlide+xml"/>
  <Override PartName="/ppt/notesSlides/notesSlide256.xml" ContentType="application/vnd.openxmlformats-officedocument.presentationml.notesSlide+xml"/>
  <Override PartName="/customXml/itemProps130.xml" ContentType="application/vnd.openxmlformats-officedocument.customXmlProperties+xml"/>
  <Override PartName="/ppt/slides/slide235.xml" ContentType="application/vnd.openxmlformats-officedocument.presentationml.slide+xml"/>
  <Override PartName="/ppt/slides/slide282.xml" ContentType="application/vnd.openxmlformats-officedocument.presentationml.slide+xml"/>
  <Override PartName="/ppt/notesSlides/notesSlide55.xml" ContentType="application/vnd.openxmlformats-officedocument.presentationml.notesSlide+xml"/>
  <Override PartName="/ppt/notesSlides/notesSlide111.xml" ContentType="application/vnd.openxmlformats-officedocument.presentationml.notesSlide+xml"/>
  <Override PartName="/customXml/itemProps206.xml" ContentType="application/vnd.openxmlformats-officedocument.customXmlProperties+xml"/>
  <Override PartName="/customXml/itemProps253.xml" ContentType="application/vnd.openxmlformats-officedocument.customXmlProperties+xml"/>
  <Override PartName="/ppt/slides/slide42.xml" ContentType="application/vnd.openxmlformats-officedocument.presentationml.slide+xml"/>
  <Override PartName="/ppt/slides/slide213.xml" ContentType="application/vnd.openxmlformats-officedocument.presentationml.slide+xml"/>
  <Override PartName="/ppt/slides/slide260.xml" ContentType="application/vnd.openxmlformats-officedocument.presentationml.slide+xml"/>
  <Override PartName="/ppt/notesSlides/notesSlide234.xml" ContentType="application/vnd.openxmlformats-officedocument.presentationml.notesSlide+xml"/>
  <Override PartName="/ppt/notesSlides/notesSlide281.xml" ContentType="application/vnd.openxmlformats-officedocument.presentationml.notesSlide+xml"/>
  <Override PartName="/customXml/itemProps231.xml" ContentType="application/vnd.openxmlformats-officedocument.customXmlProperties+xml"/>
  <Override PartName="/ppt/slides/slide20.xml" ContentType="application/vnd.openxmlformats-officedocument.presentationml.slide+xml"/>
  <Override PartName="/ppt/slides/slide197.xml" ContentType="application/vnd.openxmlformats-officedocument.presentationml.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customXml/itemProps57.xml" ContentType="application/vnd.openxmlformats-officedocument.customXmlProperties+xml"/>
  <Override PartName="/customXml/itemProps146.xml" ContentType="application/vnd.openxmlformats-officedocument.customXmlProperties+xml"/>
  <Override PartName="/customXml/itemProps193.xml" ContentType="application/vnd.openxmlformats-officedocument.customXmlProperties+xml"/>
  <Override PartName="/ppt/slides/slide128.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74.xml" ContentType="application/vnd.openxmlformats-officedocument.presentationml.notesSlide+xml"/>
  <Override PartName="/customXml/itemProps5.xml" ContentType="application/vnd.openxmlformats-officedocument.customXmlProperties+xml"/>
  <Override PartName="/ppt/slides/slide8.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98.xml" ContentType="application/vnd.openxmlformats-officedocument.presentationml.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customXml/itemProps171.xml" ContentType="application/vnd.openxmlformats-officedocument.customXmlProperties+xml"/>
  <Override PartName="/customXml/itemProps269.xml" ContentType="application/vnd.openxmlformats-officedocument.customXmlProperties+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notesSlides/notesSlide297.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customXml/itemProps247.xml" ContentType="application/vnd.openxmlformats-officedocument.customXmlProperties+xml"/>
  <Override PartName="/customXml/itemProps294.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notesSlides/notesSlide275.xml" ContentType="application/vnd.openxmlformats-officedocument.presentationml.notesSlide+xml"/>
  <Override PartName="/customXml/itemProps102.xml" ContentType="application/vnd.openxmlformats-officedocument.customXmlProperties+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customXml/itemProps225.xml" ContentType="application/vnd.openxmlformats-officedocument.customXmlProperties+xml"/>
  <Override PartName="/customXml/itemProps272.xml" ContentType="application/vnd.openxmlformats-officedocument.customXmlProperties+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206.xml" ContentType="application/vnd.openxmlformats-officedocument.presentationml.notesSlide+xml"/>
  <Override PartName="/ppt/notesSlides/notesSlide253.xml" ContentType="application/vnd.openxmlformats-officedocument.presentationml.notesSlide+xml"/>
  <Override PartName="/customXml/itemProps203.xml" ContentType="application/vnd.openxmlformats-officedocument.customXmlProperties+xml"/>
  <Override PartName="/customXml/itemProps250.xml" ContentType="application/vnd.openxmlformats-officedocument.customXmlProperties+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231.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269.xml" ContentType="application/vnd.openxmlformats-officedocument.presentationml.notes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customXml/itemProps288.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customXml/itemProps219.xml" ContentType="application/vnd.openxmlformats-officedocument.customXmlProperties+xml"/>
  <Override PartName="/customXml/itemProps266.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notesSlides/notesSlide247.xml" ContentType="application/vnd.openxmlformats-officedocument.presentationml.notesSlide+xml"/>
  <Override PartName="/ppt/notesSlides/notesSlide294.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customXml/itemProps244.xml" ContentType="application/vnd.openxmlformats-officedocument.customXmlProperties+xml"/>
  <Override PartName="/customXml/itemProps291.xml" ContentType="application/vnd.openxmlformats-officedocument.customXmlProperties+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ppt/notesSlides/notesSlide272.xml" ContentType="application/vnd.openxmlformats-officedocument.presentationml.notesSlide+xml"/>
  <Override PartName="/docProps/app.xml" ContentType="application/vnd.openxmlformats-officedocument.extended-properties+xml"/>
  <Override PartName="/customXml/itemProps222.xml" ContentType="application/vnd.openxmlformats-officedocument.customXml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ppt/notesSlides/notesSlide250.xml" ContentType="application/vnd.openxmlformats-officedocument.presentationml.notesSlide+xml"/>
  <Override PartName="/customXml/itemProps159.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notesSlides/notesSlide187.xml" ContentType="application/vnd.openxmlformats-officedocument.presentationml.notes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customXml/itemProps200.xml" ContentType="application/vnd.openxmlformats-officedocument.customXmlPropertie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notesSlides/notesSlide288.xml" ContentType="application/vnd.openxmlformats-officedocument.presentationml.notes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slides/slide267.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customXml/itemProps238.xml" ContentType="application/vnd.openxmlformats-officedocument.customXmlProperties+xml"/>
  <Override PartName="/customXml/itemProps285.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notesSlides/notesSlide266.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244.xml" ContentType="application/vnd.openxmlformats-officedocument.presentationml.notesSlide+xml"/>
  <Override PartName="/ppt/notesSlides/notesSlide291.xml" ContentType="application/vnd.openxmlformats-officedocument.presentationml.notesSlide+xml"/>
  <Override PartName="/customXml/itemProps216.xml" ContentType="application/vnd.openxmlformats-officedocument.customXmlProperties+xml"/>
  <Override PartName="/customXml/itemProps263.xml" ContentType="application/vnd.openxmlformats-officedocument.customXmlProperties+xml"/>
  <Override PartName="/ppt/slides/slide223.xml" ContentType="application/vnd.openxmlformats-officedocument.presentationml.slide+xml"/>
  <Override PartName="/ppt/slides/slide270.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customXml/itemProps241.xml" ContentType="application/vnd.openxmlformats-officedocument.customXmlProperties+xml"/>
  <Override PartName="/ppt/slides/slide30.xml" ContentType="application/vnd.openxmlformats-officedocument.presentationml.slide+xml"/>
  <Override PartName="/ppt/notesSlides/notesSlide222.xml" ContentType="application/vnd.openxmlformats-officedocument.presentationml.notesSlide+xml"/>
  <Override PartName="/customXml/itemProps89.xml" ContentType="application/vnd.openxmlformats-officedocument.customXmlProperties+xml"/>
  <Override PartName="/customXml/itemProps178.xml" ContentType="application/vnd.openxmlformats-officedocument.customXmlProperties+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Override PartName="/ppt/notesSlides/notesSlide184.xml" ContentType="application/vnd.openxmlformats-officedocument.presentationml.notesSlide+xml"/>
  <Override PartName="/customXml/itemProps279.xml" ContentType="application/vnd.openxmlformats-officedocument.customXmlProperties+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customXml/itemProps181.xml" ContentType="application/vnd.openxmlformats-officedocument.customXmlProperties+xml"/>
  <Override PartName="/ppt/slides/slide141.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customXml/itemProps257.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ppt/notesSlides/notesSlide285.xml" ContentType="application/vnd.openxmlformats-officedocument.presentationml.notesSlide+xml"/>
  <Override PartName="/customXml/itemProps235.xml" ContentType="application/vnd.openxmlformats-officedocument.customXmlProperties+xml"/>
  <Override PartName="/customXml/itemProps282.xml" ContentType="application/vnd.openxmlformats-officedocument.customXmlProperties+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63.xml" ContentType="application/vnd.openxmlformats-officedocument.presentationml.notes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customXml/itemProps213.xml" ContentType="application/vnd.openxmlformats-officedocument.customXmlProperties+xml"/>
  <Override PartName="/customXml/itemProps260.xml" ContentType="application/vnd.openxmlformats-officedocument.customXmlProperties+xml"/>
  <Override PartName="/ppt/slides/slide179.xml" ContentType="application/vnd.openxmlformats-officedocument.presentationml.slide+xml"/>
  <Override PartName="/ppt/notesSlides/notesSlide178.xml" ContentType="application/vnd.openxmlformats-officedocument.presentationml.notesSlide+xml"/>
  <Override PartName="/ppt/notesSlides/notesSlide241.xml" ContentType="application/vnd.openxmlformats-officedocument.presentationml.notesSlide+xml"/>
  <Override PartName="/customXml/itemProps9.xml" ContentType="application/vnd.openxmlformats-officedocument.customXmlProperties+xml"/>
  <Override PartName="/customXml/itemProps197.xml" ContentType="application/vnd.openxmlformats-officedocument.customXmlProperties+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64.xml" ContentType="application/vnd.openxmlformats-officedocument.customXmlProperties+xml"/>
  <Override PartName="/customXml/itemProps298.xml" ContentType="application/vnd.openxmlformats-officedocument.customXmlProperties+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notesSlides/notesSlide279.xml" ContentType="application/vnd.openxmlformats-officedocument.presentationml.notesSlide+xml"/>
  <Override PartName="/customXml/itemProps106.xml" ContentType="application/vnd.openxmlformats-officedocument.customXmlProperties+xml"/>
  <Override PartName="/customXml/itemProps153.xml" ContentType="application/vnd.openxmlformats-officedocument.customXmlProperties+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customXml/itemProps42.xml" ContentType="application/vnd.openxmlformats-officedocument.customXmlProperties+xml"/>
  <Override PartName="/customXml/itemProps131.xml" ContentType="application/vnd.openxmlformats-officedocument.customXmlProperties+xml"/>
  <Override PartName="/customXml/itemProps229.xml" ContentType="application/vnd.openxmlformats-officedocument.customXmlProperties+xml"/>
  <Override PartName="/customXml/itemProps276.xml" ContentType="application/vnd.openxmlformats-officedocument.customXmlProperties+xml"/>
  <Override PartName="/ppt/slides/slide18.xml" ContentType="application/vnd.openxmlformats-officedocument.presentationml.slide+xml"/>
  <Override PartName="/ppt/slides/slide65.xml" ContentType="application/vnd.openxmlformats-officedocument.presentationml.slide+xml"/>
  <Override PartName="/ppt/slides/slide236.xml" ContentType="application/vnd.openxmlformats-officedocument.presentationml.slide+xml"/>
  <Override PartName="/ppt/slides/slide283.xml" ContentType="application/vnd.openxmlformats-officedocument.presentationml.slide+xml"/>
  <Override PartName="/ppt/notesSlides/notesSlide112.xml" ContentType="application/vnd.openxmlformats-officedocument.presentationml.notesSlide+xml"/>
  <Override PartName="/ppt/notesSlides/notesSlide257.xml" ContentType="application/vnd.openxmlformats-officedocument.presentationml.notesSlide+xml"/>
  <Override PartName="/customXml/itemProps207.xml" ContentType="application/vnd.openxmlformats-officedocument.customXmlProperties+xml"/>
  <Override PartName="/customXml/itemProps254.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ppt/notesSlides/notesSlide235.xml" ContentType="application/vnd.openxmlformats-officedocument.presentationml.notesSlide+xml"/>
  <Override PartName="/ppt/notesSlides/notesSlide282.xml" ContentType="application/vnd.openxmlformats-officedocument.presentationml.notesSlide+xml"/>
  <Override PartName="/customXml/itemProps20.xml" ContentType="application/vnd.openxmlformats-officedocument.customXmlProperties+xml"/>
  <Override PartName="/ppt/slides/slide214.xml" ContentType="application/vnd.openxmlformats-officedocument.presentationml.slide+xml"/>
  <Override PartName="/ppt/slides/slide261.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customXml/itemProps169.xml" ContentType="application/vnd.openxmlformats-officedocument.customXmlProperties+xml"/>
  <Override PartName="/customXml/itemProps232.xml" ContentType="application/vnd.openxmlformats-officedocument.customXmlProperties+xml"/>
  <Override PartName="/ppt/slides/slide21.xml" ContentType="application/vnd.openxmlformats-officedocument.presentationml.slide+xml"/>
  <Override PartName="/ppt/slides/slide198.xml" ContentType="application/vnd.openxmlformats-officedocument.presentationml.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ppt/notesSlides/notesSlide260.xml" ContentType="application/vnd.openxmlformats-officedocument.presentationml.notesSlide+xml"/>
  <Override PartName="/customXml/itemProps210.xml" ContentType="application/vnd.openxmlformats-officedocument.customXml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customXml/itemProps194.xml" ContentType="application/vnd.openxmlformats-officedocument.customXmlProperties+xml"/>
  <Override PartName="/ppt/slides/slide299.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customXml/itemProps36.xml" ContentType="application/vnd.openxmlformats-officedocument.customXmlProperties+xml"/>
  <Override PartName="/customXml/itemProps83.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ppt/notesSlides/notesSlide298.xml" ContentType="application/vnd.openxmlformats-officedocument.presentationml.notesSlide+xml"/>
  <Override PartName="/customXml/itemProps125.xml" ContentType="application/vnd.openxmlformats-officedocument.customXmlProperties+xml"/>
  <Override PartName="/customXml/itemProps172.xml" ContentType="application/vnd.openxmlformats-officedocument.customXmlProperties+xml"/>
  <Override PartName="/ppt/slides/slide132.xml" ContentType="application/vnd.openxmlformats-officedocument.presentationml.slide+xml"/>
  <Override PartName="/ppt/slides/slide277.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customXml/itemProps248.xml" ContentType="application/vnd.openxmlformats-officedocument.customXmlProperties+xml"/>
  <Override PartName="/customXml/itemProps295.xml" ContentType="application/vnd.openxmlformats-officedocument.customXmlProperties+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notesSlides/notesSlide131.xml" ContentType="application/vnd.openxmlformats-officedocument.presentationml.notesSlide+xml"/>
  <Override PartName="/ppt/notesSlides/notesSlide229.xml" ContentType="application/vnd.openxmlformats-officedocument.presentationml.notesSlide+xml"/>
  <Override PartName="/ppt/notesSlides/notesSlide276.xml" ContentType="application/vnd.openxmlformats-officedocument.presentationml.notesSlide+xml"/>
  <Override PartName="/customXml/itemProps226.xml" ContentType="application/vnd.openxmlformats-officedocument.customXmlProperties+xml"/>
  <Override PartName="/customXml/itemProps273.xml" ContentType="application/vnd.openxmlformats-officedocument.customXmlProperties+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notesSlides/notesSlide207.xml" ContentType="application/vnd.openxmlformats-officedocument.presentationml.notesSlide+xml"/>
  <Override PartName="/ppt/notesSlides/notesSlide254.xml" ContentType="application/vnd.openxmlformats-officedocument.presentationml.notesSlide+xml"/>
  <Override PartName="/ppt/slides/slide233.xml" ContentType="application/vnd.openxmlformats-officedocument.presentationml.slide+xml"/>
  <Override PartName="/ppt/slides/slide280.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customXml/itemProps204.xml" ContentType="application/vnd.openxmlformats-officedocument.customXmlProperties+xml"/>
  <Override PartName="/customXml/itemProps251.xml" ContentType="application/vnd.openxmlformats-officedocument.customXmlProperties+xml"/>
  <Override PartName="/ppt/slides/slide40.xml" ContentType="application/vnd.openxmlformats-officedocument.presentationml.slide+xml"/>
  <Override PartName="/ppt/slides/slide211.xml" ContentType="application/vnd.openxmlformats-officedocument.presentationml.slide+xml"/>
  <Override PartName="/ppt/notesSlides/notesSlide169.xml" ContentType="application/vnd.openxmlformats-officedocument.presentationml.notesSlide+xml"/>
  <Override PartName="/ppt/notesSlides/notesSlide23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notesSlides/notesSlide31.xml" ContentType="application/vnd.openxmlformats-officedocument.presentationml.notesSlide+xml"/>
  <Override PartName="/ppt/notesSlides/notesSlide210.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ppt/slides/slide126.xml" ContentType="application/vnd.openxmlformats-officedocument.presentationml.slide+xml"/>
  <Override PartName="/ppt/slides/slide173.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customXml/itemProps55.xml" ContentType="application/vnd.openxmlformats-officedocument.customXmlProperties+xml"/>
  <Override PartName="/customXml/itemProps144.xml" ContentType="application/vnd.openxmlformats-officedocument.customXmlProperties+xml"/>
  <Override PartName="/customXml/itemProps191.xml" ContentType="application/vnd.openxmlformats-officedocument.customXmlProperties+xml"/>
  <Override PartName="/customXml/itemProps289.xml" ContentType="application/vnd.openxmlformats-officedocument.customXmlProperties+xml"/>
  <Override PartName="/ppt/slides/slide78.xml" ContentType="application/vnd.openxmlformats-officedocument.presentationml.slide+xml"/>
  <Override PartName="/ppt/notesSlides/notesSlide125.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49.xml" ContentType="application/vnd.openxmlformats-officedocument.presentationml.slide+xml"/>
  <Override PartName="/ppt/slides/slide296.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248.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customXml/itemProps267.xml" ContentType="application/vnd.openxmlformats-officedocument.customXmlProperties+xml"/>
  <Override PartName="/ppt/slideMasters/slideMaster1.xml" ContentType="application/vnd.openxmlformats-officedocument.presentationml.slideMaster+xml"/>
  <Override PartName="/ppt/slides/slide227.xml" ContentType="application/vnd.openxmlformats-officedocument.presentationml.slide+xml"/>
  <Override PartName="/ppt/slides/slide274.xml" ContentType="application/vnd.openxmlformats-officedocument.presentationml.slide+xml"/>
  <Override PartName="/ppt/notesSlides/notesSlide47.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notesSlides/notesSlide295.xml" ContentType="application/vnd.openxmlformats-officedocument.presentationml.notesSlide+xml"/>
  <Override PartName="/customXml/itemProps11.xml" ContentType="application/vnd.openxmlformats-officedocument.customXmlProperties+xml"/>
  <Override PartName="/customXml/itemProps100.xml" ContentType="application/vnd.openxmlformats-officedocument.customXmlProperties+xml"/>
  <Override PartName="/customXml/itemProps245.xml" ContentType="application/vnd.openxmlformats-officedocument.customXmlProperties+xml"/>
  <Override PartName="/customXml/itemProps292.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226.xml" ContentType="application/vnd.openxmlformats-officedocument.presentationml.notesSlide+xml"/>
  <Override PartName="/ppt/notesSlides/notesSlide273.xml" ContentType="application/vnd.openxmlformats-officedocument.presentationml.notesSlide+xml"/>
  <Default Extension="rels" ContentType="application/vnd.openxmlformats-package.relationships+xml"/>
  <Override PartName="/ppt/slides/slide189.xml" ContentType="application/vnd.openxmlformats-officedocument.presentationml.slide+xml"/>
  <Override PartName="/ppt/slides/slide205.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customXml/itemProps223.xml" ContentType="application/vnd.openxmlformats-officedocument.customXmlProperties+xml"/>
  <Override PartName="/customXml/itemProps270.xml" ContentType="application/vnd.openxmlformats-officedocument.customXmlProperties+xml"/>
  <Override PartName="/ppt/slides/slide12.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51.xml" ContentType="application/vnd.openxmlformats-officedocument.presentationml.notesSlide+xml"/>
  <Override PartName="/customXml/itemProps201.xml" ContentType="application/vnd.openxmlformats-officedocument.customXmlProperties+xml"/>
  <Override PartName="/ppt/slides/slide167.xml" ContentType="application/vnd.openxmlformats-officedocument.presentationml.slide+xml"/>
  <Override PartName="/ppt/notesSlides/notesSlide50.xml" ContentType="application/vnd.openxmlformats-officedocument.presentationml.notesSlide+xml"/>
  <Override PartName="/customXml/itemProps49.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ppt/slides/slide145.xml" ContentType="application/vnd.openxmlformats-officedocument.presentationml.slide+xml"/>
  <Override PartName="/ppt/slides/slide192.xml" ContentType="application/vnd.openxmlformats-officedocument.presentationml.slide+xml"/>
  <Override PartName="/ppt/notesSlides/notesSlide119.xml" ContentType="application/vnd.openxmlformats-officedocument.presentationml.notesSlide+xml"/>
  <Override PartName="/ppt/notesSlides/notesSlide166.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63.xml" ContentType="application/vnd.openxmlformats-officedocument.customXmlProperties+xml"/>
  <Override PartName="/ppt/slides/slide97.xml" ContentType="application/vnd.openxmlformats-officedocument.presentationml.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notesSlides/notesSlide289.xml" ContentType="application/vnd.openxmlformats-officedocument.presentationml.notesSlide+xml"/>
  <Override PartName="/ppt/slides/slide28.xml" ContentType="application/vnd.openxmlformats-officedocument.presentationml.slide+xml"/>
  <Override PartName="/ppt/slides/slide75.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68.xml" ContentType="application/vnd.openxmlformats-officedocument.presentationml.slide+xml"/>
  <Override PartName="/ppt/notesSlides/notesSlide88.xml" ContentType="application/vnd.openxmlformats-officedocument.presentationml.notesSlide+xml"/>
  <Override PartName="/ppt/notesSlides/notesSlide267.xml" ContentType="application/vnd.openxmlformats-officedocument.presentationml.notesSlide+xml"/>
  <Override PartName="/customXml/itemProps52.xml" ContentType="application/vnd.openxmlformats-officedocument.customXmlProperties+xml"/>
  <Override PartName="/customXml/itemProps141.xml" ContentType="application/vnd.openxmlformats-officedocument.customXmlProperties+xml"/>
  <Override PartName="/customXml/itemProps239.xml" ContentType="application/vnd.openxmlformats-officedocument.customXmlProperties+xml"/>
  <Override PartName="/customXml/itemProps286.xml" ContentType="application/vnd.openxmlformats-officedocument.customXmlProperties+xml"/>
  <Override PartName="/ppt/slides/slide3.xml" ContentType="application/vnd.openxmlformats-officedocument.presentationml.slide+xml"/>
  <Override PartName="/ppt/slides/slide101.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217.xml" ContentType="application/vnd.openxmlformats-officedocument.customXmlProperties+xml"/>
  <Override PartName="/customXml/itemProps264.xml" ContentType="application/vnd.openxmlformats-officedocument.customXmlProperties+xml"/>
  <Override PartName="/ppt/slides/slide53.xml" ContentType="application/vnd.openxmlformats-officedocument.presentationml.slide+xml"/>
  <Default Extension="jpeg" ContentType="image/jpeg"/>
  <Override PartName="/ppt/notesSlides/notesSlide100.xml" ContentType="application/vnd.openxmlformats-officedocument.presentationml.notesSlide+xml"/>
  <Override PartName="/ppt/notesSlides/notesSlide245.xml" ContentType="application/vnd.openxmlformats-officedocument.presentationml.notesSlide+xml"/>
  <Override PartName="/ppt/notesSlides/notesSlide292.xml" ContentType="application/vnd.openxmlformats-officedocument.presentationml.notesSlide+xml"/>
  <Override PartName="/ppt/slides/slide31.xml" ContentType="application/vnd.openxmlformats-officedocument.presentationml.slide+xml"/>
  <Override PartName="/ppt/slides/slide224.xml" ContentType="application/vnd.openxmlformats-officedocument.presentationml.slide+xml"/>
  <Override PartName="/ppt/slides/slide271.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70.xml" ContentType="application/vnd.openxmlformats-officedocument.presentationml.notesSlide+xml"/>
  <Override PartName="/customXml/itemProps179.xml" ContentType="application/vnd.openxmlformats-officedocument.customXmlProperties+xml"/>
  <Override PartName="/customXml/itemProps242.xml" ContentType="application/vnd.openxmlformats-officedocument.customXmlProperties+xml"/>
  <Override PartName="/ppt/slides/slide202.xml" ContentType="application/vnd.openxmlformats-officedocument.presentationml.slide+xml"/>
  <Override PartName="/ppt/notesSlides/notesSlide22.xml" ContentType="application/vnd.openxmlformats-officedocument.presentationml.notesSlide+xml"/>
  <Override PartName="/customXml/itemProps220.xml" ContentType="application/vnd.openxmlformats-officedocument.customXmlProperties+xml"/>
  <Override PartName="/ppt/slides/slide139.xml" ContentType="application/vnd.openxmlformats-officedocument.presentationml.slide+xml"/>
  <Override PartName="/ppt/slides/slide186.xml" ContentType="application/vnd.openxmlformats-officedocument.presentationml.slide+xml"/>
  <Override PartName="/ppt/notesSlides/notesSlide201.xml" ContentType="application/vnd.openxmlformats-officedocument.presentationml.notesSlide+xml"/>
  <Override PartName="/customXml/itemProps68.xml" ContentType="application/vnd.openxmlformats-officedocument.customXmlProperties+xml"/>
  <Override PartName="/customXml/itemProps157.xml" ContentType="application/vnd.openxmlformats-officedocument.customXmlProperties+xml"/>
  <Override PartName="/ppt/slides/slide117.xml" ContentType="application/vnd.openxmlformats-officedocument.presentationml.slide+xml"/>
  <Override PartName="/ppt/slides/slide164.xml" ContentType="application/vnd.openxmlformats-officedocument.presentationml.slide+xml"/>
  <Override PartName="/ppt/notesSlides/notesSlide138.xml" ContentType="application/vnd.openxmlformats-officedocument.presentationml.notesSlide+xml"/>
  <Override PartName="/ppt/notesSlides/notesSlide185.xml" ContentType="application/vnd.openxmlformats-officedocument.presentationml.notesSlide+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69.xml" ContentType="application/vnd.openxmlformats-officedocument.presentationml.slide+xml"/>
  <Override PartName="/ppt/slides/slide287.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258.xml" ContentType="application/vnd.openxmlformats-officedocument.customXmlProperties+xml"/>
  <Override PartName="/ppt/slides/slide47.xml" ContentType="application/vnd.openxmlformats-officedocument.presentationml.slide+xml"/>
  <Override PartName="/ppt/notesSlides/notesSlide239.xml" ContentType="application/vnd.openxmlformats-officedocument.presentationml.notesSlide+xml"/>
  <Override PartName="/customXml/itemProps24.xml" ContentType="application/vnd.openxmlformats-officedocument.customXmlProperties+xml"/>
  <Override PartName="/customXml/itemProps113.xml" ContentType="application/vnd.openxmlformats-officedocument.customXmlProperties+xml"/>
  <Override PartName="/ppt/slides/slide120.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customXml/itemProps283.xml" ContentType="application/vnd.openxmlformats-officedocument.customXmlProperties+xml"/>
  <Override PartName="/ppt/slides/slide72.xml" ContentType="application/vnd.openxmlformats-officedocument.presentationml.slide+xml"/>
  <Override PartName="/ppt/notesSlides/notesSlide264.xml" ContentType="application/vnd.openxmlformats-officedocument.presentationml.notesSlide+xml"/>
  <Override PartName="/customXml/itemProps214.xml" ContentType="application/vnd.openxmlformats-officedocument.customXmlProperties+xml"/>
  <Override PartName="/ppt/slides/slide290.xml" ContentType="application/vnd.openxmlformats-officedocument.presentationml.slide+xml"/>
  <Override PartName="/ppt/notesSlides/notesSlide63.xml" ContentType="application/vnd.openxmlformats-officedocument.presentationml.notesSlide+xml"/>
  <Override PartName="/customXml/itemProps198.xml" ContentType="application/vnd.openxmlformats-officedocument.customXmlProperties+xml"/>
  <Override PartName="/ppt/slides/slide221.xml" ContentType="application/vnd.openxmlformats-officedocument.presentationml.slide+xml"/>
  <Override PartName="/ppt/notesSlides/notesSlide179.xml" ContentType="application/vnd.openxmlformats-officedocument.presentationml.notesSlide+xml"/>
  <Override PartName="/ppt/notesSlides/notesSlide220.xml" ContentType="application/vnd.openxmlformats-officedocument.presentationml.notesSlide+xml"/>
  <Override PartName="/customXml/itemProps129.xml" ContentType="application/vnd.openxmlformats-officedocument.customXmlProperties+xml"/>
  <Override PartName="/ppt/slides/slide136.xml" ContentType="application/vnd.openxmlformats-officedocument.presentationml.slide+xml"/>
  <Override PartName="/customXml/itemProps65.xml" ContentType="application/vnd.openxmlformats-officedocument.customXmlProperties+xml"/>
  <Override PartName="/customXml/itemProps154.xml" ContentType="application/vnd.openxmlformats-officedocument.customXmlProperties+xml"/>
  <Override PartName="/customXml/itemProps299.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slides/slide19.xml" ContentType="application/vnd.openxmlformats-officedocument.presentationml.slide+xml"/>
  <Override PartName="/ppt/slides/slide161.xml" ContentType="application/vnd.openxmlformats-officedocument.presentationml.slide+xml"/>
  <Override PartName="/ppt/notesSlides/notesSlide79.xml" ContentType="application/vnd.openxmlformats-officedocument.presentationml.notesSlide+xml"/>
  <Override PartName="/customXml/itemProps90.xml" ContentType="application/vnd.openxmlformats-officedocument.customXmlProperties+xml"/>
  <Override PartName="/ppt/slides/slide237.xml" ContentType="application/vnd.openxmlformats-officedocument.presentationml.slide+xml"/>
  <Override PartName="/ppt/theme/theme2.xml" ContentType="application/vnd.openxmlformats-officedocument.them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customXml/itemProps255.xml" ContentType="application/vnd.openxmlformats-officedocument.customXmlProperties+xml"/>
  <Override PartName="/ppt/slides/slide44.xml" ContentType="application/vnd.openxmlformats-officedocument.presentationml.slide+xml"/>
  <Override PartName="/ppt/slides/slide262.xml" ContentType="application/vnd.openxmlformats-officedocument.presentationml.slide+xml"/>
  <Override PartName="/ppt/notesSlides/notesSlide236.xml" ContentType="application/vnd.openxmlformats-officedocument.presentationml.notesSlide+xml"/>
  <Override PartName="/customXml/itemProps280.xml" ContentType="application/vnd.openxmlformats-officedocument.customXmlProperties+xml"/>
  <Override PartName="/ppt/notesSlides/notesSlide35.xml" ContentType="application/vnd.openxmlformats-officedocument.presentationml.notesSlide+xml"/>
  <Override PartName="/ppt/notesSlides/notesSlide261.xml" ContentType="application/vnd.openxmlformats-officedocument.presentationml.notesSlide+xml"/>
  <Override PartName="/ppt/notesSlides/notesSlide60.xml" ContentType="application/vnd.openxmlformats-officedocument.presentationml.notesSlide+xml"/>
  <Override PartName="/customXml/itemProps211.xml" ContentType="application/vnd.openxmlformats-officedocument.customXmlProperties+xml"/>
  <Override PartName="/ppt/slides/slide177.xml" ContentType="application/vnd.openxmlformats-officedocument.presentationml.slide+xml"/>
  <Override PartName="/ppt/notesSlides/notesSlide176.xml" ContentType="application/vnd.openxmlformats-officedocument.presentationml.notesSlide+xml"/>
  <Override PartName="/customXml/itemProps7.xml" ContentType="application/vnd.openxmlformats-officedocument.customXmlProperties+xml"/>
  <Override PartName="/customXml/itemProps195.xml" ContentType="application/vnd.openxmlformats-officedocument.customXmlProperties+xml"/>
  <Override PartName="/ppt/slides/slide108.xml" ContentType="application/vnd.openxmlformats-officedocument.presentationml.slide+xml"/>
  <Override PartName="/customXml/itemProps37.xml" ContentType="application/vnd.openxmlformats-officedocument.customXmlProperties+xml"/>
  <Override PartName="/customXml/itemProps126.xml" ContentType="application/vnd.openxmlformats-officedocument.customXmlProperties+xml"/>
  <Override PartName="/ppt/slides/slide278.xml" ContentType="application/vnd.openxmlformats-officedocument.presentationml.slide+xml"/>
  <Override PartName="/ppt/notesSlides/notesSlide107.xml" ContentType="application/vnd.openxmlformats-officedocument.presentationml.notesSlide+xml"/>
  <Override PartName="/customXml/itemProps62.xml" ContentType="application/vnd.openxmlformats-officedocument.customXmlProperties+xml"/>
  <Override PartName="/customXml/itemProps296.xml" ContentType="application/vnd.openxmlformats-officedocument.customXmlProperties+xml"/>
  <Override PartName="/ppt/slides/slide85.xml" ContentType="application/vnd.openxmlformats-officedocument.presentationml.slide+xml"/>
  <Override PartName="/ppt/slides/slide133.xml" ContentType="application/vnd.openxmlformats-officedocument.presentationml.slide+xml"/>
  <Override PartName="/ppt/notesSlides/notesSlide132.xml" ContentType="application/vnd.openxmlformats-officedocument.presentationml.notesSlide+xml"/>
  <Override PartName="/ppt/notesSlides/notesSlide277.xml" ContentType="application/vnd.openxmlformats-officedocument.presentationml.notesSlide+xml"/>
  <Override PartName="/customXml/itemProps151.xml" ContentType="application/vnd.openxmlformats-officedocument.customXmlProperties+xml"/>
  <Override PartName="/ppt/slides/slide209.xml" ContentType="application/vnd.openxmlformats-officedocument.presentationml.slide+xml"/>
  <Override PartName="/ppt/notesSlides/notesSlide76.xml" ContentType="application/vnd.openxmlformats-officedocument.presentationml.notesSlide+xml"/>
  <Override PartName="/customXml/itemProps227.xml" ContentType="application/vnd.openxmlformats-officedocument.customXmlProperties+xml"/>
  <Override PartName="/ppt/slides/slide16.xml" ContentType="application/vnd.openxmlformats-officedocument.presentationml.slide+xml"/>
  <Override PartName="/ppt/slides/slide234.xml" ContentType="application/vnd.openxmlformats-officedocument.presentationml.slide+xml"/>
  <Override PartName="/ppt/slideLayouts/slideLayout15.xml" ContentType="application/vnd.openxmlformats-officedocument.presentationml.slideLayout+xml"/>
  <Override PartName="/ppt/notesSlides/notesSlide208.xml" ContentType="application/vnd.openxmlformats-officedocument.presentationml.notesSlide+xml"/>
  <Override PartName="/customXml/itemProps252.xml" ContentType="application/vnd.openxmlformats-officedocument.customXmlProperties+xml"/>
  <Override PartName="/ppt/slides/slide41.xml" ContentType="application/vnd.openxmlformats-officedocument.presentationml.slide+xml"/>
  <Override PartName="/ppt/notesSlides/notesSlide233.xml" ContentType="application/vnd.openxmlformats-officedocument.presentationml.notesSlide+xml"/>
  <Override PartName="/ppt/slides/slide149.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ppt/notesSlides/notesSlide148.xml" ContentType="application/vnd.openxmlformats-officedocument.presentationml.notesSlide+xml"/>
  <Override PartName="/ppt/slides/slide174.xml" ContentType="application/vnd.openxmlformats-officedocument.presentationml.slide+xml"/>
  <Override PartName="/customXml/itemProps4.xml" ContentType="application/vnd.openxmlformats-officedocument.customXmlProperties+xml"/>
  <Override PartName="/customXml/itemProps192.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173.xml" ContentType="application/vnd.openxmlformats-officedocument.presentationml.notesSlide+xml"/>
  <Override PartName="/customXml/itemProps34.xml" ContentType="application/vnd.openxmlformats-officedocument.customXmlProperties+xml"/>
  <Override PartName="/customXml/itemProps123.xml" ContentType="application/vnd.openxmlformats-officedocument.customXmlProperties+xml"/>
  <Override PartName="/customXml/itemProps268.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notesSlides/notesSlide104.xml" ContentType="application/vnd.openxmlformats-officedocument.presentationml.notesSlide+xml"/>
  <Override PartName="/ppt/notesSlides/notesSlide249.xml" ContentType="application/vnd.openxmlformats-officedocument.presentationml.notesSlide+xml"/>
  <Override PartName="/ppt/slides/slide130.xml" ContentType="application/vnd.openxmlformats-officedocument.presentationml.slide+xml"/>
  <Override PartName="/ppt/slides/slide275.xml" ContentType="application/vnd.openxmlformats-officedocument.presentationml.slide+xml"/>
  <Override PartName="/ppt/notesSlides/notesSlide48.xml" ContentType="application/vnd.openxmlformats-officedocument.presentationml.notesSlide+xml"/>
  <Override PartName="/customXml/itemProps293.xml" ContentType="application/vnd.openxmlformats-officedocument.customXmlProperties+xml"/>
  <Override PartName="/ppt/slides/slide82.xml" ContentType="application/vnd.openxmlformats-officedocument.presentationml.slide+xml"/>
  <Override PartName="/ppt/slides/slide206.xml" ContentType="application/vnd.openxmlformats-officedocument.presentationml.slide+xml"/>
  <Override PartName="/ppt/notesSlides/notesSlide27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301"/>
  </p:sldMasterIdLst>
  <p:notesMasterIdLst>
    <p:notesMasterId r:id="rId602"/>
  </p:notesMasterIdLst>
  <p:sldIdLst>
    <p:sldId id="603" r:id="rId302"/>
    <p:sldId id="604" r:id="rId303"/>
    <p:sldId id="605" r:id="rId304"/>
    <p:sldId id="258" r:id="rId305"/>
    <p:sldId id="260" r:id="rId306"/>
    <p:sldId id="262" r:id="rId307"/>
    <p:sldId id="264" r:id="rId308"/>
    <p:sldId id="265" r:id="rId309"/>
    <p:sldId id="266" r:id="rId310"/>
    <p:sldId id="267" r:id="rId311"/>
    <p:sldId id="268" r:id="rId312"/>
    <p:sldId id="270" r:id="rId313"/>
    <p:sldId id="271" r:id="rId314"/>
    <p:sldId id="273" r:id="rId315"/>
    <p:sldId id="274" r:id="rId316"/>
    <p:sldId id="275" r:id="rId317"/>
    <p:sldId id="276" r:id="rId318"/>
    <p:sldId id="277" r:id="rId319"/>
    <p:sldId id="278" r:id="rId320"/>
    <p:sldId id="280" r:id="rId321"/>
    <p:sldId id="281" r:id="rId322"/>
    <p:sldId id="282" r:id="rId323"/>
    <p:sldId id="283" r:id="rId324"/>
    <p:sldId id="284" r:id="rId325"/>
    <p:sldId id="285" r:id="rId326"/>
    <p:sldId id="286" r:id="rId327"/>
    <p:sldId id="287" r:id="rId328"/>
    <p:sldId id="288" r:id="rId329"/>
    <p:sldId id="289" r:id="rId330"/>
    <p:sldId id="290" r:id="rId331"/>
    <p:sldId id="291" r:id="rId332"/>
    <p:sldId id="292" r:id="rId333"/>
    <p:sldId id="293" r:id="rId334"/>
    <p:sldId id="294" r:id="rId335"/>
    <p:sldId id="297" r:id="rId336"/>
    <p:sldId id="298" r:id="rId337"/>
    <p:sldId id="299" r:id="rId338"/>
    <p:sldId id="300" r:id="rId339"/>
    <p:sldId id="301" r:id="rId340"/>
    <p:sldId id="302" r:id="rId341"/>
    <p:sldId id="303" r:id="rId342"/>
    <p:sldId id="304" r:id="rId343"/>
    <p:sldId id="305" r:id="rId344"/>
    <p:sldId id="306" r:id="rId345"/>
    <p:sldId id="307" r:id="rId346"/>
    <p:sldId id="309" r:id="rId347"/>
    <p:sldId id="310" r:id="rId348"/>
    <p:sldId id="311" r:id="rId349"/>
    <p:sldId id="312" r:id="rId350"/>
    <p:sldId id="313" r:id="rId351"/>
    <p:sldId id="314" r:id="rId352"/>
    <p:sldId id="315" r:id="rId353"/>
    <p:sldId id="316" r:id="rId354"/>
    <p:sldId id="317" r:id="rId355"/>
    <p:sldId id="318" r:id="rId356"/>
    <p:sldId id="319" r:id="rId357"/>
    <p:sldId id="320" r:id="rId358"/>
    <p:sldId id="321" r:id="rId359"/>
    <p:sldId id="322" r:id="rId360"/>
    <p:sldId id="323" r:id="rId361"/>
    <p:sldId id="325" r:id="rId362"/>
    <p:sldId id="327" r:id="rId363"/>
    <p:sldId id="328" r:id="rId364"/>
    <p:sldId id="330" r:id="rId365"/>
    <p:sldId id="332" r:id="rId366"/>
    <p:sldId id="333" r:id="rId367"/>
    <p:sldId id="334" r:id="rId368"/>
    <p:sldId id="335" r:id="rId369"/>
    <p:sldId id="336" r:id="rId370"/>
    <p:sldId id="337" r:id="rId371"/>
    <p:sldId id="338" r:id="rId372"/>
    <p:sldId id="339" r:id="rId373"/>
    <p:sldId id="340" r:id="rId374"/>
    <p:sldId id="341" r:id="rId375"/>
    <p:sldId id="344" r:id="rId376"/>
    <p:sldId id="345" r:id="rId377"/>
    <p:sldId id="346" r:id="rId378"/>
    <p:sldId id="347" r:id="rId379"/>
    <p:sldId id="348" r:id="rId380"/>
    <p:sldId id="349" r:id="rId381"/>
    <p:sldId id="350" r:id="rId382"/>
    <p:sldId id="351" r:id="rId383"/>
    <p:sldId id="352" r:id="rId384"/>
    <p:sldId id="354" r:id="rId385"/>
    <p:sldId id="355" r:id="rId386"/>
    <p:sldId id="356" r:id="rId387"/>
    <p:sldId id="357" r:id="rId388"/>
    <p:sldId id="358" r:id="rId389"/>
    <p:sldId id="359" r:id="rId390"/>
    <p:sldId id="360" r:id="rId391"/>
    <p:sldId id="361" r:id="rId392"/>
    <p:sldId id="362" r:id="rId393"/>
    <p:sldId id="363" r:id="rId394"/>
    <p:sldId id="364" r:id="rId395"/>
    <p:sldId id="365" r:id="rId396"/>
    <p:sldId id="366" r:id="rId397"/>
    <p:sldId id="367" r:id="rId398"/>
    <p:sldId id="368" r:id="rId399"/>
    <p:sldId id="369" r:id="rId400"/>
    <p:sldId id="370" r:id="rId401"/>
    <p:sldId id="371" r:id="rId402"/>
    <p:sldId id="373" r:id="rId403"/>
    <p:sldId id="374" r:id="rId404"/>
    <p:sldId id="375" r:id="rId405"/>
    <p:sldId id="376" r:id="rId406"/>
    <p:sldId id="377" r:id="rId407"/>
    <p:sldId id="378" r:id="rId408"/>
    <p:sldId id="379" r:id="rId409"/>
    <p:sldId id="380" r:id="rId410"/>
    <p:sldId id="381" r:id="rId411"/>
    <p:sldId id="382" r:id="rId412"/>
    <p:sldId id="384" r:id="rId413"/>
    <p:sldId id="385" r:id="rId414"/>
    <p:sldId id="386" r:id="rId415"/>
    <p:sldId id="387" r:id="rId416"/>
    <p:sldId id="388" r:id="rId417"/>
    <p:sldId id="389" r:id="rId418"/>
    <p:sldId id="390" r:id="rId419"/>
    <p:sldId id="391" r:id="rId420"/>
    <p:sldId id="392" r:id="rId421"/>
    <p:sldId id="393" r:id="rId422"/>
    <p:sldId id="394" r:id="rId423"/>
    <p:sldId id="395" r:id="rId424"/>
    <p:sldId id="396" r:id="rId425"/>
    <p:sldId id="398" r:id="rId426"/>
    <p:sldId id="400" r:id="rId427"/>
    <p:sldId id="402" r:id="rId428"/>
    <p:sldId id="403" r:id="rId429"/>
    <p:sldId id="405" r:id="rId430"/>
    <p:sldId id="407" r:id="rId431"/>
    <p:sldId id="409" r:id="rId432"/>
    <p:sldId id="412" r:id="rId433"/>
    <p:sldId id="414" r:id="rId434"/>
    <p:sldId id="415" r:id="rId435"/>
    <p:sldId id="416" r:id="rId436"/>
    <p:sldId id="417" r:id="rId437"/>
    <p:sldId id="418" r:id="rId438"/>
    <p:sldId id="419" r:id="rId439"/>
    <p:sldId id="420" r:id="rId440"/>
    <p:sldId id="421" r:id="rId441"/>
    <p:sldId id="423" r:id="rId442"/>
    <p:sldId id="424" r:id="rId443"/>
    <p:sldId id="425" r:id="rId444"/>
    <p:sldId id="427" r:id="rId445"/>
    <p:sldId id="428" r:id="rId446"/>
    <p:sldId id="606" r:id="rId447"/>
    <p:sldId id="429" r:id="rId448"/>
    <p:sldId id="430" r:id="rId449"/>
    <p:sldId id="431" r:id="rId450"/>
    <p:sldId id="432" r:id="rId451"/>
    <p:sldId id="433" r:id="rId452"/>
    <p:sldId id="434" r:id="rId453"/>
    <p:sldId id="435" r:id="rId454"/>
    <p:sldId id="436" r:id="rId455"/>
    <p:sldId id="437" r:id="rId456"/>
    <p:sldId id="439" r:id="rId457"/>
    <p:sldId id="440" r:id="rId458"/>
    <p:sldId id="441" r:id="rId459"/>
    <p:sldId id="442" r:id="rId460"/>
    <p:sldId id="443" r:id="rId461"/>
    <p:sldId id="444" r:id="rId462"/>
    <p:sldId id="445" r:id="rId463"/>
    <p:sldId id="446" r:id="rId464"/>
    <p:sldId id="447" r:id="rId465"/>
    <p:sldId id="448" r:id="rId466"/>
    <p:sldId id="449" r:id="rId467"/>
    <p:sldId id="450" r:id="rId468"/>
    <p:sldId id="451" r:id="rId469"/>
    <p:sldId id="452" r:id="rId470"/>
    <p:sldId id="453" r:id="rId471"/>
    <p:sldId id="454" r:id="rId472"/>
    <p:sldId id="455" r:id="rId473"/>
    <p:sldId id="456" r:id="rId474"/>
    <p:sldId id="457" r:id="rId475"/>
    <p:sldId id="458" r:id="rId476"/>
    <p:sldId id="459" r:id="rId477"/>
    <p:sldId id="460" r:id="rId478"/>
    <p:sldId id="462" r:id="rId479"/>
    <p:sldId id="464" r:id="rId480"/>
    <p:sldId id="466" r:id="rId481"/>
    <p:sldId id="468" r:id="rId482"/>
    <p:sldId id="470" r:id="rId483"/>
    <p:sldId id="471" r:id="rId484"/>
    <p:sldId id="472" r:id="rId485"/>
    <p:sldId id="473" r:id="rId486"/>
    <p:sldId id="474" r:id="rId487"/>
    <p:sldId id="475" r:id="rId488"/>
    <p:sldId id="476" r:id="rId489"/>
    <p:sldId id="477" r:id="rId490"/>
    <p:sldId id="478" r:id="rId491"/>
    <p:sldId id="479" r:id="rId492"/>
    <p:sldId id="481" r:id="rId493"/>
    <p:sldId id="482" r:id="rId494"/>
    <p:sldId id="484" r:id="rId495"/>
    <p:sldId id="485" r:id="rId496"/>
    <p:sldId id="486" r:id="rId497"/>
    <p:sldId id="487" r:id="rId498"/>
    <p:sldId id="488" r:id="rId499"/>
    <p:sldId id="489" r:id="rId500"/>
    <p:sldId id="490" r:id="rId501"/>
    <p:sldId id="491" r:id="rId502"/>
    <p:sldId id="492" r:id="rId503"/>
    <p:sldId id="493" r:id="rId504"/>
    <p:sldId id="494" r:id="rId505"/>
    <p:sldId id="495" r:id="rId506"/>
    <p:sldId id="496" r:id="rId507"/>
    <p:sldId id="497" r:id="rId508"/>
    <p:sldId id="498" r:id="rId509"/>
    <p:sldId id="499" r:id="rId510"/>
    <p:sldId id="500" r:id="rId511"/>
    <p:sldId id="501" r:id="rId512"/>
    <p:sldId id="502" r:id="rId513"/>
    <p:sldId id="503" r:id="rId514"/>
    <p:sldId id="504" r:id="rId515"/>
    <p:sldId id="505" r:id="rId516"/>
    <p:sldId id="506" r:id="rId517"/>
    <p:sldId id="507" r:id="rId518"/>
    <p:sldId id="508" r:id="rId519"/>
    <p:sldId id="510" r:id="rId520"/>
    <p:sldId id="512" r:id="rId521"/>
    <p:sldId id="513" r:id="rId522"/>
    <p:sldId id="514" r:id="rId523"/>
    <p:sldId id="515" r:id="rId524"/>
    <p:sldId id="516" r:id="rId525"/>
    <p:sldId id="517" r:id="rId526"/>
    <p:sldId id="518" r:id="rId527"/>
    <p:sldId id="519" r:id="rId528"/>
    <p:sldId id="520" r:id="rId529"/>
    <p:sldId id="521" r:id="rId530"/>
    <p:sldId id="523" r:id="rId531"/>
    <p:sldId id="524" r:id="rId532"/>
    <p:sldId id="607" r:id="rId533"/>
    <p:sldId id="525" r:id="rId534"/>
    <p:sldId id="526" r:id="rId535"/>
    <p:sldId id="527" r:id="rId536"/>
    <p:sldId id="528" r:id="rId537"/>
    <p:sldId id="529" r:id="rId538"/>
    <p:sldId id="530" r:id="rId539"/>
    <p:sldId id="531" r:id="rId540"/>
    <p:sldId id="532" r:id="rId541"/>
    <p:sldId id="533" r:id="rId542"/>
    <p:sldId id="534" r:id="rId543"/>
    <p:sldId id="535" r:id="rId544"/>
    <p:sldId id="536" r:id="rId545"/>
    <p:sldId id="538" r:id="rId546"/>
    <p:sldId id="540" r:id="rId547"/>
    <p:sldId id="542" r:id="rId548"/>
    <p:sldId id="543" r:id="rId549"/>
    <p:sldId id="544" r:id="rId550"/>
    <p:sldId id="546" r:id="rId551"/>
    <p:sldId id="548" r:id="rId552"/>
    <p:sldId id="549" r:id="rId553"/>
    <p:sldId id="550" r:id="rId554"/>
    <p:sldId id="551" r:id="rId555"/>
    <p:sldId id="552" r:id="rId556"/>
    <p:sldId id="553" r:id="rId557"/>
    <p:sldId id="556" r:id="rId558"/>
    <p:sldId id="557" r:id="rId559"/>
    <p:sldId id="558" r:id="rId560"/>
    <p:sldId id="559" r:id="rId561"/>
    <p:sldId id="560" r:id="rId562"/>
    <p:sldId id="561" r:id="rId563"/>
    <p:sldId id="562" r:id="rId564"/>
    <p:sldId id="563" r:id="rId565"/>
    <p:sldId id="564" r:id="rId566"/>
    <p:sldId id="566" r:id="rId567"/>
    <p:sldId id="567" r:id="rId568"/>
    <p:sldId id="568" r:id="rId569"/>
    <p:sldId id="569" r:id="rId570"/>
    <p:sldId id="570" r:id="rId571"/>
    <p:sldId id="571" r:id="rId572"/>
    <p:sldId id="572" r:id="rId573"/>
    <p:sldId id="573" r:id="rId574"/>
    <p:sldId id="574" r:id="rId575"/>
    <p:sldId id="575" r:id="rId576"/>
    <p:sldId id="576" r:id="rId577"/>
    <p:sldId id="577" r:id="rId578"/>
    <p:sldId id="579" r:id="rId579"/>
    <p:sldId id="580" r:id="rId580"/>
    <p:sldId id="581" r:id="rId581"/>
    <p:sldId id="582" r:id="rId582"/>
    <p:sldId id="583" r:id="rId583"/>
    <p:sldId id="584" r:id="rId584"/>
    <p:sldId id="585" r:id="rId585"/>
    <p:sldId id="586" r:id="rId586"/>
    <p:sldId id="587" r:id="rId587"/>
    <p:sldId id="589" r:id="rId588"/>
    <p:sldId id="590" r:id="rId589"/>
    <p:sldId id="591" r:id="rId590"/>
    <p:sldId id="592" r:id="rId591"/>
    <p:sldId id="593" r:id="rId592"/>
    <p:sldId id="594" r:id="rId593"/>
    <p:sldId id="595" r:id="rId594"/>
    <p:sldId id="596" r:id="rId595"/>
    <p:sldId id="597" r:id="rId596"/>
    <p:sldId id="598" r:id="rId597"/>
    <p:sldId id="599" r:id="rId598"/>
    <p:sldId id="600" r:id="rId599"/>
    <p:sldId id="601" r:id="rId600"/>
    <p:sldId id="602" r:id="rId601"/>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12" autoAdjust="0"/>
    <p:restoredTop sz="78142" autoAdjust="0"/>
  </p:normalViewPr>
  <p:slideViewPr>
    <p:cSldViewPr>
      <p:cViewPr varScale="1">
        <p:scale>
          <a:sx n="71" d="100"/>
          <a:sy n="71" d="100"/>
        </p:scale>
        <p:origin x="-84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customXml" Target="../customXml/item299.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23.xml"/><Relationship Id="rId366" Type="http://schemas.openxmlformats.org/officeDocument/2006/relationships/slide" Target="slides/slide65.xml"/><Relationship Id="rId531" Type="http://schemas.openxmlformats.org/officeDocument/2006/relationships/slide" Target="slides/slide230.xml"/><Relationship Id="rId573" Type="http://schemas.openxmlformats.org/officeDocument/2006/relationships/slide" Target="slides/slide272.xml"/><Relationship Id="rId170" Type="http://schemas.openxmlformats.org/officeDocument/2006/relationships/customXml" Target="../customXml/item170.xml"/><Relationship Id="rId226" Type="http://schemas.openxmlformats.org/officeDocument/2006/relationships/customXml" Target="../customXml/item226.xml"/><Relationship Id="rId433" Type="http://schemas.openxmlformats.org/officeDocument/2006/relationships/slide" Target="slides/slide132.xml"/><Relationship Id="rId268" Type="http://schemas.openxmlformats.org/officeDocument/2006/relationships/customXml" Target="../customXml/item268.xml"/><Relationship Id="rId475" Type="http://schemas.openxmlformats.org/officeDocument/2006/relationships/slide" Target="slides/slide174.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slide" Target="slides/slide34.xml"/><Relationship Id="rId377" Type="http://schemas.openxmlformats.org/officeDocument/2006/relationships/slide" Target="slides/slide76.xml"/><Relationship Id="rId500" Type="http://schemas.openxmlformats.org/officeDocument/2006/relationships/slide" Target="slides/slide199.xml"/><Relationship Id="rId542" Type="http://schemas.openxmlformats.org/officeDocument/2006/relationships/slide" Target="slides/slide241.xml"/><Relationship Id="rId584" Type="http://schemas.openxmlformats.org/officeDocument/2006/relationships/slide" Target="slides/slide283.xml"/><Relationship Id="rId5" Type="http://schemas.openxmlformats.org/officeDocument/2006/relationships/customXml" Target="../customXml/item5.xml"/><Relationship Id="rId181" Type="http://schemas.openxmlformats.org/officeDocument/2006/relationships/customXml" Target="../customXml/item181.xml"/><Relationship Id="rId237" Type="http://schemas.openxmlformats.org/officeDocument/2006/relationships/customXml" Target="../customXml/item237.xml"/><Relationship Id="rId402" Type="http://schemas.openxmlformats.org/officeDocument/2006/relationships/slide" Target="slides/slide101.xml"/><Relationship Id="rId279" Type="http://schemas.openxmlformats.org/officeDocument/2006/relationships/customXml" Target="../customXml/item279.xml"/><Relationship Id="rId444" Type="http://schemas.openxmlformats.org/officeDocument/2006/relationships/slide" Target="slides/slide143.xml"/><Relationship Id="rId486" Type="http://schemas.openxmlformats.org/officeDocument/2006/relationships/slide" Target="slides/slide185.xml"/><Relationship Id="rId43" Type="http://schemas.openxmlformats.org/officeDocument/2006/relationships/customXml" Target="../customXml/item43.xml"/><Relationship Id="rId139" Type="http://schemas.openxmlformats.org/officeDocument/2006/relationships/customXml" Target="../customXml/item139.xml"/><Relationship Id="rId290" Type="http://schemas.openxmlformats.org/officeDocument/2006/relationships/customXml" Target="../customXml/item290.xml"/><Relationship Id="rId304" Type="http://schemas.openxmlformats.org/officeDocument/2006/relationships/slide" Target="slides/slide3.xml"/><Relationship Id="rId346" Type="http://schemas.openxmlformats.org/officeDocument/2006/relationships/slide" Target="slides/slide45.xml"/><Relationship Id="rId388" Type="http://schemas.openxmlformats.org/officeDocument/2006/relationships/slide" Target="slides/slide87.xml"/><Relationship Id="rId511" Type="http://schemas.openxmlformats.org/officeDocument/2006/relationships/slide" Target="slides/slide210.xml"/><Relationship Id="rId553" Type="http://schemas.openxmlformats.org/officeDocument/2006/relationships/slide" Target="slides/slide252.xml"/><Relationship Id="rId85" Type="http://schemas.openxmlformats.org/officeDocument/2006/relationships/customXml" Target="../customXml/item85.xml"/><Relationship Id="rId150" Type="http://schemas.openxmlformats.org/officeDocument/2006/relationships/customXml" Target="../customXml/item150.xml"/><Relationship Id="rId192" Type="http://schemas.openxmlformats.org/officeDocument/2006/relationships/customXml" Target="../customXml/item192.xml"/><Relationship Id="rId206" Type="http://schemas.openxmlformats.org/officeDocument/2006/relationships/customXml" Target="../customXml/item206.xml"/><Relationship Id="rId413" Type="http://schemas.openxmlformats.org/officeDocument/2006/relationships/slide" Target="slides/slide112.xml"/><Relationship Id="rId595" Type="http://schemas.openxmlformats.org/officeDocument/2006/relationships/slide" Target="slides/slide294.xml"/><Relationship Id="rId248" Type="http://schemas.openxmlformats.org/officeDocument/2006/relationships/customXml" Target="../customXml/item248.xml"/><Relationship Id="rId455" Type="http://schemas.openxmlformats.org/officeDocument/2006/relationships/slide" Target="slides/slide154.xml"/><Relationship Id="rId497" Type="http://schemas.openxmlformats.org/officeDocument/2006/relationships/slide" Target="slides/slide196.xml"/><Relationship Id="rId12" Type="http://schemas.openxmlformats.org/officeDocument/2006/relationships/customXml" Target="../customXml/item12.xml"/><Relationship Id="rId108" Type="http://schemas.openxmlformats.org/officeDocument/2006/relationships/customXml" Target="../customXml/item108.xml"/><Relationship Id="rId315" Type="http://schemas.openxmlformats.org/officeDocument/2006/relationships/slide" Target="slides/slide14.xml"/><Relationship Id="rId357" Type="http://schemas.openxmlformats.org/officeDocument/2006/relationships/slide" Target="slides/slide56.xml"/><Relationship Id="rId522" Type="http://schemas.openxmlformats.org/officeDocument/2006/relationships/slide" Target="slides/slide221.xml"/><Relationship Id="rId54" Type="http://schemas.openxmlformats.org/officeDocument/2006/relationships/customXml" Target="../customXml/item54.xml"/><Relationship Id="rId96" Type="http://schemas.openxmlformats.org/officeDocument/2006/relationships/customXml" Target="../customXml/item96.xml"/><Relationship Id="rId161" Type="http://schemas.openxmlformats.org/officeDocument/2006/relationships/customXml" Target="../customXml/item161.xml"/><Relationship Id="rId217" Type="http://schemas.openxmlformats.org/officeDocument/2006/relationships/customXml" Target="../customXml/item217.xml"/><Relationship Id="rId399" Type="http://schemas.openxmlformats.org/officeDocument/2006/relationships/slide" Target="slides/slide98.xml"/><Relationship Id="rId564" Type="http://schemas.openxmlformats.org/officeDocument/2006/relationships/slide" Target="slides/slide263.xml"/><Relationship Id="rId259" Type="http://schemas.openxmlformats.org/officeDocument/2006/relationships/customXml" Target="../customXml/item259.xml"/><Relationship Id="rId424" Type="http://schemas.openxmlformats.org/officeDocument/2006/relationships/slide" Target="slides/slide123.xml"/><Relationship Id="rId466" Type="http://schemas.openxmlformats.org/officeDocument/2006/relationships/slide" Target="slides/slide165.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customXml" Target="../customXml/item270.xml"/><Relationship Id="rId326" Type="http://schemas.openxmlformats.org/officeDocument/2006/relationships/slide" Target="slides/slide25.xml"/><Relationship Id="rId533" Type="http://schemas.openxmlformats.org/officeDocument/2006/relationships/slide" Target="slides/slide232.xml"/><Relationship Id="rId65" Type="http://schemas.openxmlformats.org/officeDocument/2006/relationships/customXml" Target="../customXml/item65.xml"/><Relationship Id="rId130" Type="http://schemas.openxmlformats.org/officeDocument/2006/relationships/customXml" Target="../customXml/item130.xml"/><Relationship Id="rId368" Type="http://schemas.openxmlformats.org/officeDocument/2006/relationships/slide" Target="slides/slide67.xml"/><Relationship Id="rId575" Type="http://schemas.openxmlformats.org/officeDocument/2006/relationships/slide" Target="slides/slide274.xml"/><Relationship Id="rId172" Type="http://schemas.openxmlformats.org/officeDocument/2006/relationships/customXml" Target="../customXml/item172.xml"/><Relationship Id="rId228" Type="http://schemas.openxmlformats.org/officeDocument/2006/relationships/customXml" Target="../customXml/item228.xml"/><Relationship Id="rId435" Type="http://schemas.openxmlformats.org/officeDocument/2006/relationships/slide" Target="slides/slide134.xml"/><Relationship Id="rId477" Type="http://schemas.openxmlformats.org/officeDocument/2006/relationships/slide" Target="slides/slide176.xml"/><Relationship Id="rId600" Type="http://schemas.openxmlformats.org/officeDocument/2006/relationships/slide" Target="slides/slide299.xml"/><Relationship Id="rId281" Type="http://schemas.openxmlformats.org/officeDocument/2006/relationships/customXml" Target="../customXml/item281.xml"/><Relationship Id="rId337" Type="http://schemas.openxmlformats.org/officeDocument/2006/relationships/slide" Target="slides/slide36.xml"/><Relationship Id="rId502" Type="http://schemas.openxmlformats.org/officeDocument/2006/relationships/slide" Target="slides/slide201.xml"/><Relationship Id="rId34" Type="http://schemas.openxmlformats.org/officeDocument/2006/relationships/customXml" Target="../customXml/item34.xml"/><Relationship Id="rId76" Type="http://schemas.openxmlformats.org/officeDocument/2006/relationships/customXml" Target="../customXml/item76.xml"/><Relationship Id="rId141" Type="http://schemas.openxmlformats.org/officeDocument/2006/relationships/customXml" Target="../customXml/item141.xml"/><Relationship Id="rId379" Type="http://schemas.openxmlformats.org/officeDocument/2006/relationships/slide" Target="slides/slide78.xml"/><Relationship Id="rId544" Type="http://schemas.openxmlformats.org/officeDocument/2006/relationships/slide" Target="slides/slide243.xml"/><Relationship Id="rId586" Type="http://schemas.openxmlformats.org/officeDocument/2006/relationships/slide" Target="slides/slide285.xml"/><Relationship Id="rId7" Type="http://schemas.openxmlformats.org/officeDocument/2006/relationships/customXml" Target="../customXml/item7.xml"/><Relationship Id="rId183" Type="http://schemas.openxmlformats.org/officeDocument/2006/relationships/customXml" Target="../customXml/item183.xml"/><Relationship Id="rId239" Type="http://schemas.openxmlformats.org/officeDocument/2006/relationships/customXml" Target="../customXml/item239.xml"/><Relationship Id="rId390" Type="http://schemas.openxmlformats.org/officeDocument/2006/relationships/slide" Target="slides/slide89.xml"/><Relationship Id="rId404" Type="http://schemas.openxmlformats.org/officeDocument/2006/relationships/slide" Target="slides/slide103.xml"/><Relationship Id="rId446" Type="http://schemas.openxmlformats.org/officeDocument/2006/relationships/slide" Target="slides/slide145.xml"/><Relationship Id="rId250" Type="http://schemas.openxmlformats.org/officeDocument/2006/relationships/customXml" Target="../customXml/item250.xml"/><Relationship Id="rId292" Type="http://schemas.openxmlformats.org/officeDocument/2006/relationships/customXml" Target="../customXml/item292.xml"/><Relationship Id="rId306" Type="http://schemas.openxmlformats.org/officeDocument/2006/relationships/slide" Target="slides/slide5.xml"/><Relationship Id="rId488" Type="http://schemas.openxmlformats.org/officeDocument/2006/relationships/slide" Target="slides/slide187.xml"/><Relationship Id="rId45" Type="http://schemas.openxmlformats.org/officeDocument/2006/relationships/customXml" Target="../customXml/item45.xml"/><Relationship Id="rId87" Type="http://schemas.openxmlformats.org/officeDocument/2006/relationships/customXml" Target="../customXml/item87.xml"/><Relationship Id="rId110" Type="http://schemas.openxmlformats.org/officeDocument/2006/relationships/customXml" Target="../customXml/item110.xml"/><Relationship Id="rId348" Type="http://schemas.openxmlformats.org/officeDocument/2006/relationships/slide" Target="slides/slide47.xml"/><Relationship Id="rId513" Type="http://schemas.openxmlformats.org/officeDocument/2006/relationships/slide" Target="slides/slide212.xml"/><Relationship Id="rId555" Type="http://schemas.openxmlformats.org/officeDocument/2006/relationships/slide" Target="slides/slide254.xml"/><Relationship Id="rId597" Type="http://schemas.openxmlformats.org/officeDocument/2006/relationships/slide" Target="slides/slide296.xml"/><Relationship Id="rId152" Type="http://schemas.openxmlformats.org/officeDocument/2006/relationships/customXml" Target="../customXml/item152.xml"/><Relationship Id="rId194" Type="http://schemas.openxmlformats.org/officeDocument/2006/relationships/customXml" Target="../customXml/item194.xml"/><Relationship Id="rId208" Type="http://schemas.openxmlformats.org/officeDocument/2006/relationships/customXml" Target="../customXml/item208.xml"/><Relationship Id="rId415" Type="http://schemas.openxmlformats.org/officeDocument/2006/relationships/slide" Target="slides/slide114.xml"/><Relationship Id="rId457" Type="http://schemas.openxmlformats.org/officeDocument/2006/relationships/slide" Target="slides/slide156.xml"/><Relationship Id="rId261" Type="http://schemas.openxmlformats.org/officeDocument/2006/relationships/customXml" Target="../customXml/item261.xml"/><Relationship Id="rId499" Type="http://schemas.openxmlformats.org/officeDocument/2006/relationships/slide" Target="slides/slide198.xml"/><Relationship Id="rId14" Type="http://schemas.openxmlformats.org/officeDocument/2006/relationships/customXml" Target="../customXml/item14.xml"/><Relationship Id="rId56" Type="http://schemas.openxmlformats.org/officeDocument/2006/relationships/customXml" Target="../customXml/item56.xml"/><Relationship Id="rId317" Type="http://schemas.openxmlformats.org/officeDocument/2006/relationships/slide" Target="slides/slide16.xml"/><Relationship Id="rId359" Type="http://schemas.openxmlformats.org/officeDocument/2006/relationships/slide" Target="slides/slide58.xml"/><Relationship Id="rId524" Type="http://schemas.openxmlformats.org/officeDocument/2006/relationships/slide" Target="slides/slide223.xml"/><Relationship Id="rId566" Type="http://schemas.openxmlformats.org/officeDocument/2006/relationships/slide" Target="slides/slide265.xml"/><Relationship Id="rId98" Type="http://schemas.openxmlformats.org/officeDocument/2006/relationships/customXml" Target="../customXml/item98.xml"/><Relationship Id="rId121" Type="http://schemas.openxmlformats.org/officeDocument/2006/relationships/customXml" Target="../customXml/item121.xml"/><Relationship Id="rId163" Type="http://schemas.openxmlformats.org/officeDocument/2006/relationships/customXml" Target="../customXml/item163.xml"/><Relationship Id="rId219" Type="http://schemas.openxmlformats.org/officeDocument/2006/relationships/customXml" Target="../customXml/item219.xml"/><Relationship Id="rId370" Type="http://schemas.openxmlformats.org/officeDocument/2006/relationships/slide" Target="slides/slide69.xml"/><Relationship Id="rId426" Type="http://schemas.openxmlformats.org/officeDocument/2006/relationships/slide" Target="slides/slide125.xml"/><Relationship Id="rId230" Type="http://schemas.openxmlformats.org/officeDocument/2006/relationships/customXml" Target="../customXml/item230.xml"/><Relationship Id="rId468" Type="http://schemas.openxmlformats.org/officeDocument/2006/relationships/slide" Target="slides/slide167.xml"/><Relationship Id="rId25" Type="http://schemas.openxmlformats.org/officeDocument/2006/relationships/customXml" Target="../customXml/item25.xml"/><Relationship Id="rId67" Type="http://schemas.openxmlformats.org/officeDocument/2006/relationships/customXml" Target="../customXml/item67.xml"/><Relationship Id="rId272" Type="http://schemas.openxmlformats.org/officeDocument/2006/relationships/customXml" Target="../customXml/item272.xml"/><Relationship Id="rId328" Type="http://schemas.openxmlformats.org/officeDocument/2006/relationships/slide" Target="slides/slide27.xml"/><Relationship Id="rId535" Type="http://schemas.openxmlformats.org/officeDocument/2006/relationships/slide" Target="slides/slide234.xml"/><Relationship Id="rId577" Type="http://schemas.openxmlformats.org/officeDocument/2006/relationships/slide" Target="slides/slide276.xml"/><Relationship Id="rId132" Type="http://schemas.openxmlformats.org/officeDocument/2006/relationships/customXml" Target="../customXml/item132.xml"/><Relationship Id="rId174" Type="http://schemas.openxmlformats.org/officeDocument/2006/relationships/customXml" Target="../customXml/item174.xml"/><Relationship Id="rId381" Type="http://schemas.openxmlformats.org/officeDocument/2006/relationships/slide" Target="slides/slide80.xml"/><Relationship Id="rId602" Type="http://schemas.openxmlformats.org/officeDocument/2006/relationships/notesMaster" Target="notesMasters/notesMaster1.xml"/><Relationship Id="rId241" Type="http://schemas.openxmlformats.org/officeDocument/2006/relationships/customXml" Target="../customXml/item241.xml"/><Relationship Id="rId437" Type="http://schemas.openxmlformats.org/officeDocument/2006/relationships/slide" Target="slides/slide136.xml"/><Relationship Id="rId479" Type="http://schemas.openxmlformats.org/officeDocument/2006/relationships/slide" Target="slides/slide178.xml"/><Relationship Id="rId36" Type="http://schemas.openxmlformats.org/officeDocument/2006/relationships/customXml" Target="../customXml/item36.xml"/><Relationship Id="rId283" Type="http://schemas.openxmlformats.org/officeDocument/2006/relationships/customXml" Target="../customXml/item283.xml"/><Relationship Id="rId339" Type="http://schemas.openxmlformats.org/officeDocument/2006/relationships/slide" Target="slides/slide38.xml"/><Relationship Id="rId490" Type="http://schemas.openxmlformats.org/officeDocument/2006/relationships/slide" Target="slides/slide189.xml"/><Relationship Id="rId504" Type="http://schemas.openxmlformats.org/officeDocument/2006/relationships/slide" Target="slides/slide203.xml"/><Relationship Id="rId546" Type="http://schemas.openxmlformats.org/officeDocument/2006/relationships/slide" Target="slides/slide245.xml"/><Relationship Id="rId78" Type="http://schemas.openxmlformats.org/officeDocument/2006/relationships/customXml" Target="../customXml/item78.xml"/><Relationship Id="rId101" Type="http://schemas.openxmlformats.org/officeDocument/2006/relationships/customXml" Target="../customXml/item101.xml"/><Relationship Id="rId143" Type="http://schemas.openxmlformats.org/officeDocument/2006/relationships/customXml" Target="../customXml/item143.xml"/><Relationship Id="rId185" Type="http://schemas.openxmlformats.org/officeDocument/2006/relationships/customXml" Target="../customXml/item185.xml"/><Relationship Id="rId350" Type="http://schemas.openxmlformats.org/officeDocument/2006/relationships/slide" Target="slides/slide49.xml"/><Relationship Id="rId406" Type="http://schemas.openxmlformats.org/officeDocument/2006/relationships/slide" Target="slides/slide105.xml"/><Relationship Id="rId588" Type="http://schemas.openxmlformats.org/officeDocument/2006/relationships/slide" Target="slides/slide287.xml"/><Relationship Id="rId9" Type="http://schemas.openxmlformats.org/officeDocument/2006/relationships/customXml" Target="../customXml/item9.xml"/><Relationship Id="rId210" Type="http://schemas.openxmlformats.org/officeDocument/2006/relationships/customXml" Target="../customXml/item210.xml"/><Relationship Id="rId392" Type="http://schemas.openxmlformats.org/officeDocument/2006/relationships/slide" Target="slides/slide91.xml"/><Relationship Id="rId448" Type="http://schemas.openxmlformats.org/officeDocument/2006/relationships/slide" Target="slides/slide147.xml"/><Relationship Id="rId252" Type="http://schemas.openxmlformats.org/officeDocument/2006/relationships/customXml" Target="../customXml/item252.xml"/><Relationship Id="rId294" Type="http://schemas.openxmlformats.org/officeDocument/2006/relationships/customXml" Target="../customXml/item294.xml"/><Relationship Id="rId308" Type="http://schemas.openxmlformats.org/officeDocument/2006/relationships/slide" Target="slides/slide7.xml"/><Relationship Id="rId515" Type="http://schemas.openxmlformats.org/officeDocument/2006/relationships/slide" Target="slides/slide214.xml"/><Relationship Id="rId47" Type="http://schemas.openxmlformats.org/officeDocument/2006/relationships/customXml" Target="../customXml/item47.xml"/><Relationship Id="rId89" Type="http://schemas.openxmlformats.org/officeDocument/2006/relationships/customXml" Target="../customXml/item89.xml"/><Relationship Id="rId112" Type="http://schemas.openxmlformats.org/officeDocument/2006/relationships/customXml" Target="../customXml/item112.xml"/><Relationship Id="rId154" Type="http://schemas.openxmlformats.org/officeDocument/2006/relationships/customXml" Target="../customXml/item154.xml"/><Relationship Id="rId361" Type="http://schemas.openxmlformats.org/officeDocument/2006/relationships/slide" Target="slides/slide60.xml"/><Relationship Id="rId557" Type="http://schemas.openxmlformats.org/officeDocument/2006/relationships/slide" Target="slides/slide256.xml"/><Relationship Id="rId599" Type="http://schemas.openxmlformats.org/officeDocument/2006/relationships/slide" Target="slides/slide298.xml"/><Relationship Id="rId196" Type="http://schemas.openxmlformats.org/officeDocument/2006/relationships/customXml" Target="../customXml/item196.xml"/><Relationship Id="rId417" Type="http://schemas.openxmlformats.org/officeDocument/2006/relationships/slide" Target="slides/slide116.xml"/><Relationship Id="rId459" Type="http://schemas.openxmlformats.org/officeDocument/2006/relationships/slide" Target="slides/slide158.xml"/><Relationship Id="rId16" Type="http://schemas.openxmlformats.org/officeDocument/2006/relationships/customXml" Target="../customXml/item16.xml"/><Relationship Id="rId221" Type="http://schemas.openxmlformats.org/officeDocument/2006/relationships/customXml" Target="../customXml/item221.xml"/><Relationship Id="rId263" Type="http://schemas.openxmlformats.org/officeDocument/2006/relationships/customXml" Target="../customXml/item263.xml"/><Relationship Id="rId319" Type="http://schemas.openxmlformats.org/officeDocument/2006/relationships/slide" Target="slides/slide18.xml"/><Relationship Id="rId470" Type="http://schemas.openxmlformats.org/officeDocument/2006/relationships/slide" Target="slides/slide169.xml"/><Relationship Id="rId526" Type="http://schemas.openxmlformats.org/officeDocument/2006/relationships/slide" Target="slides/slide225.xml"/><Relationship Id="rId58" Type="http://schemas.openxmlformats.org/officeDocument/2006/relationships/customXml" Target="../customXml/item58.xml"/><Relationship Id="rId123" Type="http://schemas.openxmlformats.org/officeDocument/2006/relationships/customXml" Target="../customXml/item123.xml"/><Relationship Id="rId330" Type="http://schemas.openxmlformats.org/officeDocument/2006/relationships/slide" Target="slides/slide29.xml"/><Relationship Id="rId568" Type="http://schemas.openxmlformats.org/officeDocument/2006/relationships/slide" Target="slides/slide267.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50.xml"/><Relationship Id="rId372" Type="http://schemas.openxmlformats.org/officeDocument/2006/relationships/slide" Target="slides/slide71.xml"/><Relationship Id="rId393" Type="http://schemas.openxmlformats.org/officeDocument/2006/relationships/slide" Target="slides/slide92.xml"/><Relationship Id="rId407" Type="http://schemas.openxmlformats.org/officeDocument/2006/relationships/slide" Target="slides/slide106.xml"/><Relationship Id="rId428" Type="http://schemas.openxmlformats.org/officeDocument/2006/relationships/slide" Target="slides/slide127.xml"/><Relationship Id="rId449" Type="http://schemas.openxmlformats.org/officeDocument/2006/relationships/slide" Target="slides/slide148.xml"/><Relationship Id="rId211" Type="http://schemas.openxmlformats.org/officeDocument/2006/relationships/customXml" Target="../customXml/item211.xml"/><Relationship Id="rId232" Type="http://schemas.openxmlformats.org/officeDocument/2006/relationships/customXml" Target="../customXml/item232.xml"/><Relationship Id="rId253" Type="http://schemas.openxmlformats.org/officeDocument/2006/relationships/customXml" Target="../customXml/item253.xml"/><Relationship Id="rId274" Type="http://schemas.openxmlformats.org/officeDocument/2006/relationships/customXml" Target="../customXml/item274.xml"/><Relationship Id="rId295" Type="http://schemas.openxmlformats.org/officeDocument/2006/relationships/customXml" Target="../customXml/item295.xml"/><Relationship Id="rId309" Type="http://schemas.openxmlformats.org/officeDocument/2006/relationships/slide" Target="slides/slide8.xml"/><Relationship Id="rId460" Type="http://schemas.openxmlformats.org/officeDocument/2006/relationships/slide" Target="slides/slide159.xml"/><Relationship Id="rId481" Type="http://schemas.openxmlformats.org/officeDocument/2006/relationships/slide" Target="slides/slide180.xml"/><Relationship Id="rId516" Type="http://schemas.openxmlformats.org/officeDocument/2006/relationships/slide" Target="slides/slide215.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9.xml"/><Relationship Id="rId537" Type="http://schemas.openxmlformats.org/officeDocument/2006/relationships/slide" Target="slides/slide236.xml"/><Relationship Id="rId558" Type="http://schemas.openxmlformats.org/officeDocument/2006/relationships/slide" Target="slides/slide257.xml"/><Relationship Id="rId579" Type="http://schemas.openxmlformats.org/officeDocument/2006/relationships/slide" Target="slides/slide278.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40.xml"/><Relationship Id="rId362" Type="http://schemas.openxmlformats.org/officeDocument/2006/relationships/slide" Target="slides/slide61.xml"/><Relationship Id="rId383" Type="http://schemas.openxmlformats.org/officeDocument/2006/relationships/slide" Target="slides/slide82.xml"/><Relationship Id="rId418" Type="http://schemas.openxmlformats.org/officeDocument/2006/relationships/slide" Target="slides/slide117.xml"/><Relationship Id="rId439" Type="http://schemas.openxmlformats.org/officeDocument/2006/relationships/slide" Target="slides/slide138.xml"/><Relationship Id="rId590" Type="http://schemas.openxmlformats.org/officeDocument/2006/relationships/slide" Target="slides/slide289.xml"/><Relationship Id="rId604" Type="http://schemas.openxmlformats.org/officeDocument/2006/relationships/viewProps" Target="viewProps.xml"/><Relationship Id="rId201" Type="http://schemas.openxmlformats.org/officeDocument/2006/relationships/customXml" Target="../customXml/item201.xml"/><Relationship Id="rId222" Type="http://schemas.openxmlformats.org/officeDocument/2006/relationships/customXml" Target="../customXml/item222.xml"/><Relationship Id="rId243" Type="http://schemas.openxmlformats.org/officeDocument/2006/relationships/customXml" Target="../customXml/item243.xml"/><Relationship Id="rId264" Type="http://schemas.openxmlformats.org/officeDocument/2006/relationships/customXml" Target="../customXml/item264.xml"/><Relationship Id="rId285" Type="http://schemas.openxmlformats.org/officeDocument/2006/relationships/customXml" Target="../customXml/item285.xml"/><Relationship Id="rId450" Type="http://schemas.openxmlformats.org/officeDocument/2006/relationships/slide" Target="slides/slide149.xml"/><Relationship Id="rId471" Type="http://schemas.openxmlformats.org/officeDocument/2006/relationships/slide" Target="slides/slide170.xml"/><Relationship Id="rId506" Type="http://schemas.openxmlformats.org/officeDocument/2006/relationships/slide" Target="slides/slide205.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9.xml"/><Relationship Id="rId492" Type="http://schemas.openxmlformats.org/officeDocument/2006/relationships/slide" Target="slides/slide191.xml"/><Relationship Id="rId527" Type="http://schemas.openxmlformats.org/officeDocument/2006/relationships/slide" Target="slides/slide226.xml"/><Relationship Id="rId548" Type="http://schemas.openxmlformats.org/officeDocument/2006/relationships/slide" Target="slides/slide247.xml"/><Relationship Id="rId569" Type="http://schemas.openxmlformats.org/officeDocument/2006/relationships/slide" Target="slides/slide268.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30.xml"/><Relationship Id="rId352" Type="http://schemas.openxmlformats.org/officeDocument/2006/relationships/slide" Target="slides/slide51.xml"/><Relationship Id="rId373" Type="http://schemas.openxmlformats.org/officeDocument/2006/relationships/slide" Target="slides/slide72.xml"/><Relationship Id="rId394" Type="http://schemas.openxmlformats.org/officeDocument/2006/relationships/slide" Target="slides/slide93.xml"/><Relationship Id="rId408" Type="http://schemas.openxmlformats.org/officeDocument/2006/relationships/slide" Target="slides/slide107.xml"/><Relationship Id="rId429" Type="http://schemas.openxmlformats.org/officeDocument/2006/relationships/slide" Target="slides/slide128.xml"/><Relationship Id="rId580" Type="http://schemas.openxmlformats.org/officeDocument/2006/relationships/slide" Target="slides/slide279.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customXml" Target="../customXml/item233.xml"/><Relationship Id="rId254" Type="http://schemas.openxmlformats.org/officeDocument/2006/relationships/customXml" Target="../customXml/item254.xml"/><Relationship Id="rId440" Type="http://schemas.openxmlformats.org/officeDocument/2006/relationships/slide" Target="slides/slide139.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customXml" Target="../customXml/item275.xml"/><Relationship Id="rId296" Type="http://schemas.openxmlformats.org/officeDocument/2006/relationships/customXml" Target="../customXml/item296.xml"/><Relationship Id="rId300" Type="http://schemas.openxmlformats.org/officeDocument/2006/relationships/customXml" Target="../customXml/item300.xml"/><Relationship Id="rId461" Type="http://schemas.openxmlformats.org/officeDocument/2006/relationships/slide" Target="slides/slide160.xml"/><Relationship Id="rId482" Type="http://schemas.openxmlformats.org/officeDocument/2006/relationships/slide" Target="slides/slide181.xml"/><Relationship Id="rId517" Type="http://schemas.openxmlformats.org/officeDocument/2006/relationships/slide" Target="slides/slide216.xml"/><Relationship Id="rId538" Type="http://schemas.openxmlformats.org/officeDocument/2006/relationships/slide" Target="slides/slide237.xml"/><Relationship Id="rId559" Type="http://schemas.openxmlformats.org/officeDocument/2006/relationships/slide" Target="slides/slide258.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slide" Target="slides/slide20.xml"/><Relationship Id="rId342" Type="http://schemas.openxmlformats.org/officeDocument/2006/relationships/slide" Target="slides/slide41.xml"/><Relationship Id="rId363" Type="http://schemas.openxmlformats.org/officeDocument/2006/relationships/slide" Target="slides/slide62.xml"/><Relationship Id="rId384" Type="http://schemas.openxmlformats.org/officeDocument/2006/relationships/slide" Target="slides/slide83.xml"/><Relationship Id="rId419" Type="http://schemas.openxmlformats.org/officeDocument/2006/relationships/slide" Target="slides/slide118.xml"/><Relationship Id="rId570" Type="http://schemas.openxmlformats.org/officeDocument/2006/relationships/slide" Target="slides/slide269.xml"/><Relationship Id="rId591" Type="http://schemas.openxmlformats.org/officeDocument/2006/relationships/slide" Target="slides/slide290.xml"/><Relationship Id="rId605" Type="http://schemas.openxmlformats.org/officeDocument/2006/relationships/theme" Target="theme/theme1.xml"/><Relationship Id="rId202" Type="http://schemas.openxmlformats.org/officeDocument/2006/relationships/customXml" Target="../customXml/item202.xml"/><Relationship Id="rId223" Type="http://schemas.openxmlformats.org/officeDocument/2006/relationships/customXml" Target="../customXml/item223.xml"/><Relationship Id="rId244" Type="http://schemas.openxmlformats.org/officeDocument/2006/relationships/customXml" Target="../customXml/item244.xml"/><Relationship Id="rId430" Type="http://schemas.openxmlformats.org/officeDocument/2006/relationships/slide" Target="slides/slide129.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customXml" Target="../customXml/item265.xml"/><Relationship Id="rId286" Type="http://schemas.openxmlformats.org/officeDocument/2006/relationships/customXml" Target="../customXml/item286.xml"/><Relationship Id="rId451" Type="http://schemas.openxmlformats.org/officeDocument/2006/relationships/slide" Target="slides/slide150.xml"/><Relationship Id="rId472" Type="http://schemas.openxmlformats.org/officeDocument/2006/relationships/slide" Target="slides/slide171.xml"/><Relationship Id="rId493" Type="http://schemas.openxmlformats.org/officeDocument/2006/relationships/slide" Target="slides/slide192.xml"/><Relationship Id="rId507" Type="http://schemas.openxmlformats.org/officeDocument/2006/relationships/slide" Target="slides/slide206.xml"/><Relationship Id="rId528" Type="http://schemas.openxmlformats.org/officeDocument/2006/relationships/slide" Target="slides/slide227.xml"/><Relationship Id="rId549" Type="http://schemas.openxmlformats.org/officeDocument/2006/relationships/slide" Target="slides/slide248.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10.xml"/><Relationship Id="rId332" Type="http://schemas.openxmlformats.org/officeDocument/2006/relationships/slide" Target="slides/slide31.xml"/><Relationship Id="rId353" Type="http://schemas.openxmlformats.org/officeDocument/2006/relationships/slide" Target="slides/slide52.xml"/><Relationship Id="rId374" Type="http://schemas.openxmlformats.org/officeDocument/2006/relationships/slide" Target="slides/slide73.xml"/><Relationship Id="rId395" Type="http://schemas.openxmlformats.org/officeDocument/2006/relationships/slide" Target="slides/slide94.xml"/><Relationship Id="rId409" Type="http://schemas.openxmlformats.org/officeDocument/2006/relationships/slide" Target="slides/slide108.xml"/><Relationship Id="rId560" Type="http://schemas.openxmlformats.org/officeDocument/2006/relationships/slide" Target="slides/slide259.xml"/><Relationship Id="rId581" Type="http://schemas.openxmlformats.org/officeDocument/2006/relationships/slide" Target="slides/slide280.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customXml" Target="../customXml/item234.xml"/><Relationship Id="rId420" Type="http://schemas.openxmlformats.org/officeDocument/2006/relationships/slide" Target="slides/slide119.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customXml" Target="../customXml/item255.xml"/><Relationship Id="rId276" Type="http://schemas.openxmlformats.org/officeDocument/2006/relationships/customXml" Target="../customXml/item276.xml"/><Relationship Id="rId297" Type="http://schemas.openxmlformats.org/officeDocument/2006/relationships/customXml" Target="../customXml/item297.xml"/><Relationship Id="rId441" Type="http://schemas.openxmlformats.org/officeDocument/2006/relationships/slide" Target="slides/slide140.xml"/><Relationship Id="rId462" Type="http://schemas.openxmlformats.org/officeDocument/2006/relationships/slide" Target="slides/slide161.xml"/><Relationship Id="rId483" Type="http://schemas.openxmlformats.org/officeDocument/2006/relationships/slide" Target="slides/slide182.xml"/><Relationship Id="rId518" Type="http://schemas.openxmlformats.org/officeDocument/2006/relationships/slide" Target="slides/slide217.xml"/><Relationship Id="rId539" Type="http://schemas.openxmlformats.org/officeDocument/2006/relationships/slide" Target="slides/slide238.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Master" Target="slideMasters/slideMaster1.xml"/><Relationship Id="rId322" Type="http://schemas.openxmlformats.org/officeDocument/2006/relationships/slide" Target="slides/slide21.xml"/><Relationship Id="rId343" Type="http://schemas.openxmlformats.org/officeDocument/2006/relationships/slide" Target="slides/slide42.xml"/><Relationship Id="rId364" Type="http://schemas.openxmlformats.org/officeDocument/2006/relationships/slide" Target="slides/slide63.xml"/><Relationship Id="rId550" Type="http://schemas.openxmlformats.org/officeDocument/2006/relationships/slide" Target="slides/slide249.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slide" Target="slides/slide84.xml"/><Relationship Id="rId571" Type="http://schemas.openxmlformats.org/officeDocument/2006/relationships/slide" Target="slides/slide270.xml"/><Relationship Id="rId592" Type="http://schemas.openxmlformats.org/officeDocument/2006/relationships/slide" Target="slides/slide291.xml"/><Relationship Id="rId606" Type="http://schemas.openxmlformats.org/officeDocument/2006/relationships/tableStyles" Target="tableStyles.xml"/><Relationship Id="rId19" Type="http://schemas.openxmlformats.org/officeDocument/2006/relationships/customXml" Target="../customXml/item19.xml"/><Relationship Id="rId224" Type="http://schemas.openxmlformats.org/officeDocument/2006/relationships/customXml" Target="../customXml/item224.xml"/><Relationship Id="rId245" Type="http://schemas.openxmlformats.org/officeDocument/2006/relationships/customXml" Target="../customXml/item245.xml"/><Relationship Id="rId266" Type="http://schemas.openxmlformats.org/officeDocument/2006/relationships/customXml" Target="../customXml/item266.xml"/><Relationship Id="rId287" Type="http://schemas.openxmlformats.org/officeDocument/2006/relationships/customXml" Target="../customXml/item287.xml"/><Relationship Id="rId410" Type="http://schemas.openxmlformats.org/officeDocument/2006/relationships/slide" Target="slides/slide109.xml"/><Relationship Id="rId431" Type="http://schemas.openxmlformats.org/officeDocument/2006/relationships/slide" Target="slides/slide130.xml"/><Relationship Id="rId452" Type="http://schemas.openxmlformats.org/officeDocument/2006/relationships/slide" Target="slides/slide151.xml"/><Relationship Id="rId473" Type="http://schemas.openxmlformats.org/officeDocument/2006/relationships/slide" Target="slides/slide172.xml"/><Relationship Id="rId494" Type="http://schemas.openxmlformats.org/officeDocument/2006/relationships/slide" Target="slides/slide193.xml"/><Relationship Id="rId508" Type="http://schemas.openxmlformats.org/officeDocument/2006/relationships/slide" Target="slides/slide207.xml"/><Relationship Id="rId529" Type="http://schemas.openxmlformats.org/officeDocument/2006/relationships/slide" Target="slides/slide228.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11.xml"/><Relationship Id="rId333" Type="http://schemas.openxmlformats.org/officeDocument/2006/relationships/slide" Target="slides/slide32.xml"/><Relationship Id="rId354" Type="http://schemas.openxmlformats.org/officeDocument/2006/relationships/slide" Target="slides/slide53.xml"/><Relationship Id="rId540" Type="http://schemas.openxmlformats.org/officeDocument/2006/relationships/slide" Target="slides/slide239.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74.xml"/><Relationship Id="rId396" Type="http://schemas.openxmlformats.org/officeDocument/2006/relationships/slide" Target="slides/slide95.xml"/><Relationship Id="rId561" Type="http://schemas.openxmlformats.org/officeDocument/2006/relationships/slide" Target="slides/slide260.xml"/><Relationship Id="rId582" Type="http://schemas.openxmlformats.org/officeDocument/2006/relationships/slide" Target="slides/slide281.xml"/><Relationship Id="rId3" Type="http://schemas.openxmlformats.org/officeDocument/2006/relationships/customXml" Target="../customXml/item3.xml"/><Relationship Id="rId214" Type="http://schemas.openxmlformats.org/officeDocument/2006/relationships/customXml" Target="../customXml/item214.xml"/><Relationship Id="rId235" Type="http://schemas.openxmlformats.org/officeDocument/2006/relationships/customXml" Target="../customXml/item235.xml"/><Relationship Id="rId256" Type="http://schemas.openxmlformats.org/officeDocument/2006/relationships/customXml" Target="../customXml/item256.xml"/><Relationship Id="rId277" Type="http://schemas.openxmlformats.org/officeDocument/2006/relationships/customXml" Target="../customXml/item277.xml"/><Relationship Id="rId298" Type="http://schemas.openxmlformats.org/officeDocument/2006/relationships/customXml" Target="../customXml/item298.xml"/><Relationship Id="rId400" Type="http://schemas.openxmlformats.org/officeDocument/2006/relationships/slide" Target="slides/slide99.xml"/><Relationship Id="rId421" Type="http://schemas.openxmlformats.org/officeDocument/2006/relationships/slide" Target="slides/slide120.xml"/><Relationship Id="rId442" Type="http://schemas.openxmlformats.org/officeDocument/2006/relationships/slide" Target="slides/slide141.xml"/><Relationship Id="rId463" Type="http://schemas.openxmlformats.org/officeDocument/2006/relationships/slide" Target="slides/slide162.xml"/><Relationship Id="rId484" Type="http://schemas.openxmlformats.org/officeDocument/2006/relationships/slide" Target="slides/slide183.xml"/><Relationship Id="rId519" Type="http://schemas.openxmlformats.org/officeDocument/2006/relationships/slide" Target="slides/slide218.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1.xml"/><Relationship Id="rId323" Type="http://schemas.openxmlformats.org/officeDocument/2006/relationships/slide" Target="slides/slide22.xml"/><Relationship Id="rId344" Type="http://schemas.openxmlformats.org/officeDocument/2006/relationships/slide" Target="slides/slide43.xml"/><Relationship Id="rId530" Type="http://schemas.openxmlformats.org/officeDocument/2006/relationships/slide" Target="slides/slide229.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64.xml"/><Relationship Id="rId386" Type="http://schemas.openxmlformats.org/officeDocument/2006/relationships/slide" Target="slides/slide85.xml"/><Relationship Id="rId551" Type="http://schemas.openxmlformats.org/officeDocument/2006/relationships/slide" Target="slides/slide250.xml"/><Relationship Id="rId572" Type="http://schemas.openxmlformats.org/officeDocument/2006/relationships/slide" Target="slides/slide271.xml"/><Relationship Id="rId593" Type="http://schemas.openxmlformats.org/officeDocument/2006/relationships/slide" Target="slides/slide292.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customXml" Target="../customXml/item225.xml"/><Relationship Id="rId246" Type="http://schemas.openxmlformats.org/officeDocument/2006/relationships/customXml" Target="../customXml/item246.xml"/><Relationship Id="rId267" Type="http://schemas.openxmlformats.org/officeDocument/2006/relationships/customXml" Target="../customXml/item267.xml"/><Relationship Id="rId288" Type="http://schemas.openxmlformats.org/officeDocument/2006/relationships/customXml" Target="../customXml/item288.xml"/><Relationship Id="rId411" Type="http://schemas.openxmlformats.org/officeDocument/2006/relationships/slide" Target="slides/slide110.xml"/><Relationship Id="rId432" Type="http://schemas.openxmlformats.org/officeDocument/2006/relationships/slide" Target="slides/slide131.xml"/><Relationship Id="rId453" Type="http://schemas.openxmlformats.org/officeDocument/2006/relationships/slide" Target="slides/slide152.xml"/><Relationship Id="rId474" Type="http://schemas.openxmlformats.org/officeDocument/2006/relationships/slide" Target="slides/slide173.xml"/><Relationship Id="rId509" Type="http://schemas.openxmlformats.org/officeDocument/2006/relationships/slide" Target="slides/slide208.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12.xml"/><Relationship Id="rId495" Type="http://schemas.openxmlformats.org/officeDocument/2006/relationships/slide" Target="slides/slide194.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33.xml"/><Relationship Id="rId355" Type="http://schemas.openxmlformats.org/officeDocument/2006/relationships/slide" Target="slides/slide54.xml"/><Relationship Id="rId376" Type="http://schemas.openxmlformats.org/officeDocument/2006/relationships/slide" Target="slides/slide75.xml"/><Relationship Id="rId397" Type="http://schemas.openxmlformats.org/officeDocument/2006/relationships/slide" Target="slides/slide96.xml"/><Relationship Id="rId520" Type="http://schemas.openxmlformats.org/officeDocument/2006/relationships/slide" Target="slides/slide219.xml"/><Relationship Id="rId541" Type="http://schemas.openxmlformats.org/officeDocument/2006/relationships/slide" Target="slides/slide240.xml"/><Relationship Id="rId562" Type="http://schemas.openxmlformats.org/officeDocument/2006/relationships/slide" Target="slides/slide261.xml"/><Relationship Id="rId583" Type="http://schemas.openxmlformats.org/officeDocument/2006/relationships/slide" Target="slides/slide282.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customXml" Target="../customXml/item215.xml"/><Relationship Id="rId236" Type="http://schemas.openxmlformats.org/officeDocument/2006/relationships/customXml" Target="../customXml/item236.xml"/><Relationship Id="rId257" Type="http://schemas.openxmlformats.org/officeDocument/2006/relationships/customXml" Target="../customXml/item257.xml"/><Relationship Id="rId278" Type="http://schemas.openxmlformats.org/officeDocument/2006/relationships/customXml" Target="../customXml/item278.xml"/><Relationship Id="rId401" Type="http://schemas.openxmlformats.org/officeDocument/2006/relationships/slide" Target="slides/slide100.xml"/><Relationship Id="rId422" Type="http://schemas.openxmlformats.org/officeDocument/2006/relationships/slide" Target="slides/slide121.xml"/><Relationship Id="rId443" Type="http://schemas.openxmlformats.org/officeDocument/2006/relationships/slide" Target="slides/slide142.xml"/><Relationship Id="rId464" Type="http://schemas.openxmlformats.org/officeDocument/2006/relationships/slide" Target="slides/slide163.xml"/><Relationship Id="rId303" Type="http://schemas.openxmlformats.org/officeDocument/2006/relationships/slide" Target="slides/slide2.xml"/><Relationship Id="rId485" Type="http://schemas.openxmlformats.org/officeDocument/2006/relationships/slide" Target="slides/slide184.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44.xml"/><Relationship Id="rId387" Type="http://schemas.openxmlformats.org/officeDocument/2006/relationships/slide" Target="slides/slide86.xml"/><Relationship Id="rId510" Type="http://schemas.openxmlformats.org/officeDocument/2006/relationships/slide" Target="slides/slide209.xml"/><Relationship Id="rId552" Type="http://schemas.openxmlformats.org/officeDocument/2006/relationships/slide" Target="slides/slide251.xml"/><Relationship Id="rId594" Type="http://schemas.openxmlformats.org/officeDocument/2006/relationships/slide" Target="slides/slide293.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customXml" Target="../customXml/item247.xml"/><Relationship Id="rId412" Type="http://schemas.openxmlformats.org/officeDocument/2006/relationships/slide" Target="slides/slide111.xml"/><Relationship Id="rId107" Type="http://schemas.openxmlformats.org/officeDocument/2006/relationships/customXml" Target="../customXml/item107.xml"/><Relationship Id="rId289" Type="http://schemas.openxmlformats.org/officeDocument/2006/relationships/customXml" Target="../customXml/item289.xml"/><Relationship Id="rId454" Type="http://schemas.openxmlformats.org/officeDocument/2006/relationships/slide" Target="slides/slide153.xml"/><Relationship Id="rId496" Type="http://schemas.openxmlformats.org/officeDocument/2006/relationships/slide" Target="slides/slide195.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slide" Target="slides/slide13.xml"/><Relationship Id="rId356" Type="http://schemas.openxmlformats.org/officeDocument/2006/relationships/slide" Target="slides/slide55.xml"/><Relationship Id="rId398" Type="http://schemas.openxmlformats.org/officeDocument/2006/relationships/slide" Target="slides/slide97.xml"/><Relationship Id="rId521" Type="http://schemas.openxmlformats.org/officeDocument/2006/relationships/slide" Target="slides/slide220.xml"/><Relationship Id="rId563" Type="http://schemas.openxmlformats.org/officeDocument/2006/relationships/slide" Target="slides/slide262.xml"/><Relationship Id="rId95" Type="http://schemas.openxmlformats.org/officeDocument/2006/relationships/customXml" Target="../customXml/item95.xml"/><Relationship Id="rId160" Type="http://schemas.openxmlformats.org/officeDocument/2006/relationships/customXml" Target="../customXml/item160.xml"/><Relationship Id="rId216" Type="http://schemas.openxmlformats.org/officeDocument/2006/relationships/customXml" Target="../customXml/item216.xml"/><Relationship Id="rId423" Type="http://schemas.openxmlformats.org/officeDocument/2006/relationships/slide" Target="slides/slide122.xml"/><Relationship Id="rId258" Type="http://schemas.openxmlformats.org/officeDocument/2006/relationships/customXml" Target="../customXml/item258.xml"/><Relationship Id="rId465" Type="http://schemas.openxmlformats.org/officeDocument/2006/relationships/slide" Target="slides/slide164.xml"/><Relationship Id="rId22" Type="http://schemas.openxmlformats.org/officeDocument/2006/relationships/customXml" Target="../customXml/item22.xml"/><Relationship Id="rId64" Type="http://schemas.openxmlformats.org/officeDocument/2006/relationships/customXml" Target="../customXml/item64.xml"/><Relationship Id="rId118" Type="http://schemas.openxmlformats.org/officeDocument/2006/relationships/customXml" Target="../customXml/item118.xml"/><Relationship Id="rId325" Type="http://schemas.openxmlformats.org/officeDocument/2006/relationships/slide" Target="slides/slide24.xml"/><Relationship Id="rId367" Type="http://schemas.openxmlformats.org/officeDocument/2006/relationships/slide" Target="slides/slide66.xml"/><Relationship Id="rId532" Type="http://schemas.openxmlformats.org/officeDocument/2006/relationships/slide" Target="slides/slide231.xml"/><Relationship Id="rId574" Type="http://schemas.openxmlformats.org/officeDocument/2006/relationships/slide" Target="slides/slide273.xml"/><Relationship Id="rId171" Type="http://schemas.openxmlformats.org/officeDocument/2006/relationships/customXml" Target="../customXml/item171.xml"/><Relationship Id="rId227" Type="http://schemas.openxmlformats.org/officeDocument/2006/relationships/customXml" Target="../customXml/item227.xml"/><Relationship Id="rId269" Type="http://schemas.openxmlformats.org/officeDocument/2006/relationships/customXml" Target="../customXml/item269.xml"/><Relationship Id="rId434" Type="http://schemas.openxmlformats.org/officeDocument/2006/relationships/slide" Target="slides/slide133.xml"/><Relationship Id="rId476" Type="http://schemas.openxmlformats.org/officeDocument/2006/relationships/slide" Target="slides/slide175.xml"/><Relationship Id="rId33" Type="http://schemas.openxmlformats.org/officeDocument/2006/relationships/customXml" Target="../customXml/item33.xml"/><Relationship Id="rId129" Type="http://schemas.openxmlformats.org/officeDocument/2006/relationships/customXml" Target="../customXml/item129.xml"/><Relationship Id="rId280" Type="http://schemas.openxmlformats.org/officeDocument/2006/relationships/customXml" Target="../customXml/item280.xml"/><Relationship Id="rId336" Type="http://schemas.openxmlformats.org/officeDocument/2006/relationships/slide" Target="slides/slide35.xml"/><Relationship Id="rId501" Type="http://schemas.openxmlformats.org/officeDocument/2006/relationships/slide" Target="slides/slide200.xml"/><Relationship Id="rId543" Type="http://schemas.openxmlformats.org/officeDocument/2006/relationships/slide" Target="slides/slide242.xml"/><Relationship Id="rId75" Type="http://schemas.openxmlformats.org/officeDocument/2006/relationships/customXml" Target="../customXml/item75.xml"/><Relationship Id="rId140" Type="http://schemas.openxmlformats.org/officeDocument/2006/relationships/customXml" Target="../customXml/item140.xml"/><Relationship Id="rId182" Type="http://schemas.openxmlformats.org/officeDocument/2006/relationships/customXml" Target="../customXml/item182.xml"/><Relationship Id="rId378" Type="http://schemas.openxmlformats.org/officeDocument/2006/relationships/slide" Target="slides/slide77.xml"/><Relationship Id="rId403" Type="http://schemas.openxmlformats.org/officeDocument/2006/relationships/slide" Target="slides/slide102.xml"/><Relationship Id="rId585" Type="http://schemas.openxmlformats.org/officeDocument/2006/relationships/slide" Target="slides/slide284.xml"/><Relationship Id="rId6" Type="http://schemas.openxmlformats.org/officeDocument/2006/relationships/customXml" Target="../customXml/item6.xml"/><Relationship Id="rId238" Type="http://schemas.openxmlformats.org/officeDocument/2006/relationships/customXml" Target="../customXml/item238.xml"/><Relationship Id="rId445" Type="http://schemas.openxmlformats.org/officeDocument/2006/relationships/slide" Target="slides/slide144.xml"/><Relationship Id="rId487" Type="http://schemas.openxmlformats.org/officeDocument/2006/relationships/slide" Target="slides/slide186.xml"/><Relationship Id="rId291" Type="http://schemas.openxmlformats.org/officeDocument/2006/relationships/customXml" Target="../customXml/item291.xml"/><Relationship Id="rId305" Type="http://schemas.openxmlformats.org/officeDocument/2006/relationships/slide" Target="slides/slide4.xml"/><Relationship Id="rId347" Type="http://schemas.openxmlformats.org/officeDocument/2006/relationships/slide" Target="slides/slide46.xml"/><Relationship Id="rId512" Type="http://schemas.openxmlformats.org/officeDocument/2006/relationships/slide" Target="slides/slide211.xml"/><Relationship Id="rId44" Type="http://schemas.openxmlformats.org/officeDocument/2006/relationships/customXml" Target="../customXml/item44.xml"/><Relationship Id="rId86" Type="http://schemas.openxmlformats.org/officeDocument/2006/relationships/customXml" Target="../customXml/item86.xml"/><Relationship Id="rId151" Type="http://schemas.openxmlformats.org/officeDocument/2006/relationships/customXml" Target="../customXml/item151.xml"/><Relationship Id="rId389" Type="http://schemas.openxmlformats.org/officeDocument/2006/relationships/slide" Target="slides/slide88.xml"/><Relationship Id="rId554" Type="http://schemas.openxmlformats.org/officeDocument/2006/relationships/slide" Target="slides/slide253.xml"/><Relationship Id="rId596" Type="http://schemas.openxmlformats.org/officeDocument/2006/relationships/slide" Target="slides/slide295.xml"/><Relationship Id="rId193" Type="http://schemas.openxmlformats.org/officeDocument/2006/relationships/customXml" Target="../customXml/item193.xml"/><Relationship Id="rId207" Type="http://schemas.openxmlformats.org/officeDocument/2006/relationships/customXml" Target="../customXml/item207.xml"/><Relationship Id="rId249" Type="http://schemas.openxmlformats.org/officeDocument/2006/relationships/customXml" Target="../customXml/item249.xml"/><Relationship Id="rId414" Type="http://schemas.openxmlformats.org/officeDocument/2006/relationships/slide" Target="slides/slide113.xml"/><Relationship Id="rId456" Type="http://schemas.openxmlformats.org/officeDocument/2006/relationships/slide" Target="slides/slide155.xml"/><Relationship Id="rId498" Type="http://schemas.openxmlformats.org/officeDocument/2006/relationships/slide" Target="slides/slide197.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customXml" Target="../customXml/item260.xml"/><Relationship Id="rId316" Type="http://schemas.openxmlformats.org/officeDocument/2006/relationships/slide" Target="slides/slide15.xml"/><Relationship Id="rId523" Type="http://schemas.openxmlformats.org/officeDocument/2006/relationships/slide" Target="slides/slide222.xml"/><Relationship Id="rId55" Type="http://schemas.openxmlformats.org/officeDocument/2006/relationships/customXml" Target="../customXml/item55.xml"/><Relationship Id="rId97" Type="http://schemas.openxmlformats.org/officeDocument/2006/relationships/customXml" Target="../customXml/item97.xml"/><Relationship Id="rId120" Type="http://schemas.openxmlformats.org/officeDocument/2006/relationships/customXml" Target="../customXml/item120.xml"/><Relationship Id="rId358" Type="http://schemas.openxmlformats.org/officeDocument/2006/relationships/slide" Target="slides/slide57.xml"/><Relationship Id="rId565" Type="http://schemas.openxmlformats.org/officeDocument/2006/relationships/slide" Target="slides/slide264.xml"/><Relationship Id="rId162" Type="http://schemas.openxmlformats.org/officeDocument/2006/relationships/customXml" Target="../customXml/item162.xml"/><Relationship Id="rId218" Type="http://schemas.openxmlformats.org/officeDocument/2006/relationships/customXml" Target="../customXml/item218.xml"/><Relationship Id="rId425" Type="http://schemas.openxmlformats.org/officeDocument/2006/relationships/slide" Target="slides/slide124.xml"/><Relationship Id="rId467" Type="http://schemas.openxmlformats.org/officeDocument/2006/relationships/slide" Target="slides/slide166.xml"/><Relationship Id="rId271" Type="http://schemas.openxmlformats.org/officeDocument/2006/relationships/customXml" Target="../customXml/item271.xml"/><Relationship Id="rId24" Type="http://schemas.openxmlformats.org/officeDocument/2006/relationships/customXml" Target="../customXml/item24.xml"/><Relationship Id="rId66" Type="http://schemas.openxmlformats.org/officeDocument/2006/relationships/customXml" Target="../customXml/item66.xml"/><Relationship Id="rId131" Type="http://schemas.openxmlformats.org/officeDocument/2006/relationships/customXml" Target="../customXml/item131.xml"/><Relationship Id="rId327" Type="http://schemas.openxmlformats.org/officeDocument/2006/relationships/slide" Target="slides/slide26.xml"/><Relationship Id="rId369" Type="http://schemas.openxmlformats.org/officeDocument/2006/relationships/slide" Target="slides/slide68.xml"/><Relationship Id="rId534" Type="http://schemas.openxmlformats.org/officeDocument/2006/relationships/slide" Target="slides/slide233.xml"/><Relationship Id="rId576" Type="http://schemas.openxmlformats.org/officeDocument/2006/relationships/slide" Target="slides/slide275.xml"/><Relationship Id="rId173" Type="http://schemas.openxmlformats.org/officeDocument/2006/relationships/customXml" Target="../customXml/item173.xml"/><Relationship Id="rId229" Type="http://schemas.openxmlformats.org/officeDocument/2006/relationships/customXml" Target="../customXml/item229.xml"/><Relationship Id="rId380" Type="http://schemas.openxmlformats.org/officeDocument/2006/relationships/slide" Target="slides/slide79.xml"/><Relationship Id="rId436" Type="http://schemas.openxmlformats.org/officeDocument/2006/relationships/slide" Target="slides/slide135.xml"/><Relationship Id="rId601" Type="http://schemas.openxmlformats.org/officeDocument/2006/relationships/slide" Target="slides/slide300.xml"/><Relationship Id="rId240" Type="http://schemas.openxmlformats.org/officeDocument/2006/relationships/customXml" Target="../customXml/item240.xml"/><Relationship Id="rId478" Type="http://schemas.openxmlformats.org/officeDocument/2006/relationships/slide" Target="slides/slide177.xml"/><Relationship Id="rId35" Type="http://schemas.openxmlformats.org/officeDocument/2006/relationships/customXml" Target="../customXml/item35.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customXml" Target="../customXml/item282.xml"/><Relationship Id="rId338" Type="http://schemas.openxmlformats.org/officeDocument/2006/relationships/slide" Target="slides/slide37.xml"/><Relationship Id="rId503" Type="http://schemas.openxmlformats.org/officeDocument/2006/relationships/slide" Target="slides/slide202.xml"/><Relationship Id="rId545" Type="http://schemas.openxmlformats.org/officeDocument/2006/relationships/slide" Target="slides/slide244.xml"/><Relationship Id="rId587" Type="http://schemas.openxmlformats.org/officeDocument/2006/relationships/slide" Target="slides/slide286.xml"/><Relationship Id="rId8" Type="http://schemas.openxmlformats.org/officeDocument/2006/relationships/customXml" Target="../customXml/item8.xml"/><Relationship Id="rId142" Type="http://schemas.openxmlformats.org/officeDocument/2006/relationships/customXml" Target="../customXml/item142.xml"/><Relationship Id="rId184" Type="http://schemas.openxmlformats.org/officeDocument/2006/relationships/customXml" Target="../customXml/item184.xml"/><Relationship Id="rId391" Type="http://schemas.openxmlformats.org/officeDocument/2006/relationships/slide" Target="slides/slide90.xml"/><Relationship Id="rId405" Type="http://schemas.openxmlformats.org/officeDocument/2006/relationships/slide" Target="slides/slide104.xml"/><Relationship Id="rId447" Type="http://schemas.openxmlformats.org/officeDocument/2006/relationships/slide" Target="slides/slide146.xml"/><Relationship Id="rId251" Type="http://schemas.openxmlformats.org/officeDocument/2006/relationships/customXml" Target="../customXml/item251.xml"/><Relationship Id="rId489" Type="http://schemas.openxmlformats.org/officeDocument/2006/relationships/slide" Target="slides/slide188.xml"/><Relationship Id="rId46" Type="http://schemas.openxmlformats.org/officeDocument/2006/relationships/customXml" Target="../customXml/item46.xml"/><Relationship Id="rId293" Type="http://schemas.openxmlformats.org/officeDocument/2006/relationships/customXml" Target="../customXml/item293.xml"/><Relationship Id="rId307" Type="http://schemas.openxmlformats.org/officeDocument/2006/relationships/slide" Target="slides/slide6.xml"/><Relationship Id="rId349" Type="http://schemas.openxmlformats.org/officeDocument/2006/relationships/slide" Target="slides/slide48.xml"/><Relationship Id="rId514" Type="http://schemas.openxmlformats.org/officeDocument/2006/relationships/slide" Target="slides/slide213.xml"/><Relationship Id="rId556" Type="http://schemas.openxmlformats.org/officeDocument/2006/relationships/slide" Target="slides/slide255.xml"/><Relationship Id="rId88" Type="http://schemas.openxmlformats.org/officeDocument/2006/relationships/customXml" Target="../customXml/item88.xml"/><Relationship Id="rId111" Type="http://schemas.openxmlformats.org/officeDocument/2006/relationships/customXml" Target="../customXml/item111.xml"/><Relationship Id="rId153" Type="http://schemas.openxmlformats.org/officeDocument/2006/relationships/customXml" Target="../customXml/item153.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slide" Target="slides/slide59.xml"/><Relationship Id="rId416" Type="http://schemas.openxmlformats.org/officeDocument/2006/relationships/slide" Target="slides/slide115.xml"/><Relationship Id="rId598" Type="http://schemas.openxmlformats.org/officeDocument/2006/relationships/slide" Target="slides/slide297.xml"/><Relationship Id="rId220" Type="http://schemas.openxmlformats.org/officeDocument/2006/relationships/customXml" Target="../customXml/item220.xml"/><Relationship Id="rId458" Type="http://schemas.openxmlformats.org/officeDocument/2006/relationships/slide" Target="slides/slide157.xml"/><Relationship Id="rId15" Type="http://schemas.openxmlformats.org/officeDocument/2006/relationships/customXml" Target="../customXml/item15.xml"/><Relationship Id="rId57" Type="http://schemas.openxmlformats.org/officeDocument/2006/relationships/customXml" Target="../customXml/item57.xml"/><Relationship Id="rId262" Type="http://schemas.openxmlformats.org/officeDocument/2006/relationships/customXml" Target="../customXml/item262.xml"/><Relationship Id="rId318" Type="http://schemas.openxmlformats.org/officeDocument/2006/relationships/slide" Target="slides/slide17.xml"/><Relationship Id="rId525" Type="http://schemas.openxmlformats.org/officeDocument/2006/relationships/slide" Target="slides/slide224.xml"/><Relationship Id="rId567" Type="http://schemas.openxmlformats.org/officeDocument/2006/relationships/slide" Target="slides/slide266.xml"/><Relationship Id="rId99" Type="http://schemas.openxmlformats.org/officeDocument/2006/relationships/customXml" Target="../customXml/item99.xml"/><Relationship Id="rId122" Type="http://schemas.openxmlformats.org/officeDocument/2006/relationships/customXml" Target="../customXml/item122.xml"/><Relationship Id="rId164" Type="http://schemas.openxmlformats.org/officeDocument/2006/relationships/customXml" Target="../customXml/item164.xml"/><Relationship Id="rId371" Type="http://schemas.openxmlformats.org/officeDocument/2006/relationships/slide" Target="slides/slide70.xml"/><Relationship Id="rId427" Type="http://schemas.openxmlformats.org/officeDocument/2006/relationships/slide" Target="slides/slide126.xml"/><Relationship Id="rId469" Type="http://schemas.openxmlformats.org/officeDocument/2006/relationships/slide" Target="slides/slide168.xml"/><Relationship Id="rId26" Type="http://schemas.openxmlformats.org/officeDocument/2006/relationships/customXml" Target="../customXml/item26.xml"/><Relationship Id="rId231" Type="http://schemas.openxmlformats.org/officeDocument/2006/relationships/customXml" Target="../customXml/item231.xml"/><Relationship Id="rId273" Type="http://schemas.openxmlformats.org/officeDocument/2006/relationships/customXml" Target="../customXml/item273.xml"/><Relationship Id="rId329" Type="http://schemas.openxmlformats.org/officeDocument/2006/relationships/slide" Target="slides/slide28.xml"/><Relationship Id="rId480" Type="http://schemas.openxmlformats.org/officeDocument/2006/relationships/slide" Target="slides/slide179.xml"/><Relationship Id="rId536" Type="http://schemas.openxmlformats.org/officeDocument/2006/relationships/slide" Target="slides/slide235.xml"/><Relationship Id="rId68" Type="http://schemas.openxmlformats.org/officeDocument/2006/relationships/customXml" Target="../customXml/item68.xml"/><Relationship Id="rId133" Type="http://schemas.openxmlformats.org/officeDocument/2006/relationships/customXml" Target="../customXml/item133.xml"/><Relationship Id="rId175" Type="http://schemas.openxmlformats.org/officeDocument/2006/relationships/customXml" Target="../customXml/item175.xml"/><Relationship Id="rId340" Type="http://schemas.openxmlformats.org/officeDocument/2006/relationships/slide" Target="slides/slide39.xml"/><Relationship Id="rId578" Type="http://schemas.openxmlformats.org/officeDocument/2006/relationships/slide" Target="slides/slide277.xml"/><Relationship Id="rId200" Type="http://schemas.openxmlformats.org/officeDocument/2006/relationships/customXml" Target="../customXml/item200.xml"/><Relationship Id="rId382" Type="http://schemas.openxmlformats.org/officeDocument/2006/relationships/slide" Target="slides/slide81.xml"/><Relationship Id="rId438" Type="http://schemas.openxmlformats.org/officeDocument/2006/relationships/slide" Target="slides/slide137.xml"/><Relationship Id="rId603" Type="http://schemas.openxmlformats.org/officeDocument/2006/relationships/presProps" Target="presProps.xml"/><Relationship Id="rId242" Type="http://schemas.openxmlformats.org/officeDocument/2006/relationships/customXml" Target="../customXml/item242.xml"/><Relationship Id="rId284" Type="http://schemas.openxmlformats.org/officeDocument/2006/relationships/customXml" Target="../customXml/item284.xml"/><Relationship Id="rId491" Type="http://schemas.openxmlformats.org/officeDocument/2006/relationships/slide" Target="slides/slide190.xml"/><Relationship Id="rId505" Type="http://schemas.openxmlformats.org/officeDocument/2006/relationships/slide" Target="slides/slide204.xml"/><Relationship Id="rId37" Type="http://schemas.openxmlformats.org/officeDocument/2006/relationships/customXml" Target="../customXml/item37.xml"/><Relationship Id="rId79" Type="http://schemas.openxmlformats.org/officeDocument/2006/relationships/customXml" Target="../customXml/item79.xml"/><Relationship Id="rId102" Type="http://schemas.openxmlformats.org/officeDocument/2006/relationships/customXml" Target="../customXml/item102.xml"/><Relationship Id="rId144" Type="http://schemas.openxmlformats.org/officeDocument/2006/relationships/customXml" Target="../customXml/item144.xml"/><Relationship Id="rId547" Type="http://schemas.openxmlformats.org/officeDocument/2006/relationships/slide" Target="slides/slide246.xml"/><Relationship Id="rId589" Type="http://schemas.openxmlformats.org/officeDocument/2006/relationships/slide" Target="slides/slide2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2018/11/21 Wednesday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0" y="3"/>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68"/>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3"/>
          </p:nvPr>
        </p:nvSpPr>
        <p:spPr>
          <a:xfrm>
            <a:off x="4144989" y="6340168"/>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68"/>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4"/>
            <a:ext cx="3970175" cy="556509"/>
          </a:xfrm>
          <a:prstGeom prst="rect">
            <a:avLst/>
          </a:prstGeom>
          <a:noFill/>
        </p:spPr>
      </p:pic>
      <p:sp>
        <p:nvSpPr>
          <p:cNvPr id="11" name="TextBox 10"/>
          <p:cNvSpPr txBox="1"/>
          <p:nvPr/>
        </p:nvSpPr>
        <p:spPr>
          <a:xfrm>
            <a:off x="985701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437515"/>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customXml" Target="../../customXml/item7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214.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237.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143.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210.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13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120.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169.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256.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92.xml"/><Relationship Id="rId4" Type="http://schemas.openxmlformats.org/officeDocument/2006/relationships/image" Target="../media/image12.pn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172.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211.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274.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296.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163.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257.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295.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5.xml"/><Relationship Id="rId1" Type="http://schemas.openxmlformats.org/officeDocument/2006/relationships/customXml" Target="../../customXml/item7.xml"/><Relationship Id="rId4" Type="http://schemas.openxmlformats.org/officeDocument/2006/relationships/image" Target="../media/image5.png"/></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5.xml"/><Relationship Id="rId1" Type="http://schemas.openxmlformats.org/officeDocument/2006/relationships/customXml" Target="../../customXml/item122.xml"/><Relationship Id="rId4" Type="http://schemas.openxmlformats.org/officeDocument/2006/relationships/image" Target="../media/image6.pn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5.xml"/><Relationship Id="rId1" Type="http://schemas.openxmlformats.org/officeDocument/2006/relationships/customXml" Target="../../customXml/item182.xml"/><Relationship Id="rId4" Type="http://schemas.openxmlformats.org/officeDocument/2006/relationships/image" Target="../media/image10.png"/></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5.xml"/><Relationship Id="rId1" Type="http://schemas.openxmlformats.org/officeDocument/2006/relationships/customXml" Target="../../customXml/item251.xml"/><Relationship Id="rId4" Type="http://schemas.openxmlformats.org/officeDocument/2006/relationships/image" Target="../media/image18.jpeg"/></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5.xml"/><Relationship Id="rId1" Type="http://schemas.openxmlformats.org/officeDocument/2006/relationships/customXml" Target="../../customXml/item55.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72.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5.xml"/><Relationship Id="rId1" Type="http://schemas.openxmlformats.org/officeDocument/2006/relationships/customXml" Target="../../customXml/item249.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5.xml"/><Relationship Id="rId1" Type="http://schemas.openxmlformats.org/officeDocument/2006/relationships/customXml" Target="../../customXml/item107.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5.xml"/><Relationship Id="rId1" Type="http://schemas.openxmlformats.org/officeDocument/2006/relationships/customXml" Target="../../customXml/item195.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5.xml"/><Relationship Id="rId1" Type="http://schemas.openxmlformats.org/officeDocument/2006/relationships/customXml" Target="../../customXml/item205.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5.xml"/><Relationship Id="rId1" Type="http://schemas.openxmlformats.org/officeDocument/2006/relationships/customXml" Target="../../customXml/item183.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5.xml"/><Relationship Id="rId1" Type="http://schemas.openxmlformats.org/officeDocument/2006/relationships/customXml" Target="../../customXml/item109.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5.xml"/><Relationship Id="rId1" Type="http://schemas.openxmlformats.org/officeDocument/2006/relationships/customXml" Target="../../customXml/item174.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5.xml"/><Relationship Id="rId1" Type="http://schemas.openxmlformats.org/officeDocument/2006/relationships/customXml" Target="../../customXml/item82.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5.xml"/><Relationship Id="rId1" Type="http://schemas.openxmlformats.org/officeDocument/2006/relationships/customXml" Target="../../customXml/item68.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5.xml"/><Relationship Id="rId1" Type="http://schemas.openxmlformats.org/officeDocument/2006/relationships/customXml" Target="../../customXml/item10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18.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5.xml"/><Relationship Id="rId1" Type="http://schemas.openxmlformats.org/officeDocument/2006/relationships/customXml" Target="../../customXml/item36.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5.xml"/><Relationship Id="rId1" Type="http://schemas.openxmlformats.org/officeDocument/2006/relationships/customXml" Target="../../customXml/item66.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5.xml"/><Relationship Id="rId1" Type="http://schemas.openxmlformats.org/officeDocument/2006/relationships/customXml" Target="../../customXml/item270.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5.xml"/><Relationship Id="rId1" Type="http://schemas.openxmlformats.org/officeDocument/2006/relationships/customXml" Target="../../customXml/item44.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5.xml"/><Relationship Id="rId1" Type="http://schemas.openxmlformats.org/officeDocument/2006/relationships/customXml" Target="../../customXml/item285.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5.xml"/><Relationship Id="rId1" Type="http://schemas.openxmlformats.org/officeDocument/2006/relationships/customXml" Target="../../customXml/item3.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5.xml"/><Relationship Id="rId1" Type="http://schemas.openxmlformats.org/officeDocument/2006/relationships/customXml" Target="../../customXml/item271.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5.xml"/><Relationship Id="rId1" Type="http://schemas.openxmlformats.org/officeDocument/2006/relationships/customXml" Target="../../customXml/item176.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5.xml"/><Relationship Id="rId1" Type="http://schemas.openxmlformats.org/officeDocument/2006/relationships/customXml" Target="../../customXml/item74.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5.xml"/><Relationship Id="rId1" Type="http://schemas.openxmlformats.org/officeDocument/2006/relationships/customXml" Target="../../customXml/item18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131.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5.xml"/><Relationship Id="rId1" Type="http://schemas.openxmlformats.org/officeDocument/2006/relationships/customXml" Target="../../customXml/item293.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5.xml"/><Relationship Id="rId1" Type="http://schemas.openxmlformats.org/officeDocument/2006/relationships/customXml" Target="../../customXml/item212.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5.xml"/><Relationship Id="rId1" Type="http://schemas.openxmlformats.org/officeDocument/2006/relationships/customXml" Target="../../customXml/item60.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5.xml"/><Relationship Id="rId1" Type="http://schemas.openxmlformats.org/officeDocument/2006/relationships/customXml" Target="../../customXml/item259.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5.xml"/><Relationship Id="rId1" Type="http://schemas.openxmlformats.org/officeDocument/2006/relationships/customXml" Target="../../customXml/item204.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5.xml"/><Relationship Id="rId1" Type="http://schemas.openxmlformats.org/officeDocument/2006/relationships/customXml" Target="../../customXml/item20.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5.xml"/><Relationship Id="rId1" Type="http://schemas.openxmlformats.org/officeDocument/2006/relationships/customXml" Target="../../customXml/item244.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5.xml"/><Relationship Id="rId1" Type="http://schemas.openxmlformats.org/officeDocument/2006/relationships/customXml" Target="../../customXml/item218.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5.xml"/><Relationship Id="rId1" Type="http://schemas.openxmlformats.org/officeDocument/2006/relationships/customXml" Target="../../customXml/item184.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5.xml"/><Relationship Id="rId1" Type="http://schemas.openxmlformats.org/officeDocument/2006/relationships/customXml" Target="../../customXml/item9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199.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5.xml"/><Relationship Id="rId1" Type="http://schemas.openxmlformats.org/officeDocument/2006/relationships/customXml" Target="../../customXml/item81.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5.xml"/><Relationship Id="rId1" Type="http://schemas.openxmlformats.org/officeDocument/2006/relationships/customXml" Target="../../customXml/item187.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5.xml"/><Relationship Id="rId1" Type="http://schemas.openxmlformats.org/officeDocument/2006/relationships/customXml" Target="../../customXml/item34.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5.xml"/><Relationship Id="rId1" Type="http://schemas.openxmlformats.org/officeDocument/2006/relationships/customXml" Target="../../customXml/item278.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5.xml"/><Relationship Id="rId1" Type="http://schemas.openxmlformats.org/officeDocument/2006/relationships/customXml" Target="../../customXml/item275.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5.xml"/><Relationship Id="rId1" Type="http://schemas.openxmlformats.org/officeDocument/2006/relationships/customXml" Target="../../customXml/item208.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5.xml"/><Relationship Id="rId1" Type="http://schemas.openxmlformats.org/officeDocument/2006/relationships/customXml" Target="../../customXml/item213.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5.xml"/><Relationship Id="rId1" Type="http://schemas.openxmlformats.org/officeDocument/2006/relationships/customXml" Target="../../customXml/item250.xml"/><Relationship Id="rId4" Type="http://schemas.openxmlformats.org/officeDocument/2006/relationships/image" Target="../media/image12.png"/></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5.xml"/><Relationship Id="rId1" Type="http://schemas.openxmlformats.org/officeDocument/2006/relationships/customXml" Target="../../customXml/item165.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5.xml"/><Relationship Id="rId1" Type="http://schemas.openxmlformats.org/officeDocument/2006/relationships/customXml" Target="../../customXml/item4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240.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5.xml"/><Relationship Id="rId1" Type="http://schemas.openxmlformats.org/officeDocument/2006/relationships/customXml" Target="../../customXml/item164.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5.xml"/><Relationship Id="rId1" Type="http://schemas.openxmlformats.org/officeDocument/2006/relationships/customXml" Target="../../customXml/item134.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5.xml"/><Relationship Id="rId1" Type="http://schemas.openxmlformats.org/officeDocument/2006/relationships/customXml" Target="../../customXml/item80.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5.xml"/><Relationship Id="rId1" Type="http://schemas.openxmlformats.org/officeDocument/2006/relationships/customXml" Target="../../customXml/item245.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5.xml"/><Relationship Id="rId1" Type="http://schemas.openxmlformats.org/officeDocument/2006/relationships/customXml" Target="../../customXml/item178.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5.xml"/><Relationship Id="rId1" Type="http://schemas.openxmlformats.org/officeDocument/2006/relationships/customXml" Target="../../customXml/item39.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5.xml"/><Relationship Id="rId1" Type="http://schemas.openxmlformats.org/officeDocument/2006/relationships/customXml" Target="../../customXml/item193.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5.xml"/><Relationship Id="rId1" Type="http://schemas.openxmlformats.org/officeDocument/2006/relationships/customXml" Target="../../customXml/item140.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6.xml"/><Relationship Id="rId1" Type="http://schemas.openxmlformats.org/officeDocument/2006/relationships/customXml" Target="../../customXml/item161.xml"/><Relationship Id="rId4" Type="http://schemas.openxmlformats.org/officeDocument/2006/relationships/image" Target="../media/image5.png"/></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6.xml"/><Relationship Id="rId1" Type="http://schemas.openxmlformats.org/officeDocument/2006/relationships/customXml" Target="../../customXml/item283.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51.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6.xml"/><Relationship Id="rId1" Type="http://schemas.openxmlformats.org/officeDocument/2006/relationships/customXml" Target="../../customXml/item86.xml"/><Relationship Id="rId6" Type="http://schemas.openxmlformats.org/officeDocument/2006/relationships/image" Target="../media/image10.png"/><Relationship Id="rId5" Type="http://schemas.openxmlformats.org/officeDocument/2006/relationships/image" Target="../media/image20.jpeg"/><Relationship Id="rId4" Type="http://schemas.openxmlformats.org/officeDocument/2006/relationships/image" Target="../media/image19.jpeg"/></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6.xml"/><Relationship Id="rId1" Type="http://schemas.openxmlformats.org/officeDocument/2006/relationships/customXml" Target="../../customXml/item70.xml"/><Relationship Id="rId4" Type="http://schemas.openxmlformats.org/officeDocument/2006/relationships/image" Target="../media/image11.png"/></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6.xml"/><Relationship Id="rId1" Type="http://schemas.openxmlformats.org/officeDocument/2006/relationships/customXml" Target="../../customXml/item281.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6.xml"/><Relationship Id="rId1" Type="http://schemas.openxmlformats.org/officeDocument/2006/relationships/customXml" Target="../../customXml/item190.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6.xml"/><Relationship Id="rId1" Type="http://schemas.openxmlformats.org/officeDocument/2006/relationships/customXml" Target="../../customXml/item125.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6.xml"/><Relationship Id="rId1" Type="http://schemas.openxmlformats.org/officeDocument/2006/relationships/customXml" Target="../../customXml/item35.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6.xml"/><Relationship Id="rId1" Type="http://schemas.openxmlformats.org/officeDocument/2006/relationships/customXml" Target="../../customXml/item241.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6.xml"/><Relationship Id="rId1" Type="http://schemas.openxmlformats.org/officeDocument/2006/relationships/customXml" Target="../../customXml/item28.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6.xml"/><Relationship Id="rId1" Type="http://schemas.openxmlformats.org/officeDocument/2006/relationships/customXml" Target="../../customXml/item166.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6.xml"/><Relationship Id="rId1" Type="http://schemas.openxmlformats.org/officeDocument/2006/relationships/customXml" Target="../../customXml/item23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279.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6.xml"/><Relationship Id="rId1" Type="http://schemas.openxmlformats.org/officeDocument/2006/relationships/customXml" Target="../../customXml/item61.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6.xml"/><Relationship Id="rId1" Type="http://schemas.openxmlformats.org/officeDocument/2006/relationships/customXml" Target="../../customXml/item31.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6.xml"/><Relationship Id="rId1" Type="http://schemas.openxmlformats.org/officeDocument/2006/relationships/customXml" Target="../../customXml/item40.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6.xml"/><Relationship Id="rId1" Type="http://schemas.openxmlformats.org/officeDocument/2006/relationships/customXml" Target="../../customXml/item104.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6.xml"/><Relationship Id="rId1" Type="http://schemas.openxmlformats.org/officeDocument/2006/relationships/customXml" Target="../../customXml/item246.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6.xml"/><Relationship Id="rId1" Type="http://schemas.openxmlformats.org/officeDocument/2006/relationships/customXml" Target="../../customXml/item155.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6.xml"/><Relationship Id="rId1" Type="http://schemas.openxmlformats.org/officeDocument/2006/relationships/customXml" Target="../../customXml/item243.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6.xml"/><Relationship Id="rId1" Type="http://schemas.openxmlformats.org/officeDocument/2006/relationships/customXml" Target="../../customXml/item114.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6.xml"/><Relationship Id="rId1" Type="http://schemas.openxmlformats.org/officeDocument/2006/relationships/customXml" Target="../../customXml/item188.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6.xml"/><Relationship Id="rId1" Type="http://schemas.openxmlformats.org/officeDocument/2006/relationships/customXml" Target="../../customXml/item9.xml"/></Relationships>
</file>

<file path=ppt/slides/_rels/slide2.xml.rels><?xml version="1.0" encoding="UTF-8" standalone="yes"?>
<Relationships xmlns="http://schemas.openxmlformats.org/package/2006/relationships"><Relationship Id="rId8" Type="http://schemas.openxmlformats.org/officeDocument/2006/relationships/slide" Target="slide125.xml"/><Relationship Id="rId3" Type="http://schemas.openxmlformats.org/officeDocument/2006/relationships/notesSlide" Target="../notesSlides/notesSlide2.xml"/><Relationship Id="rId7" Type="http://schemas.openxmlformats.org/officeDocument/2006/relationships/slide" Target="slide60.xml"/><Relationship Id="rId2" Type="http://schemas.openxmlformats.org/officeDocument/2006/relationships/slideLayout" Target="../slideLayouts/slideLayout2.xml"/><Relationship Id="rId1" Type="http://schemas.openxmlformats.org/officeDocument/2006/relationships/customXml" Target="../../customXml/item289.xml"/><Relationship Id="rId6" Type="http://schemas.openxmlformats.org/officeDocument/2006/relationships/slide" Target="slide61.xml"/><Relationship Id="rId5" Type="http://schemas.openxmlformats.org/officeDocument/2006/relationships/slide" Target="slide4.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137.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6.xml"/><Relationship Id="rId1" Type="http://schemas.openxmlformats.org/officeDocument/2006/relationships/customXml" Target="../../customXml/item207.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6.xml"/><Relationship Id="rId1" Type="http://schemas.openxmlformats.org/officeDocument/2006/relationships/customXml" Target="../../customXml/item64.xml"/></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6.xml"/><Relationship Id="rId1" Type="http://schemas.openxmlformats.org/officeDocument/2006/relationships/customXml" Target="../../customXml/item267.xml"/></Relationships>
</file>

<file path=ppt/slides/_rels/slide203.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6.xml"/><Relationship Id="rId1" Type="http://schemas.openxmlformats.org/officeDocument/2006/relationships/customXml" Target="../../customXml/item294.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204.xml"/><Relationship Id="rId2" Type="http://schemas.openxmlformats.org/officeDocument/2006/relationships/slideLayout" Target="../slideLayouts/slideLayout6.xml"/><Relationship Id="rId1" Type="http://schemas.openxmlformats.org/officeDocument/2006/relationships/customXml" Target="../../customXml/item248.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205.xml"/><Relationship Id="rId2" Type="http://schemas.openxmlformats.org/officeDocument/2006/relationships/slideLayout" Target="../slideLayouts/slideLayout6.xml"/><Relationship Id="rId1" Type="http://schemas.openxmlformats.org/officeDocument/2006/relationships/customXml" Target="../../customXml/item19.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6.xml"/><Relationship Id="rId2" Type="http://schemas.openxmlformats.org/officeDocument/2006/relationships/slideLayout" Target="../slideLayouts/slideLayout6.xml"/><Relationship Id="rId1" Type="http://schemas.openxmlformats.org/officeDocument/2006/relationships/customXml" Target="../../customXml/item171.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207.xml"/><Relationship Id="rId2" Type="http://schemas.openxmlformats.org/officeDocument/2006/relationships/slideLayout" Target="../slideLayouts/slideLayout6.xml"/><Relationship Id="rId1" Type="http://schemas.openxmlformats.org/officeDocument/2006/relationships/customXml" Target="../../customXml/item277.xml"/></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8.xml"/><Relationship Id="rId2" Type="http://schemas.openxmlformats.org/officeDocument/2006/relationships/slideLayout" Target="../slideLayouts/slideLayout6.xml"/><Relationship Id="rId1" Type="http://schemas.openxmlformats.org/officeDocument/2006/relationships/customXml" Target="../../customXml/item191.xml"/></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209.xml"/><Relationship Id="rId2" Type="http://schemas.openxmlformats.org/officeDocument/2006/relationships/slideLayout" Target="../slideLayouts/slideLayout6.xml"/><Relationship Id="rId1" Type="http://schemas.openxmlformats.org/officeDocument/2006/relationships/customXml" Target="../../customXml/item12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95.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210.xml"/><Relationship Id="rId2" Type="http://schemas.openxmlformats.org/officeDocument/2006/relationships/slideLayout" Target="../slideLayouts/slideLayout6.xml"/><Relationship Id="rId1" Type="http://schemas.openxmlformats.org/officeDocument/2006/relationships/customXml" Target="../../customXml/item299.xml"/></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211.xml"/><Relationship Id="rId2" Type="http://schemas.openxmlformats.org/officeDocument/2006/relationships/slideLayout" Target="../slideLayouts/slideLayout6.xml"/><Relationship Id="rId1" Type="http://schemas.openxmlformats.org/officeDocument/2006/relationships/customXml" Target="../../customXml/item290.xml"/></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212.xml"/><Relationship Id="rId2" Type="http://schemas.openxmlformats.org/officeDocument/2006/relationships/slideLayout" Target="../slideLayouts/slideLayout6.xml"/><Relationship Id="rId1" Type="http://schemas.openxmlformats.org/officeDocument/2006/relationships/customXml" Target="../../customXml/item12.xml"/></Relationships>
</file>

<file path=ppt/slides/_rels/slide213.xml.rels><?xml version="1.0" encoding="UTF-8" standalone="yes"?>
<Relationships xmlns="http://schemas.openxmlformats.org/package/2006/relationships"><Relationship Id="rId3" Type="http://schemas.openxmlformats.org/officeDocument/2006/relationships/notesSlide" Target="../notesSlides/notesSlide213.xml"/><Relationship Id="rId2" Type="http://schemas.openxmlformats.org/officeDocument/2006/relationships/slideLayout" Target="../slideLayouts/slideLayout6.xml"/><Relationship Id="rId1" Type="http://schemas.openxmlformats.org/officeDocument/2006/relationships/customXml" Target="../../customXml/item102.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214.xml"/><Relationship Id="rId2" Type="http://schemas.openxmlformats.org/officeDocument/2006/relationships/slideLayout" Target="../slideLayouts/slideLayout6.xml"/><Relationship Id="rId1" Type="http://schemas.openxmlformats.org/officeDocument/2006/relationships/customXml" Target="../../customXml/item262.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215.xml"/><Relationship Id="rId2" Type="http://schemas.openxmlformats.org/officeDocument/2006/relationships/slideLayout" Target="../slideLayouts/slideLayout6.xml"/><Relationship Id="rId1" Type="http://schemas.openxmlformats.org/officeDocument/2006/relationships/customXml" Target="../../customXml/item300.xml"/></Relationships>
</file>

<file path=ppt/slides/_rels/slide216.xml.rels><?xml version="1.0" encoding="UTF-8" standalone="yes"?>
<Relationships xmlns="http://schemas.openxmlformats.org/package/2006/relationships"><Relationship Id="rId3" Type="http://schemas.openxmlformats.org/officeDocument/2006/relationships/notesSlide" Target="../notesSlides/notesSlide216.xml"/><Relationship Id="rId2" Type="http://schemas.openxmlformats.org/officeDocument/2006/relationships/slideLayout" Target="../slideLayouts/slideLayout6.xml"/><Relationship Id="rId1" Type="http://schemas.openxmlformats.org/officeDocument/2006/relationships/customXml" Target="../../customXml/item260.xml"/></Relationships>
</file>

<file path=ppt/slides/_rels/slide217.xml.rels><?xml version="1.0" encoding="UTF-8" standalone="yes"?>
<Relationships xmlns="http://schemas.openxmlformats.org/package/2006/relationships"><Relationship Id="rId3" Type="http://schemas.openxmlformats.org/officeDocument/2006/relationships/notesSlide" Target="../notesSlides/notesSlide217.xml"/><Relationship Id="rId2" Type="http://schemas.openxmlformats.org/officeDocument/2006/relationships/slideLayout" Target="../slideLayouts/slideLayout6.xml"/><Relationship Id="rId1" Type="http://schemas.openxmlformats.org/officeDocument/2006/relationships/customXml" Target="../../customXml/item280.xml"/></Relationships>
</file>

<file path=ppt/slides/_rels/slide218.xml.rels><?xml version="1.0" encoding="UTF-8" standalone="yes"?>
<Relationships xmlns="http://schemas.openxmlformats.org/package/2006/relationships"><Relationship Id="rId3" Type="http://schemas.openxmlformats.org/officeDocument/2006/relationships/notesSlide" Target="../notesSlides/notesSlide218.xml"/><Relationship Id="rId2" Type="http://schemas.openxmlformats.org/officeDocument/2006/relationships/slideLayout" Target="../slideLayouts/slideLayout6.xml"/><Relationship Id="rId1" Type="http://schemas.openxmlformats.org/officeDocument/2006/relationships/customXml" Target="../../customXml/item200.xml"/></Relationships>
</file>

<file path=ppt/slides/_rels/slide219.xml.rels><?xml version="1.0" encoding="UTF-8" standalone="yes"?>
<Relationships xmlns="http://schemas.openxmlformats.org/package/2006/relationships"><Relationship Id="rId3" Type="http://schemas.openxmlformats.org/officeDocument/2006/relationships/notesSlide" Target="../notesSlides/notesSlide219.xml"/><Relationship Id="rId2" Type="http://schemas.openxmlformats.org/officeDocument/2006/relationships/slideLayout" Target="../slideLayouts/slideLayout6.xml"/><Relationship Id="rId1" Type="http://schemas.openxmlformats.org/officeDocument/2006/relationships/customXml" Target="../../customXml/item29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11.xml"/></Relationships>
</file>

<file path=ppt/slides/_rels/slide220.xml.rels><?xml version="1.0" encoding="UTF-8" standalone="yes"?>
<Relationships xmlns="http://schemas.openxmlformats.org/package/2006/relationships"><Relationship Id="rId3" Type="http://schemas.openxmlformats.org/officeDocument/2006/relationships/notesSlide" Target="../notesSlides/notesSlide220.xml"/><Relationship Id="rId2" Type="http://schemas.openxmlformats.org/officeDocument/2006/relationships/slideLayout" Target="../slideLayouts/slideLayout6.xml"/><Relationship Id="rId1" Type="http://schemas.openxmlformats.org/officeDocument/2006/relationships/customXml" Target="../../customXml/item37.xml"/></Relationships>
</file>

<file path=ppt/slides/_rels/slide221.xml.rels><?xml version="1.0" encoding="UTF-8" standalone="yes"?>
<Relationships xmlns="http://schemas.openxmlformats.org/package/2006/relationships"><Relationship Id="rId3" Type="http://schemas.openxmlformats.org/officeDocument/2006/relationships/notesSlide" Target="../notesSlides/notesSlide221.xml"/><Relationship Id="rId2" Type="http://schemas.openxmlformats.org/officeDocument/2006/relationships/slideLayout" Target="../slideLayouts/slideLayout6.xml"/><Relationship Id="rId1" Type="http://schemas.openxmlformats.org/officeDocument/2006/relationships/customXml" Target="../../customXml/item215.xml"/></Relationships>
</file>

<file path=ppt/slides/_rels/slide222.xml.rels><?xml version="1.0" encoding="UTF-8" standalone="yes"?>
<Relationships xmlns="http://schemas.openxmlformats.org/package/2006/relationships"><Relationship Id="rId3" Type="http://schemas.openxmlformats.org/officeDocument/2006/relationships/notesSlide" Target="../notesSlides/notesSlide222.xml"/><Relationship Id="rId2" Type="http://schemas.openxmlformats.org/officeDocument/2006/relationships/slideLayout" Target="../slideLayouts/slideLayout6.xml"/><Relationship Id="rId1" Type="http://schemas.openxmlformats.org/officeDocument/2006/relationships/customXml" Target="../../customXml/item1.xml"/></Relationships>
</file>

<file path=ppt/slides/_rels/slide223.xml.rels><?xml version="1.0" encoding="UTF-8" standalone="yes"?>
<Relationships xmlns="http://schemas.openxmlformats.org/package/2006/relationships"><Relationship Id="rId3" Type="http://schemas.openxmlformats.org/officeDocument/2006/relationships/notesSlide" Target="../notesSlides/notesSlide223.xml"/><Relationship Id="rId2" Type="http://schemas.openxmlformats.org/officeDocument/2006/relationships/slideLayout" Target="../slideLayouts/slideLayout6.xml"/><Relationship Id="rId1" Type="http://schemas.openxmlformats.org/officeDocument/2006/relationships/customXml" Target="../../customXml/item154.xml"/></Relationships>
</file>

<file path=ppt/slides/_rels/slide224.xml.rels><?xml version="1.0" encoding="UTF-8" standalone="yes"?>
<Relationships xmlns="http://schemas.openxmlformats.org/package/2006/relationships"><Relationship Id="rId3" Type="http://schemas.openxmlformats.org/officeDocument/2006/relationships/notesSlide" Target="../notesSlides/notesSlide224.xml"/><Relationship Id="rId2" Type="http://schemas.openxmlformats.org/officeDocument/2006/relationships/slideLayout" Target="../slideLayouts/slideLayout6.xml"/><Relationship Id="rId1" Type="http://schemas.openxmlformats.org/officeDocument/2006/relationships/customXml" Target="../../customXml/item219.xml"/></Relationships>
</file>

<file path=ppt/slides/_rels/slide225.xml.rels><?xml version="1.0" encoding="UTF-8" standalone="yes"?>
<Relationships xmlns="http://schemas.openxmlformats.org/package/2006/relationships"><Relationship Id="rId3" Type="http://schemas.openxmlformats.org/officeDocument/2006/relationships/notesSlide" Target="../notesSlides/notesSlide225.xml"/><Relationship Id="rId2" Type="http://schemas.openxmlformats.org/officeDocument/2006/relationships/slideLayout" Target="../slideLayouts/slideLayout6.xml"/><Relationship Id="rId1" Type="http://schemas.openxmlformats.org/officeDocument/2006/relationships/customXml" Target="../../customXml/item144.xml"/></Relationships>
</file>

<file path=ppt/slides/_rels/slide226.xml.rels><?xml version="1.0" encoding="UTF-8" standalone="yes"?>
<Relationships xmlns="http://schemas.openxmlformats.org/package/2006/relationships"><Relationship Id="rId3" Type="http://schemas.openxmlformats.org/officeDocument/2006/relationships/notesSlide" Target="../notesSlides/notesSlide226.xml"/><Relationship Id="rId2" Type="http://schemas.openxmlformats.org/officeDocument/2006/relationships/slideLayout" Target="../slideLayouts/slideLayout6.xml"/><Relationship Id="rId1" Type="http://schemas.openxmlformats.org/officeDocument/2006/relationships/customXml" Target="../../customXml/item160.xml"/></Relationships>
</file>

<file path=ppt/slides/_rels/slide227.xml.rels><?xml version="1.0" encoding="UTF-8" standalone="yes"?>
<Relationships xmlns="http://schemas.openxmlformats.org/package/2006/relationships"><Relationship Id="rId3" Type="http://schemas.openxmlformats.org/officeDocument/2006/relationships/notesSlide" Target="../notesSlides/notesSlide227.xml"/><Relationship Id="rId2" Type="http://schemas.openxmlformats.org/officeDocument/2006/relationships/slideLayout" Target="../slideLayouts/slideLayout6.xml"/><Relationship Id="rId1" Type="http://schemas.openxmlformats.org/officeDocument/2006/relationships/customXml" Target="../../customXml/item186.xml"/></Relationships>
</file>

<file path=ppt/slides/_rels/slide228.xml.rels><?xml version="1.0" encoding="UTF-8" standalone="yes"?>
<Relationships xmlns="http://schemas.openxmlformats.org/package/2006/relationships"><Relationship Id="rId3" Type="http://schemas.openxmlformats.org/officeDocument/2006/relationships/notesSlide" Target="../notesSlides/notesSlide228.xml"/><Relationship Id="rId2" Type="http://schemas.openxmlformats.org/officeDocument/2006/relationships/slideLayout" Target="../slideLayouts/slideLayout6.xml"/><Relationship Id="rId1" Type="http://schemas.openxmlformats.org/officeDocument/2006/relationships/customXml" Target="../../customXml/item198.xml"/></Relationships>
</file>

<file path=ppt/slides/_rels/slide229.xml.rels><?xml version="1.0" encoding="UTF-8" standalone="yes"?>
<Relationships xmlns="http://schemas.openxmlformats.org/package/2006/relationships"><Relationship Id="rId3" Type="http://schemas.openxmlformats.org/officeDocument/2006/relationships/notesSlide" Target="../notesSlides/notesSlide229.xml"/><Relationship Id="rId2" Type="http://schemas.openxmlformats.org/officeDocument/2006/relationships/slideLayout" Target="../slideLayouts/slideLayout6.xml"/><Relationship Id="rId1" Type="http://schemas.openxmlformats.org/officeDocument/2006/relationships/customXml" Target="../../customXml/item1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ustomXml" Target="../../customXml/item247.xml"/></Relationships>
</file>

<file path=ppt/slides/_rels/slide230.xml.rels><?xml version="1.0" encoding="UTF-8" standalone="yes"?>
<Relationships xmlns="http://schemas.openxmlformats.org/package/2006/relationships"><Relationship Id="rId3" Type="http://schemas.openxmlformats.org/officeDocument/2006/relationships/notesSlide" Target="../notesSlides/notesSlide230.xml"/><Relationship Id="rId2" Type="http://schemas.openxmlformats.org/officeDocument/2006/relationships/slideLayout" Target="../slideLayouts/slideLayout6.xml"/><Relationship Id="rId1" Type="http://schemas.openxmlformats.org/officeDocument/2006/relationships/customXml" Target="../../customXml/item149.xml"/></Relationships>
</file>

<file path=ppt/slides/_rels/slide231.xml.rels><?xml version="1.0" encoding="UTF-8" standalone="yes"?>
<Relationships xmlns="http://schemas.openxmlformats.org/package/2006/relationships"><Relationship Id="rId3" Type="http://schemas.openxmlformats.org/officeDocument/2006/relationships/notesSlide" Target="../notesSlides/notesSlide231.xml"/><Relationship Id="rId2" Type="http://schemas.openxmlformats.org/officeDocument/2006/relationships/slideLayout" Target="../slideLayouts/slideLayout6.xml"/><Relationship Id="rId1" Type="http://schemas.openxmlformats.org/officeDocument/2006/relationships/customXml" Target="../../customXml/item85.xml"/></Relationships>
</file>

<file path=ppt/slides/_rels/slide232.xml.rels><?xml version="1.0" encoding="UTF-8" standalone="yes"?>
<Relationships xmlns="http://schemas.openxmlformats.org/package/2006/relationships"><Relationship Id="rId3" Type="http://schemas.openxmlformats.org/officeDocument/2006/relationships/notesSlide" Target="../notesSlides/notesSlide232.xml"/><Relationship Id="rId2" Type="http://schemas.openxmlformats.org/officeDocument/2006/relationships/slideLayout" Target="../slideLayouts/slideLayout6.xml"/><Relationship Id="rId1" Type="http://schemas.openxmlformats.org/officeDocument/2006/relationships/customXml" Target="../../customXml/item159.xml"/></Relationships>
</file>

<file path=ppt/slides/_rels/slide233.xml.rels><?xml version="1.0" encoding="UTF-8" standalone="yes"?>
<Relationships xmlns="http://schemas.openxmlformats.org/package/2006/relationships"><Relationship Id="rId3" Type="http://schemas.openxmlformats.org/officeDocument/2006/relationships/notesSlide" Target="../notesSlides/notesSlide233.xml"/><Relationship Id="rId2" Type="http://schemas.openxmlformats.org/officeDocument/2006/relationships/slideLayout" Target="../slideLayouts/slideLayout6.xml"/><Relationship Id="rId1" Type="http://schemas.openxmlformats.org/officeDocument/2006/relationships/customXml" Target="../../customXml/item175.xml"/><Relationship Id="rId4" Type="http://schemas.openxmlformats.org/officeDocument/2006/relationships/image" Target="../media/image12.png"/></Relationships>
</file>

<file path=ppt/slides/_rels/slide234.xml.rels><?xml version="1.0" encoding="UTF-8" standalone="yes"?>
<Relationships xmlns="http://schemas.openxmlformats.org/package/2006/relationships"><Relationship Id="rId3" Type="http://schemas.openxmlformats.org/officeDocument/2006/relationships/notesSlide" Target="../notesSlides/notesSlide234.xml"/><Relationship Id="rId2" Type="http://schemas.openxmlformats.org/officeDocument/2006/relationships/slideLayout" Target="../slideLayouts/slideLayout6.xml"/><Relationship Id="rId1" Type="http://schemas.openxmlformats.org/officeDocument/2006/relationships/customXml" Target="../../customXml/item157.xml"/></Relationships>
</file>

<file path=ppt/slides/_rels/slide235.xml.rels><?xml version="1.0" encoding="UTF-8" standalone="yes"?>
<Relationships xmlns="http://schemas.openxmlformats.org/package/2006/relationships"><Relationship Id="rId3" Type="http://schemas.openxmlformats.org/officeDocument/2006/relationships/notesSlide" Target="../notesSlides/notesSlide235.xml"/><Relationship Id="rId2" Type="http://schemas.openxmlformats.org/officeDocument/2006/relationships/slideLayout" Target="../slideLayouts/slideLayout6.xml"/><Relationship Id="rId1" Type="http://schemas.openxmlformats.org/officeDocument/2006/relationships/customXml" Target="../../customXml/item148.xml"/></Relationships>
</file>

<file path=ppt/slides/_rels/slide236.xml.rels><?xml version="1.0" encoding="UTF-8" standalone="yes"?>
<Relationships xmlns="http://schemas.openxmlformats.org/package/2006/relationships"><Relationship Id="rId3" Type="http://schemas.openxmlformats.org/officeDocument/2006/relationships/notesSlide" Target="../notesSlides/notesSlide236.xml"/><Relationship Id="rId2" Type="http://schemas.openxmlformats.org/officeDocument/2006/relationships/slideLayout" Target="../slideLayouts/slideLayout6.xml"/><Relationship Id="rId1" Type="http://schemas.openxmlformats.org/officeDocument/2006/relationships/customXml" Target="../../customXml/item46.xml"/></Relationships>
</file>

<file path=ppt/slides/_rels/slide237.xml.rels><?xml version="1.0" encoding="UTF-8" standalone="yes"?>
<Relationships xmlns="http://schemas.openxmlformats.org/package/2006/relationships"><Relationship Id="rId3" Type="http://schemas.openxmlformats.org/officeDocument/2006/relationships/notesSlide" Target="../notesSlides/notesSlide237.xml"/><Relationship Id="rId2" Type="http://schemas.openxmlformats.org/officeDocument/2006/relationships/slideLayout" Target="../slideLayouts/slideLayout6.xml"/><Relationship Id="rId1" Type="http://schemas.openxmlformats.org/officeDocument/2006/relationships/customXml" Target="../../customXml/item27.xml"/></Relationships>
</file>

<file path=ppt/slides/_rels/slide238.xml.rels><?xml version="1.0" encoding="UTF-8" standalone="yes"?>
<Relationships xmlns="http://schemas.openxmlformats.org/package/2006/relationships"><Relationship Id="rId3" Type="http://schemas.openxmlformats.org/officeDocument/2006/relationships/notesSlide" Target="../notesSlides/notesSlide238.xml"/><Relationship Id="rId2" Type="http://schemas.openxmlformats.org/officeDocument/2006/relationships/slideLayout" Target="../slideLayouts/slideLayout6.xml"/><Relationship Id="rId1" Type="http://schemas.openxmlformats.org/officeDocument/2006/relationships/customXml" Target="../../customXml/item76.xml"/></Relationships>
</file>

<file path=ppt/slides/_rels/slide239.xml.rels><?xml version="1.0" encoding="UTF-8" standalone="yes"?>
<Relationships xmlns="http://schemas.openxmlformats.org/package/2006/relationships"><Relationship Id="rId3" Type="http://schemas.openxmlformats.org/officeDocument/2006/relationships/notesSlide" Target="../notesSlides/notesSlide239.xml"/><Relationship Id="rId2" Type="http://schemas.openxmlformats.org/officeDocument/2006/relationships/slideLayout" Target="../slideLayouts/slideLayout6.xml"/><Relationship Id="rId1" Type="http://schemas.openxmlformats.org/officeDocument/2006/relationships/customXml" Target="../../customXml/item10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customXml" Target="../../customXml/item25.xml"/></Relationships>
</file>

<file path=ppt/slides/_rels/slide240.xml.rels><?xml version="1.0" encoding="UTF-8" standalone="yes"?>
<Relationships xmlns="http://schemas.openxmlformats.org/package/2006/relationships"><Relationship Id="rId3" Type="http://schemas.openxmlformats.org/officeDocument/2006/relationships/notesSlide" Target="../notesSlides/notesSlide240.xml"/><Relationship Id="rId2" Type="http://schemas.openxmlformats.org/officeDocument/2006/relationships/slideLayout" Target="../slideLayouts/slideLayout6.xml"/><Relationship Id="rId1" Type="http://schemas.openxmlformats.org/officeDocument/2006/relationships/customXml" Target="../../customXml/item153.xml"/></Relationships>
</file>

<file path=ppt/slides/_rels/slide241.xml.rels><?xml version="1.0" encoding="UTF-8" standalone="yes"?>
<Relationships xmlns="http://schemas.openxmlformats.org/package/2006/relationships"><Relationship Id="rId3" Type="http://schemas.openxmlformats.org/officeDocument/2006/relationships/notesSlide" Target="../notesSlides/notesSlide241.xml"/><Relationship Id="rId2" Type="http://schemas.openxmlformats.org/officeDocument/2006/relationships/slideLayout" Target="../slideLayouts/slideLayout6.xml"/><Relationship Id="rId1" Type="http://schemas.openxmlformats.org/officeDocument/2006/relationships/customXml" Target="../../customXml/item17.xml"/></Relationships>
</file>

<file path=ppt/slides/_rels/slide242.xml.rels><?xml version="1.0" encoding="UTF-8" standalone="yes"?>
<Relationships xmlns="http://schemas.openxmlformats.org/package/2006/relationships"><Relationship Id="rId3" Type="http://schemas.openxmlformats.org/officeDocument/2006/relationships/notesSlide" Target="../notesSlides/notesSlide242.xml"/><Relationship Id="rId2" Type="http://schemas.openxmlformats.org/officeDocument/2006/relationships/slideLayout" Target="../slideLayouts/slideLayout6.xml"/><Relationship Id="rId1" Type="http://schemas.openxmlformats.org/officeDocument/2006/relationships/customXml" Target="../../customXml/item13.xml"/></Relationships>
</file>

<file path=ppt/slides/_rels/slide243.xml.rels><?xml version="1.0" encoding="UTF-8" standalone="yes"?>
<Relationships xmlns="http://schemas.openxmlformats.org/package/2006/relationships"><Relationship Id="rId3" Type="http://schemas.openxmlformats.org/officeDocument/2006/relationships/notesSlide" Target="../notesSlides/notesSlide243.xml"/><Relationship Id="rId2" Type="http://schemas.openxmlformats.org/officeDocument/2006/relationships/slideLayout" Target="../slideLayouts/slideLayout6.xml"/><Relationship Id="rId1" Type="http://schemas.openxmlformats.org/officeDocument/2006/relationships/customXml" Target="../../customXml/item63.xml"/></Relationships>
</file>

<file path=ppt/slides/_rels/slide244.xml.rels><?xml version="1.0" encoding="UTF-8" standalone="yes"?>
<Relationships xmlns="http://schemas.openxmlformats.org/package/2006/relationships"><Relationship Id="rId3" Type="http://schemas.openxmlformats.org/officeDocument/2006/relationships/notesSlide" Target="../notesSlides/notesSlide244.xml"/><Relationship Id="rId2" Type="http://schemas.openxmlformats.org/officeDocument/2006/relationships/slideLayout" Target="../slideLayouts/slideLayout6.xml"/><Relationship Id="rId1" Type="http://schemas.openxmlformats.org/officeDocument/2006/relationships/customXml" Target="../../customXml/item130.xml"/></Relationships>
</file>

<file path=ppt/slides/_rels/slide245.xml.rels><?xml version="1.0" encoding="UTF-8" standalone="yes"?>
<Relationships xmlns="http://schemas.openxmlformats.org/package/2006/relationships"><Relationship Id="rId3" Type="http://schemas.openxmlformats.org/officeDocument/2006/relationships/notesSlide" Target="../notesSlides/notesSlide245.xml"/><Relationship Id="rId2" Type="http://schemas.openxmlformats.org/officeDocument/2006/relationships/slideLayout" Target="../slideLayouts/slideLayout7.xml"/><Relationship Id="rId1" Type="http://schemas.openxmlformats.org/officeDocument/2006/relationships/customXml" Target="../../customXml/item253.xml"/><Relationship Id="rId4" Type="http://schemas.openxmlformats.org/officeDocument/2006/relationships/image" Target="../media/image5.png"/></Relationships>
</file>

<file path=ppt/slides/_rels/slide246.xml.rels><?xml version="1.0" encoding="UTF-8" standalone="yes"?>
<Relationships xmlns="http://schemas.openxmlformats.org/package/2006/relationships"><Relationship Id="rId3" Type="http://schemas.openxmlformats.org/officeDocument/2006/relationships/notesSlide" Target="../notesSlides/notesSlide246.xml"/><Relationship Id="rId2" Type="http://schemas.openxmlformats.org/officeDocument/2006/relationships/slideLayout" Target="../slideLayouts/slideLayout7.xml"/><Relationship Id="rId1" Type="http://schemas.openxmlformats.org/officeDocument/2006/relationships/customXml" Target="../../customXml/item266.xml"/><Relationship Id="rId4" Type="http://schemas.openxmlformats.org/officeDocument/2006/relationships/image" Target="../media/image6.png"/></Relationships>
</file>

<file path=ppt/slides/_rels/slide247.xml.rels><?xml version="1.0" encoding="UTF-8" standalone="yes"?>
<Relationships xmlns="http://schemas.openxmlformats.org/package/2006/relationships"><Relationship Id="rId3" Type="http://schemas.openxmlformats.org/officeDocument/2006/relationships/notesSlide" Target="../notesSlides/notesSlide247.xml"/><Relationship Id="rId2" Type="http://schemas.openxmlformats.org/officeDocument/2006/relationships/slideLayout" Target="../slideLayouts/slideLayout7.xml"/><Relationship Id="rId1" Type="http://schemas.openxmlformats.org/officeDocument/2006/relationships/customXml" Target="../../customXml/item123.xml"/><Relationship Id="rId4" Type="http://schemas.openxmlformats.org/officeDocument/2006/relationships/image" Target="../media/image10.png"/></Relationships>
</file>

<file path=ppt/slides/_rels/slide248.xml.rels><?xml version="1.0" encoding="UTF-8" standalone="yes"?>
<Relationships xmlns="http://schemas.openxmlformats.org/package/2006/relationships"><Relationship Id="rId3" Type="http://schemas.openxmlformats.org/officeDocument/2006/relationships/notesSlide" Target="../notesSlides/notesSlide248.xml"/><Relationship Id="rId2" Type="http://schemas.openxmlformats.org/officeDocument/2006/relationships/slideLayout" Target="../slideLayouts/slideLayout7.xml"/><Relationship Id="rId1" Type="http://schemas.openxmlformats.org/officeDocument/2006/relationships/customXml" Target="../../customXml/item136.xml"/></Relationships>
</file>

<file path=ppt/slides/_rels/slide249.xml.rels><?xml version="1.0" encoding="UTF-8" standalone="yes"?>
<Relationships xmlns="http://schemas.openxmlformats.org/package/2006/relationships"><Relationship Id="rId3" Type="http://schemas.openxmlformats.org/officeDocument/2006/relationships/notesSlide" Target="../notesSlides/notesSlide249.xml"/><Relationship Id="rId2" Type="http://schemas.openxmlformats.org/officeDocument/2006/relationships/slideLayout" Target="../slideLayouts/slideLayout7.xml"/><Relationship Id="rId1" Type="http://schemas.openxmlformats.org/officeDocument/2006/relationships/customXml" Target="../../customXml/item13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ustomXml" Target="../../customXml/item24.xml"/></Relationships>
</file>

<file path=ppt/slides/_rels/slide250.xml.rels><?xml version="1.0" encoding="UTF-8" standalone="yes"?>
<Relationships xmlns="http://schemas.openxmlformats.org/package/2006/relationships"><Relationship Id="rId3" Type="http://schemas.openxmlformats.org/officeDocument/2006/relationships/notesSlide" Target="../notesSlides/notesSlide250.xml"/><Relationship Id="rId2" Type="http://schemas.openxmlformats.org/officeDocument/2006/relationships/slideLayout" Target="../slideLayouts/slideLayout7.xml"/><Relationship Id="rId1" Type="http://schemas.openxmlformats.org/officeDocument/2006/relationships/customXml" Target="../../customXml/item133.xml"/><Relationship Id="rId4" Type="http://schemas.openxmlformats.org/officeDocument/2006/relationships/image" Target="../media/image11.png"/></Relationships>
</file>

<file path=ppt/slides/_rels/slide251.xml.rels><?xml version="1.0" encoding="UTF-8" standalone="yes"?>
<Relationships xmlns="http://schemas.openxmlformats.org/package/2006/relationships"><Relationship Id="rId3" Type="http://schemas.openxmlformats.org/officeDocument/2006/relationships/notesSlide" Target="../notesSlides/notesSlide251.xml"/><Relationship Id="rId2" Type="http://schemas.openxmlformats.org/officeDocument/2006/relationships/slideLayout" Target="../slideLayouts/slideLayout7.xml"/><Relationship Id="rId1" Type="http://schemas.openxmlformats.org/officeDocument/2006/relationships/customXml" Target="../../customXml/item288.xml"/></Relationships>
</file>

<file path=ppt/slides/_rels/slide252.xml.rels><?xml version="1.0" encoding="UTF-8" standalone="yes"?>
<Relationships xmlns="http://schemas.openxmlformats.org/package/2006/relationships"><Relationship Id="rId3" Type="http://schemas.openxmlformats.org/officeDocument/2006/relationships/notesSlide" Target="../notesSlides/notesSlide252.xml"/><Relationship Id="rId2" Type="http://schemas.openxmlformats.org/officeDocument/2006/relationships/slideLayout" Target="../slideLayouts/slideLayout7.xml"/><Relationship Id="rId1" Type="http://schemas.openxmlformats.org/officeDocument/2006/relationships/customXml" Target="../../customXml/item255.xml"/></Relationships>
</file>

<file path=ppt/slides/_rels/slide253.xml.rels><?xml version="1.0" encoding="UTF-8" standalone="yes"?>
<Relationships xmlns="http://schemas.openxmlformats.org/package/2006/relationships"><Relationship Id="rId3" Type="http://schemas.openxmlformats.org/officeDocument/2006/relationships/notesSlide" Target="../notesSlides/notesSlide253.xml"/><Relationship Id="rId2" Type="http://schemas.openxmlformats.org/officeDocument/2006/relationships/slideLayout" Target="../slideLayouts/slideLayout7.xml"/><Relationship Id="rId1" Type="http://schemas.openxmlformats.org/officeDocument/2006/relationships/customXml" Target="../../customXml/item16.xml"/></Relationships>
</file>

<file path=ppt/slides/_rels/slide254.xml.rels><?xml version="1.0" encoding="UTF-8" standalone="yes"?>
<Relationships xmlns="http://schemas.openxmlformats.org/package/2006/relationships"><Relationship Id="rId3" Type="http://schemas.openxmlformats.org/officeDocument/2006/relationships/notesSlide" Target="../notesSlides/notesSlide254.xml"/><Relationship Id="rId2" Type="http://schemas.openxmlformats.org/officeDocument/2006/relationships/slideLayout" Target="../slideLayouts/slideLayout7.xml"/><Relationship Id="rId1" Type="http://schemas.openxmlformats.org/officeDocument/2006/relationships/customXml" Target="../../customXml/item167.xml"/></Relationships>
</file>

<file path=ppt/slides/_rels/slide255.xml.rels><?xml version="1.0" encoding="UTF-8" standalone="yes"?>
<Relationships xmlns="http://schemas.openxmlformats.org/package/2006/relationships"><Relationship Id="rId3" Type="http://schemas.openxmlformats.org/officeDocument/2006/relationships/notesSlide" Target="../notesSlides/notesSlide255.xml"/><Relationship Id="rId2" Type="http://schemas.openxmlformats.org/officeDocument/2006/relationships/slideLayout" Target="../slideLayouts/slideLayout7.xml"/><Relationship Id="rId1" Type="http://schemas.openxmlformats.org/officeDocument/2006/relationships/customXml" Target="../../customXml/item98.xml"/></Relationships>
</file>

<file path=ppt/slides/_rels/slide256.xml.rels><?xml version="1.0" encoding="UTF-8" standalone="yes"?>
<Relationships xmlns="http://schemas.openxmlformats.org/package/2006/relationships"><Relationship Id="rId3" Type="http://schemas.openxmlformats.org/officeDocument/2006/relationships/notesSlide" Target="../notesSlides/notesSlide256.xml"/><Relationship Id="rId2" Type="http://schemas.openxmlformats.org/officeDocument/2006/relationships/slideLayout" Target="../slideLayouts/slideLayout7.xml"/><Relationship Id="rId1" Type="http://schemas.openxmlformats.org/officeDocument/2006/relationships/customXml" Target="../../customXml/item100.xml"/></Relationships>
</file>

<file path=ppt/slides/_rels/slide257.xml.rels><?xml version="1.0" encoding="UTF-8" standalone="yes"?>
<Relationships xmlns="http://schemas.openxmlformats.org/package/2006/relationships"><Relationship Id="rId3" Type="http://schemas.openxmlformats.org/officeDocument/2006/relationships/notesSlide" Target="../notesSlides/notesSlide257.xml"/><Relationship Id="rId2" Type="http://schemas.openxmlformats.org/officeDocument/2006/relationships/slideLayout" Target="../slideLayouts/slideLayout7.xml"/><Relationship Id="rId1" Type="http://schemas.openxmlformats.org/officeDocument/2006/relationships/customXml" Target="../../customXml/item158.xml"/></Relationships>
</file>

<file path=ppt/slides/_rels/slide258.xml.rels><?xml version="1.0" encoding="UTF-8" standalone="yes"?>
<Relationships xmlns="http://schemas.openxmlformats.org/package/2006/relationships"><Relationship Id="rId3" Type="http://schemas.openxmlformats.org/officeDocument/2006/relationships/notesSlide" Target="../notesSlides/notesSlide258.xml"/><Relationship Id="rId2" Type="http://schemas.openxmlformats.org/officeDocument/2006/relationships/slideLayout" Target="../slideLayouts/slideLayout7.xml"/><Relationship Id="rId1" Type="http://schemas.openxmlformats.org/officeDocument/2006/relationships/customXml" Target="../../customXml/item77.xml"/></Relationships>
</file>

<file path=ppt/slides/_rels/slide259.xml.rels><?xml version="1.0" encoding="UTF-8" standalone="yes"?>
<Relationships xmlns="http://schemas.openxmlformats.org/package/2006/relationships"><Relationship Id="rId3" Type="http://schemas.openxmlformats.org/officeDocument/2006/relationships/notesSlide" Target="../notesSlides/notesSlide259.xml"/><Relationship Id="rId2" Type="http://schemas.openxmlformats.org/officeDocument/2006/relationships/slideLayout" Target="../slideLayouts/slideLayout7.xml"/><Relationship Id="rId1" Type="http://schemas.openxmlformats.org/officeDocument/2006/relationships/customXml" Target="../../customXml/item3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customXml" Target="../../customXml/item217.xml"/></Relationships>
</file>

<file path=ppt/slides/_rels/slide260.xml.rels><?xml version="1.0" encoding="UTF-8" standalone="yes"?>
<Relationships xmlns="http://schemas.openxmlformats.org/package/2006/relationships"><Relationship Id="rId3" Type="http://schemas.openxmlformats.org/officeDocument/2006/relationships/notesSlide" Target="../notesSlides/notesSlide260.xml"/><Relationship Id="rId2" Type="http://schemas.openxmlformats.org/officeDocument/2006/relationships/slideLayout" Target="../slideLayouts/slideLayout7.xml"/><Relationship Id="rId1" Type="http://schemas.openxmlformats.org/officeDocument/2006/relationships/customXml" Target="../../customXml/item196.xml"/></Relationships>
</file>

<file path=ppt/slides/_rels/slide261.xml.rels><?xml version="1.0" encoding="UTF-8" standalone="yes"?>
<Relationships xmlns="http://schemas.openxmlformats.org/package/2006/relationships"><Relationship Id="rId3" Type="http://schemas.openxmlformats.org/officeDocument/2006/relationships/notesSlide" Target="../notesSlides/notesSlide261.xml"/><Relationship Id="rId2" Type="http://schemas.openxmlformats.org/officeDocument/2006/relationships/slideLayout" Target="../slideLayouts/slideLayout7.xml"/><Relationship Id="rId1" Type="http://schemas.openxmlformats.org/officeDocument/2006/relationships/customXml" Target="../../customXml/item84.xml"/></Relationships>
</file>

<file path=ppt/slides/_rels/slide262.xml.rels><?xml version="1.0" encoding="UTF-8" standalone="yes"?>
<Relationships xmlns="http://schemas.openxmlformats.org/package/2006/relationships"><Relationship Id="rId3" Type="http://schemas.openxmlformats.org/officeDocument/2006/relationships/notesSlide" Target="../notesSlides/notesSlide262.xml"/><Relationship Id="rId2" Type="http://schemas.openxmlformats.org/officeDocument/2006/relationships/slideLayout" Target="../slideLayouts/slideLayout7.xml"/><Relationship Id="rId1" Type="http://schemas.openxmlformats.org/officeDocument/2006/relationships/customXml" Target="../../customXml/item263.xml"/></Relationships>
</file>

<file path=ppt/slides/_rels/slide263.xml.rels><?xml version="1.0" encoding="UTF-8" standalone="yes"?>
<Relationships xmlns="http://schemas.openxmlformats.org/package/2006/relationships"><Relationship Id="rId3" Type="http://schemas.openxmlformats.org/officeDocument/2006/relationships/notesSlide" Target="../notesSlides/notesSlide263.xml"/><Relationship Id="rId2" Type="http://schemas.openxmlformats.org/officeDocument/2006/relationships/slideLayout" Target="../slideLayouts/slideLayout7.xml"/><Relationship Id="rId1" Type="http://schemas.openxmlformats.org/officeDocument/2006/relationships/customXml" Target="../../customXml/item276.xml"/></Relationships>
</file>

<file path=ppt/slides/_rels/slide264.xml.rels><?xml version="1.0" encoding="UTF-8" standalone="yes"?>
<Relationships xmlns="http://schemas.openxmlformats.org/package/2006/relationships"><Relationship Id="rId3" Type="http://schemas.openxmlformats.org/officeDocument/2006/relationships/notesSlide" Target="../notesSlides/notesSlide264.xml"/><Relationship Id="rId2" Type="http://schemas.openxmlformats.org/officeDocument/2006/relationships/slideLayout" Target="../slideLayouts/slideLayout7.xml"/><Relationship Id="rId1" Type="http://schemas.openxmlformats.org/officeDocument/2006/relationships/customXml" Target="../../customXml/item41.xml"/></Relationships>
</file>

<file path=ppt/slides/_rels/slide265.xml.rels><?xml version="1.0" encoding="UTF-8" standalone="yes"?>
<Relationships xmlns="http://schemas.openxmlformats.org/package/2006/relationships"><Relationship Id="rId3" Type="http://schemas.openxmlformats.org/officeDocument/2006/relationships/notesSlide" Target="../notesSlides/notesSlide265.xml"/><Relationship Id="rId2" Type="http://schemas.openxmlformats.org/officeDocument/2006/relationships/slideLayout" Target="../slideLayouts/slideLayout7.xml"/><Relationship Id="rId1" Type="http://schemas.openxmlformats.org/officeDocument/2006/relationships/customXml" Target="../../customXml/item119.xml"/></Relationships>
</file>

<file path=ppt/slides/_rels/slide266.xml.rels><?xml version="1.0" encoding="UTF-8" standalone="yes"?>
<Relationships xmlns="http://schemas.openxmlformats.org/package/2006/relationships"><Relationship Id="rId3" Type="http://schemas.openxmlformats.org/officeDocument/2006/relationships/notesSlide" Target="../notesSlides/notesSlide266.xml"/><Relationship Id="rId2" Type="http://schemas.openxmlformats.org/officeDocument/2006/relationships/slideLayout" Target="../slideLayouts/slideLayout7.xml"/><Relationship Id="rId1" Type="http://schemas.openxmlformats.org/officeDocument/2006/relationships/customXml" Target="../../customXml/item220.xml"/></Relationships>
</file>

<file path=ppt/slides/_rels/slide267.xml.rels><?xml version="1.0" encoding="UTF-8" standalone="yes"?>
<Relationships xmlns="http://schemas.openxmlformats.org/package/2006/relationships"><Relationship Id="rId3" Type="http://schemas.openxmlformats.org/officeDocument/2006/relationships/notesSlide" Target="../notesSlides/notesSlide267.xml"/><Relationship Id="rId2" Type="http://schemas.openxmlformats.org/officeDocument/2006/relationships/slideLayout" Target="../slideLayouts/slideLayout7.xml"/><Relationship Id="rId1" Type="http://schemas.openxmlformats.org/officeDocument/2006/relationships/customXml" Target="../../customXml/item185.xml"/></Relationships>
</file>

<file path=ppt/slides/_rels/slide268.xml.rels><?xml version="1.0" encoding="UTF-8" standalone="yes"?>
<Relationships xmlns="http://schemas.openxmlformats.org/package/2006/relationships"><Relationship Id="rId3" Type="http://schemas.openxmlformats.org/officeDocument/2006/relationships/notesSlide" Target="../notesSlides/notesSlide268.xml"/><Relationship Id="rId2" Type="http://schemas.openxmlformats.org/officeDocument/2006/relationships/slideLayout" Target="../slideLayouts/slideLayout7.xml"/><Relationship Id="rId1" Type="http://schemas.openxmlformats.org/officeDocument/2006/relationships/customXml" Target="../../customXml/item124.xml"/></Relationships>
</file>

<file path=ppt/slides/_rels/slide269.xml.rels><?xml version="1.0" encoding="UTF-8" standalone="yes"?>
<Relationships xmlns="http://schemas.openxmlformats.org/package/2006/relationships"><Relationship Id="rId3" Type="http://schemas.openxmlformats.org/officeDocument/2006/relationships/notesSlide" Target="../notesSlides/notesSlide269.xml"/><Relationship Id="rId2" Type="http://schemas.openxmlformats.org/officeDocument/2006/relationships/slideLayout" Target="../slideLayouts/slideLayout7.xml"/><Relationship Id="rId1" Type="http://schemas.openxmlformats.org/officeDocument/2006/relationships/customXml" Target="../../customXml/item29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customXml" Target="../../customXml/item238.xml"/></Relationships>
</file>

<file path=ppt/slides/_rels/slide270.xml.rels><?xml version="1.0" encoding="UTF-8" standalone="yes"?>
<Relationships xmlns="http://schemas.openxmlformats.org/package/2006/relationships"><Relationship Id="rId3" Type="http://schemas.openxmlformats.org/officeDocument/2006/relationships/notesSlide" Target="../notesSlides/notesSlide270.xml"/><Relationship Id="rId2" Type="http://schemas.openxmlformats.org/officeDocument/2006/relationships/slideLayout" Target="../slideLayouts/slideLayout7.xml"/><Relationship Id="rId1" Type="http://schemas.openxmlformats.org/officeDocument/2006/relationships/customXml" Target="../../customXml/item216.xml"/></Relationships>
</file>

<file path=ppt/slides/_rels/slide271.xml.rels><?xml version="1.0" encoding="UTF-8" standalone="yes"?>
<Relationships xmlns="http://schemas.openxmlformats.org/package/2006/relationships"><Relationship Id="rId3" Type="http://schemas.openxmlformats.org/officeDocument/2006/relationships/notesSlide" Target="../notesSlides/notesSlide271.xml"/><Relationship Id="rId2" Type="http://schemas.openxmlformats.org/officeDocument/2006/relationships/slideLayout" Target="../slideLayouts/slideLayout7.xml"/><Relationship Id="rId1" Type="http://schemas.openxmlformats.org/officeDocument/2006/relationships/customXml" Target="../../customXml/item69.xml"/><Relationship Id="rId5" Type="http://schemas.openxmlformats.org/officeDocument/2006/relationships/image" Target="../media/image14.jpeg"/><Relationship Id="rId4" Type="http://schemas.openxmlformats.org/officeDocument/2006/relationships/image" Target="../media/image13.jpeg"/></Relationships>
</file>

<file path=ppt/slides/_rels/slide272.xml.rels><?xml version="1.0" encoding="UTF-8" standalone="yes"?>
<Relationships xmlns="http://schemas.openxmlformats.org/package/2006/relationships"><Relationship Id="rId3" Type="http://schemas.openxmlformats.org/officeDocument/2006/relationships/notesSlide" Target="../notesSlides/notesSlide272.xml"/><Relationship Id="rId7" Type="http://schemas.openxmlformats.org/officeDocument/2006/relationships/image" Target="../media/image21.jpeg"/><Relationship Id="rId2" Type="http://schemas.openxmlformats.org/officeDocument/2006/relationships/slideLayout" Target="../slideLayouts/slideLayout7.xml"/><Relationship Id="rId1" Type="http://schemas.openxmlformats.org/officeDocument/2006/relationships/customXml" Target="../../customXml/item2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73.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notesSlide" Target="../notesSlides/notesSlide273.xml"/><Relationship Id="rId7" Type="http://schemas.openxmlformats.org/officeDocument/2006/relationships/image" Target="../media/image25.jpeg"/><Relationship Id="rId2" Type="http://schemas.openxmlformats.org/officeDocument/2006/relationships/slideLayout" Target="../slideLayouts/slideLayout7.xml"/><Relationship Id="rId1" Type="http://schemas.openxmlformats.org/officeDocument/2006/relationships/customXml" Target="../../customXml/item75.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74.xml.rels><?xml version="1.0" encoding="UTF-8" standalone="yes"?>
<Relationships xmlns="http://schemas.openxmlformats.org/package/2006/relationships"><Relationship Id="rId3" Type="http://schemas.openxmlformats.org/officeDocument/2006/relationships/notesSlide" Target="../notesSlides/notesSlide274.xml"/><Relationship Id="rId2" Type="http://schemas.openxmlformats.org/officeDocument/2006/relationships/slideLayout" Target="../slideLayouts/slideLayout7.xml"/><Relationship Id="rId1" Type="http://schemas.openxmlformats.org/officeDocument/2006/relationships/customXml" Target="../../customXml/item128.xml"/><Relationship Id="rId4" Type="http://schemas.openxmlformats.org/officeDocument/2006/relationships/image" Target="../media/image27.jpeg"/></Relationships>
</file>

<file path=ppt/slides/_rels/slide275.xml.rels><?xml version="1.0" encoding="UTF-8" standalone="yes"?>
<Relationships xmlns="http://schemas.openxmlformats.org/package/2006/relationships"><Relationship Id="rId3" Type="http://schemas.openxmlformats.org/officeDocument/2006/relationships/notesSlide" Target="../notesSlides/notesSlide275.xml"/><Relationship Id="rId2" Type="http://schemas.openxmlformats.org/officeDocument/2006/relationships/slideLayout" Target="../slideLayouts/slideLayout7.xml"/><Relationship Id="rId1" Type="http://schemas.openxmlformats.org/officeDocument/2006/relationships/customXml" Target="../../customXml/item162.xml"/></Relationships>
</file>

<file path=ppt/slides/_rels/slide276.xml.rels><?xml version="1.0" encoding="UTF-8" standalone="yes"?>
<Relationships xmlns="http://schemas.openxmlformats.org/package/2006/relationships"><Relationship Id="rId3" Type="http://schemas.openxmlformats.org/officeDocument/2006/relationships/notesSlide" Target="../notesSlides/notesSlide276.xml"/><Relationship Id="rId2" Type="http://schemas.openxmlformats.org/officeDocument/2006/relationships/slideLayout" Target="../slideLayouts/slideLayout7.xml"/><Relationship Id="rId1" Type="http://schemas.openxmlformats.org/officeDocument/2006/relationships/customXml" Target="../../customXml/item52.xml"/></Relationships>
</file>

<file path=ppt/slides/_rels/slide277.xml.rels><?xml version="1.0" encoding="UTF-8" standalone="yes"?>
<Relationships xmlns="http://schemas.openxmlformats.org/package/2006/relationships"><Relationship Id="rId3" Type="http://schemas.openxmlformats.org/officeDocument/2006/relationships/notesSlide" Target="../notesSlides/notesSlide277.xml"/><Relationship Id="rId2" Type="http://schemas.openxmlformats.org/officeDocument/2006/relationships/slideLayout" Target="../slideLayouts/slideLayout7.xml"/><Relationship Id="rId1" Type="http://schemas.openxmlformats.org/officeDocument/2006/relationships/customXml" Target="../../customXml/item203.xml"/></Relationships>
</file>

<file path=ppt/slides/_rels/slide278.xml.rels><?xml version="1.0" encoding="UTF-8" standalone="yes"?>
<Relationships xmlns="http://schemas.openxmlformats.org/package/2006/relationships"><Relationship Id="rId3" Type="http://schemas.openxmlformats.org/officeDocument/2006/relationships/notesSlide" Target="../notesSlides/notesSlide278.xml"/><Relationship Id="rId2" Type="http://schemas.openxmlformats.org/officeDocument/2006/relationships/slideLayout" Target="../slideLayouts/slideLayout7.xml"/><Relationship Id="rId1" Type="http://schemas.openxmlformats.org/officeDocument/2006/relationships/customXml" Target="../../customXml/item53.xml"/></Relationships>
</file>

<file path=ppt/slides/_rels/slide279.xml.rels><?xml version="1.0" encoding="UTF-8" standalone="yes"?>
<Relationships xmlns="http://schemas.openxmlformats.org/package/2006/relationships"><Relationship Id="rId3" Type="http://schemas.openxmlformats.org/officeDocument/2006/relationships/notesSlide" Target="../notesSlides/notesSlide279.xml"/><Relationship Id="rId2" Type="http://schemas.openxmlformats.org/officeDocument/2006/relationships/slideLayout" Target="../slideLayouts/slideLayout7.xml"/><Relationship Id="rId1" Type="http://schemas.openxmlformats.org/officeDocument/2006/relationships/customXml" Target="../../customXml/item14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customXml" Target="../../customXml/item233.xml"/></Relationships>
</file>

<file path=ppt/slides/_rels/slide280.xml.rels><?xml version="1.0" encoding="UTF-8" standalone="yes"?>
<Relationships xmlns="http://schemas.openxmlformats.org/package/2006/relationships"><Relationship Id="rId3" Type="http://schemas.openxmlformats.org/officeDocument/2006/relationships/notesSlide" Target="../notesSlides/notesSlide280.xml"/><Relationship Id="rId2" Type="http://schemas.openxmlformats.org/officeDocument/2006/relationships/slideLayout" Target="../slideLayouts/slideLayout7.xml"/><Relationship Id="rId1" Type="http://schemas.openxmlformats.org/officeDocument/2006/relationships/customXml" Target="../../customXml/item227.xml"/></Relationships>
</file>

<file path=ppt/slides/_rels/slide281.xml.rels><?xml version="1.0" encoding="UTF-8" standalone="yes"?>
<Relationships xmlns="http://schemas.openxmlformats.org/package/2006/relationships"><Relationship Id="rId3" Type="http://schemas.openxmlformats.org/officeDocument/2006/relationships/notesSlide" Target="../notesSlides/notesSlide281.xml"/><Relationship Id="rId2" Type="http://schemas.openxmlformats.org/officeDocument/2006/relationships/slideLayout" Target="../slideLayouts/slideLayout7.xml"/><Relationship Id="rId1" Type="http://schemas.openxmlformats.org/officeDocument/2006/relationships/customXml" Target="../../customXml/item89.xml"/></Relationships>
</file>

<file path=ppt/slides/_rels/slide282.xml.rels><?xml version="1.0" encoding="UTF-8" standalone="yes"?>
<Relationships xmlns="http://schemas.openxmlformats.org/package/2006/relationships"><Relationship Id="rId3" Type="http://schemas.openxmlformats.org/officeDocument/2006/relationships/notesSlide" Target="../notesSlides/notesSlide282.xml"/><Relationship Id="rId2" Type="http://schemas.openxmlformats.org/officeDocument/2006/relationships/slideLayout" Target="../slideLayouts/slideLayout7.xml"/><Relationship Id="rId1" Type="http://schemas.openxmlformats.org/officeDocument/2006/relationships/customXml" Target="../../customXml/item225.xml"/><Relationship Id="rId5" Type="http://schemas.openxmlformats.org/officeDocument/2006/relationships/image" Target="../media/image14.jpeg"/><Relationship Id="rId4" Type="http://schemas.openxmlformats.org/officeDocument/2006/relationships/image" Target="../media/image13.jpeg"/></Relationships>
</file>

<file path=ppt/slides/_rels/slide283.xml.rels><?xml version="1.0" encoding="UTF-8" standalone="yes"?>
<Relationships xmlns="http://schemas.openxmlformats.org/package/2006/relationships"><Relationship Id="rId3" Type="http://schemas.openxmlformats.org/officeDocument/2006/relationships/notesSlide" Target="../notesSlides/notesSlide283.xml"/><Relationship Id="rId2" Type="http://schemas.openxmlformats.org/officeDocument/2006/relationships/slideLayout" Target="../slideLayouts/slideLayout7.xml"/><Relationship Id="rId1" Type="http://schemas.openxmlformats.org/officeDocument/2006/relationships/customXml" Target="../../customXml/item141.xml"/><Relationship Id="rId4" Type="http://schemas.openxmlformats.org/officeDocument/2006/relationships/image" Target="../media/image15.jpeg"/></Relationships>
</file>

<file path=ppt/slides/_rels/slide284.xml.rels><?xml version="1.0" encoding="UTF-8" standalone="yes"?>
<Relationships xmlns="http://schemas.openxmlformats.org/package/2006/relationships"><Relationship Id="rId3" Type="http://schemas.openxmlformats.org/officeDocument/2006/relationships/notesSlide" Target="../notesSlides/notesSlide284.xml"/><Relationship Id="rId2" Type="http://schemas.openxmlformats.org/officeDocument/2006/relationships/slideLayout" Target="../slideLayouts/slideLayout7.xml"/><Relationship Id="rId1" Type="http://schemas.openxmlformats.org/officeDocument/2006/relationships/customXml" Target="../../customXml/item79.xml"/></Relationships>
</file>

<file path=ppt/slides/_rels/slide285.xml.rels><?xml version="1.0" encoding="UTF-8" standalone="yes"?>
<Relationships xmlns="http://schemas.openxmlformats.org/package/2006/relationships"><Relationship Id="rId3" Type="http://schemas.openxmlformats.org/officeDocument/2006/relationships/notesSlide" Target="../notesSlides/notesSlide285.xml"/><Relationship Id="rId2" Type="http://schemas.openxmlformats.org/officeDocument/2006/relationships/slideLayout" Target="../slideLayouts/slideLayout7.xml"/><Relationship Id="rId1" Type="http://schemas.openxmlformats.org/officeDocument/2006/relationships/customXml" Target="../../customXml/item73.xml"/></Relationships>
</file>

<file path=ppt/slides/_rels/slide286.xml.rels><?xml version="1.0" encoding="UTF-8" standalone="yes"?>
<Relationships xmlns="http://schemas.openxmlformats.org/package/2006/relationships"><Relationship Id="rId3" Type="http://schemas.openxmlformats.org/officeDocument/2006/relationships/notesSlide" Target="../notesSlides/notesSlide286.xml"/><Relationship Id="rId2" Type="http://schemas.openxmlformats.org/officeDocument/2006/relationships/slideLayout" Target="../slideLayouts/slideLayout7.xml"/><Relationship Id="rId1" Type="http://schemas.openxmlformats.org/officeDocument/2006/relationships/customXml" Target="../../customXml/item110.xml"/></Relationships>
</file>

<file path=ppt/slides/_rels/slide287.xml.rels><?xml version="1.0" encoding="UTF-8" standalone="yes"?>
<Relationships xmlns="http://schemas.openxmlformats.org/package/2006/relationships"><Relationship Id="rId3" Type="http://schemas.openxmlformats.org/officeDocument/2006/relationships/notesSlide" Target="../notesSlides/notesSlide287.xml"/><Relationship Id="rId2" Type="http://schemas.openxmlformats.org/officeDocument/2006/relationships/slideLayout" Target="../slideLayouts/slideLayout7.xml"/><Relationship Id="rId1" Type="http://schemas.openxmlformats.org/officeDocument/2006/relationships/customXml" Target="../../customXml/item180.xml"/></Relationships>
</file>

<file path=ppt/slides/_rels/slide288.xml.rels><?xml version="1.0" encoding="UTF-8" standalone="yes"?>
<Relationships xmlns="http://schemas.openxmlformats.org/package/2006/relationships"><Relationship Id="rId3" Type="http://schemas.openxmlformats.org/officeDocument/2006/relationships/notesSlide" Target="../notesSlides/notesSlide288.xml"/><Relationship Id="rId2" Type="http://schemas.openxmlformats.org/officeDocument/2006/relationships/slideLayout" Target="../slideLayouts/slideLayout7.xml"/><Relationship Id="rId1" Type="http://schemas.openxmlformats.org/officeDocument/2006/relationships/customXml" Target="../../customXml/item49.xml"/></Relationships>
</file>

<file path=ppt/slides/_rels/slide289.xml.rels><?xml version="1.0" encoding="UTF-8" standalone="yes"?>
<Relationships xmlns="http://schemas.openxmlformats.org/package/2006/relationships"><Relationship Id="rId3" Type="http://schemas.openxmlformats.org/officeDocument/2006/relationships/notesSlide" Target="../notesSlides/notesSlide289.xml"/><Relationship Id="rId2" Type="http://schemas.openxmlformats.org/officeDocument/2006/relationships/slideLayout" Target="../slideLayouts/slideLayout7.xml"/><Relationship Id="rId1" Type="http://schemas.openxmlformats.org/officeDocument/2006/relationships/customXml" Target="../../customXml/item209.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customXml" Target="../../customXml/item111.xml"/></Relationships>
</file>

<file path=ppt/slides/_rels/slide290.xml.rels><?xml version="1.0" encoding="UTF-8" standalone="yes"?>
<Relationships xmlns="http://schemas.openxmlformats.org/package/2006/relationships"><Relationship Id="rId3" Type="http://schemas.openxmlformats.org/officeDocument/2006/relationships/notesSlide" Target="../notesSlides/notesSlide290.xml"/><Relationship Id="rId2" Type="http://schemas.openxmlformats.org/officeDocument/2006/relationships/slideLayout" Target="../slideLayouts/slideLayout7.xml"/><Relationship Id="rId1" Type="http://schemas.openxmlformats.org/officeDocument/2006/relationships/customXml" Target="../../customXml/item115.xml"/></Relationships>
</file>

<file path=ppt/slides/_rels/slide291.xml.rels><?xml version="1.0" encoding="UTF-8" standalone="yes"?>
<Relationships xmlns="http://schemas.openxmlformats.org/package/2006/relationships"><Relationship Id="rId3" Type="http://schemas.openxmlformats.org/officeDocument/2006/relationships/notesSlide" Target="../notesSlides/notesSlide291.xml"/><Relationship Id="rId2" Type="http://schemas.openxmlformats.org/officeDocument/2006/relationships/slideLayout" Target="../slideLayouts/slideLayout7.xml"/><Relationship Id="rId1" Type="http://schemas.openxmlformats.org/officeDocument/2006/relationships/customXml" Target="../../customXml/item87.xml"/></Relationships>
</file>

<file path=ppt/slides/_rels/slide292.xml.rels><?xml version="1.0" encoding="UTF-8" standalone="yes"?>
<Relationships xmlns="http://schemas.openxmlformats.org/package/2006/relationships"><Relationship Id="rId3" Type="http://schemas.openxmlformats.org/officeDocument/2006/relationships/notesSlide" Target="../notesSlides/notesSlide292.xml"/><Relationship Id="rId2" Type="http://schemas.openxmlformats.org/officeDocument/2006/relationships/slideLayout" Target="../slideLayouts/slideLayout7.xml"/><Relationship Id="rId1" Type="http://schemas.openxmlformats.org/officeDocument/2006/relationships/customXml" Target="../../customXml/item151.xml"/></Relationships>
</file>

<file path=ppt/slides/_rels/slide293.xml.rels><?xml version="1.0" encoding="UTF-8" standalone="yes"?>
<Relationships xmlns="http://schemas.openxmlformats.org/package/2006/relationships"><Relationship Id="rId3" Type="http://schemas.openxmlformats.org/officeDocument/2006/relationships/notesSlide" Target="../notesSlides/notesSlide293.xml"/><Relationship Id="rId2" Type="http://schemas.openxmlformats.org/officeDocument/2006/relationships/slideLayout" Target="../slideLayouts/slideLayout7.xml"/><Relationship Id="rId1" Type="http://schemas.openxmlformats.org/officeDocument/2006/relationships/customXml" Target="../../customXml/item45.xml"/></Relationships>
</file>

<file path=ppt/slides/_rels/slide294.xml.rels><?xml version="1.0" encoding="UTF-8" standalone="yes"?>
<Relationships xmlns="http://schemas.openxmlformats.org/package/2006/relationships"><Relationship Id="rId3" Type="http://schemas.openxmlformats.org/officeDocument/2006/relationships/notesSlide" Target="../notesSlides/notesSlide294.xml"/><Relationship Id="rId2" Type="http://schemas.openxmlformats.org/officeDocument/2006/relationships/slideLayout" Target="../slideLayouts/slideLayout7.xml"/><Relationship Id="rId1" Type="http://schemas.openxmlformats.org/officeDocument/2006/relationships/customXml" Target="../../customXml/item142.xml"/></Relationships>
</file>

<file path=ppt/slides/_rels/slide295.xml.rels><?xml version="1.0" encoding="UTF-8" standalone="yes"?>
<Relationships xmlns="http://schemas.openxmlformats.org/package/2006/relationships"><Relationship Id="rId3" Type="http://schemas.openxmlformats.org/officeDocument/2006/relationships/notesSlide" Target="../notesSlides/notesSlide295.xml"/><Relationship Id="rId2" Type="http://schemas.openxmlformats.org/officeDocument/2006/relationships/slideLayout" Target="../slideLayouts/slideLayout7.xml"/><Relationship Id="rId1" Type="http://schemas.openxmlformats.org/officeDocument/2006/relationships/customXml" Target="../../customXml/item254.xml"/></Relationships>
</file>

<file path=ppt/slides/_rels/slide296.xml.rels><?xml version="1.0" encoding="UTF-8" standalone="yes"?>
<Relationships xmlns="http://schemas.openxmlformats.org/package/2006/relationships"><Relationship Id="rId3" Type="http://schemas.openxmlformats.org/officeDocument/2006/relationships/notesSlide" Target="../notesSlides/notesSlide296.xml"/><Relationship Id="rId2" Type="http://schemas.openxmlformats.org/officeDocument/2006/relationships/slideLayout" Target="../slideLayouts/slideLayout7.xml"/><Relationship Id="rId1" Type="http://schemas.openxmlformats.org/officeDocument/2006/relationships/customXml" Target="../../customXml/item135.xml"/></Relationships>
</file>

<file path=ppt/slides/_rels/slide297.xml.rels><?xml version="1.0" encoding="UTF-8" standalone="yes"?>
<Relationships xmlns="http://schemas.openxmlformats.org/package/2006/relationships"><Relationship Id="rId3" Type="http://schemas.openxmlformats.org/officeDocument/2006/relationships/notesSlide" Target="../notesSlides/notesSlide297.xml"/><Relationship Id="rId2" Type="http://schemas.openxmlformats.org/officeDocument/2006/relationships/slideLayout" Target="../slideLayouts/slideLayout7.xml"/><Relationship Id="rId1" Type="http://schemas.openxmlformats.org/officeDocument/2006/relationships/customXml" Target="../../customXml/item15.xml"/></Relationships>
</file>

<file path=ppt/slides/_rels/slide298.xml.rels><?xml version="1.0" encoding="UTF-8" standalone="yes"?>
<Relationships xmlns="http://schemas.openxmlformats.org/package/2006/relationships"><Relationship Id="rId3" Type="http://schemas.openxmlformats.org/officeDocument/2006/relationships/notesSlide" Target="../notesSlides/notesSlide298.xml"/><Relationship Id="rId2" Type="http://schemas.openxmlformats.org/officeDocument/2006/relationships/slideLayout" Target="../slideLayouts/slideLayout7.xml"/><Relationship Id="rId1" Type="http://schemas.openxmlformats.org/officeDocument/2006/relationships/customXml" Target="../../customXml/item43.xml"/></Relationships>
</file>

<file path=ppt/slides/_rels/slide299.xml.rels><?xml version="1.0" encoding="UTF-8" standalone="yes"?>
<Relationships xmlns="http://schemas.openxmlformats.org/package/2006/relationships"><Relationship Id="rId3" Type="http://schemas.openxmlformats.org/officeDocument/2006/relationships/notesSlide" Target="../notesSlides/notesSlide299.xml"/><Relationship Id="rId2" Type="http://schemas.openxmlformats.org/officeDocument/2006/relationships/slideLayout" Target="../slideLayouts/slideLayout7.xml"/><Relationship Id="rId1" Type="http://schemas.openxmlformats.org/officeDocument/2006/relationships/customXml" Target="../../customXml/item21.xml"/></Relationships>
</file>

<file path=ppt/slides/_rels/slide3.xml.rels><?xml version="1.0" encoding="UTF-8" standalone="yes"?>
<Relationships xmlns="http://schemas.openxmlformats.org/package/2006/relationships"><Relationship Id="rId8" Type="http://schemas.openxmlformats.org/officeDocument/2006/relationships/slide" Target="slide75.xml"/><Relationship Id="rId3" Type="http://schemas.openxmlformats.org/officeDocument/2006/relationships/notesSlide" Target="../notesSlides/notesSlide3.xml"/><Relationship Id="rId7" Type="http://schemas.openxmlformats.org/officeDocument/2006/relationships/slide" Target="slide178.xml"/><Relationship Id="rId2" Type="http://schemas.openxmlformats.org/officeDocument/2006/relationships/slideLayout" Target="../slideLayouts/slideLayout2.xml"/><Relationship Id="rId1" Type="http://schemas.openxmlformats.org/officeDocument/2006/relationships/customXml" Target="../../customXml/item292.xml"/><Relationship Id="rId6" Type="http://schemas.openxmlformats.org/officeDocument/2006/relationships/slide" Target="slide4.xml"/><Relationship Id="rId5" Type="http://schemas.openxmlformats.org/officeDocument/2006/relationships/slide" Target="slide245.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customXml" Target="../../customXml/item48.xml"/></Relationships>
</file>

<file path=ppt/slides/_rels/slide300.xml.rels><?xml version="1.0" encoding="UTF-8" standalone="yes"?>
<Relationships xmlns="http://schemas.openxmlformats.org/package/2006/relationships"><Relationship Id="rId3" Type="http://schemas.openxmlformats.org/officeDocument/2006/relationships/notesSlide" Target="../notesSlides/notesSlide300.xml"/><Relationship Id="rId2" Type="http://schemas.openxmlformats.org/officeDocument/2006/relationships/slideLayout" Target="../slideLayouts/slideLayout7.xml"/><Relationship Id="rId1" Type="http://schemas.openxmlformats.org/officeDocument/2006/relationships/customXml" Target="../../customXml/item14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customXml" Target="../../customXml/item23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customXml" Target="../../customXml/item26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customXml" Target="../../customXml/item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customXml" Target="../../customXml/item22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customXml" Target="../../customXml/item8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customXml" Target="../../customXml/item23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customXml" Target="../../customXml/item20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customXml" Target="../../customXml/item10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customXml" Target="../../customXml/item2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150.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customXml" Target="../../customXml/item19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customXml" Target="../../customXml/item17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customXml" Target="../../customXml/item9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customXml" Target="../../customXml/item17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customXml" Target="../../customXml/item170.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customXml" Target="../../customXml/item15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customXml" Target="../../customXml/item17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customXml" Target="../../customXml/item3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customXml" Target="../../customXml/item242.xml"/><Relationship Id="rId4" Type="http://schemas.openxmlformats.org/officeDocument/2006/relationships/image" Target="../media/image12.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customXml" Target="../../customXml/item13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226.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customXml" Target="../../customXml/item9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customXml" Target="../../customXml/item12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customXml" Target="../../customXml/item239.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customXml" Target="../../customXml/item28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customXml" Target="../../customXml/item25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customXml" Target="../../customXml/item22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customXml" Target="../../customXml/item4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customXml" Target="../../customXml/item22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customXml" Target="../../customXml/item5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customXml" Target="../../customXml/item26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customXml" Target="../../customXml/item22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customXml" Target="../../customXml/item14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6.xml"/><Relationship Id="rId4"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32.xml"/><Relationship Id="rId4" Type="http://schemas.openxmlformats.org/officeDocument/2006/relationships/image" Target="../media/image6.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282.xml"/><Relationship Id="rId4" Type="http://schemas.openxmlformats.org/officeDocument/2006/relationships/image" Target="../media/image10.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2.xml"/><Relationship Id="rId4" Type="http://schemas.openxmlformats.org/officeDocument/2006/relationships/image" Target="../media/image11.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221.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12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26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62.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20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258.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286.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228.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291.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19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23.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88.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7" Type="http://schemas.openxmlformats.org/officeDocument/2006/relationships/image" Target="../media/image17.jpeg"/><Relationship Id="rId2" Type="http://schemas.openxmlformats.org/officeDocument/2006/relationships/slideLayout" Target="../slideLayouts/slideLayout4.xml"/><Relationship Id="rId1" Type="http://schemas.openxmlformats.org/officeDocument/2006/relationships/customXml" Target="../../customXml/item11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156.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189.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287.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273.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235.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272.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230.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261.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201.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231.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264.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1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E:\2017年工作文件\2017图书制作文件\3·2项目\2018版32二轮制作文件\二轮版式与PPT\2018版32二轮PPT模板-03.png"/>
          <p:cNvPicPr>
            <a:picLocks noChangeAspect="1" noChangeArrowheads="1"/>
          </p:cNvPicPr>
          <p:nvPr/>
        </p:nvPicPr>
        <p:blipFill>
          <a:blip r:embed="rId4" cstate="print"/>
          <a:srcRect/>
          <a:stretch>
            <a:fillRect/>
          </a:stretch>
        </p:blipFill>
        <p:spPr bwMode="auto">
          <a:xfrm>
            <a:off x="-1" y="4284364"/>
            <a:ext cx="12160250" cy="2556173"/>
          </a:xfrm>
          <a:prstGeom prst="rect">
            <a:avLst/>
          </a:prstGeom>
          <a:noFill/>
        </p:spPr>
      </p:pic>
      <p:pic>
        <p:nvPicPr>
          <p:cNvPr id="3" name="Picture 3" descr="E:\2017年工作文件\2017图书制作文件\3·2项目\2018版32二轮制作文件\二轮版式与PPT\2018版32二轮PPT模板-01.png"/>
          <p:cNvPicPr>
            <a:picLocks noChangeAspect="1" noChangeArrowheads="1"/>
          </p:cNvPicPr>
          <p:nvPr/>
        </p:nvPicPr>
        <p:blipFill>
          <a:blip r:embed="rId5" cstate="print"/>
          <a:srcRect/>
          <a:stretch>
            <a:fillRect/>
          </a:stretch>
        </p:blipFill>
        <p:spPr bwMode="auto">
          <a:xfrm>
            <a:off x="4279925" y="-108123"/>
            <a:ext cx="3516014" cy="4536504"/>
          </a:xfrm>
          <a:prstGeom prst="rect">
            <a:avLst/>
          </a:prstGeom>
          <a:noFill/>
        </p:spPr>
      </p:pic>
      <p:sp>
        <p:nvSpPr>
          <p:cNvPr id="4" name="副标题 2"/>
          <p:cNvSpPr txBox="1">
            <a:spLocks/>
          </p:cNvSpPr>
          <p:nvPr/>
        </p:nvSpPr>
        <p:spPr>
          <a:xfrm>
            <a:off x="1824037" y="5220469"/>
            <a:ext cx="8512175" cy="1145544"/>
          </a:xfrm>
          <a:prstGeom prst="rect">
            <a:avLst/>
          </a:prstGeom>
        </p:spPr>
        <p:txBody>
          <a:bodyPr/>
          <a:lstStyle/>
          <a:p>
            <a:pPr marL="456023" lvl="0" indent="-456023" algn="ctr" defTabSz="1216061">
              <a:spcBef>
                <a:spcPct val="20000"/>
              </a:spcBef>
            </a:pPr>
            <a:r>
              <a:rPr kumimoji="0" lang="zh-CN" altLang="en-US" sz="4000" b="1"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n-cs"/>
              </a:rPr>
              <a:t>专题</a:t>
            </a:r>
            <a:r>
              <a:rPr lang="zh-CN" altLang="en-US" sz="4000" b="1" dirty="0" smtClean="0">
                <a:solidFill>
                  <a:schemeClr val="bg1"/>
                </a:solidFill>
                <a:latin typeface="黑体" pitchFamily="49" charset="-122"/>
                <a:ea typeface="黑体" pitchFamily="49" charset="-122"/>
              </a:rPr>
              <a:t>四　散文阅读</a:t>
            </a:r>
            <a:endParaRPr lang="zh-CN" altLang="en-US" sz="4000" b="1" dirty="0">
              <a:solidFill>
                <a:schemeClr val="bg1"/>
              </a:solidFill>
              <a:latin typeface="黑体" pitchFamily="49" charset="-122"/>
              <a:ea typeface="黑体" pitchFamily="49" charset="-122"/>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lide(fromBottom)">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令我不解的是,既然如此,又何必出门旅行呢?如果把人生比作长途旅行,那么,</a:t>
            </a:r>
            <a:r>
              <a:rPr dirty="0"/>
              <a:t/>
            </a:r>
            <a:br>
              <a:rPr dirty="0"/>
            </a:br>
            <a:r>
              <a:rPr lang="zh-CN" altLang="en-US" sz="2607" kern="0" dirty="0" smtClean="0">
                <a:solidFill>
                  <a:srgbClr val="000000"/>
                </a:solidFill>
                <a:latin typeface="Times New Roman" pitchFamily="65" charset="-122"/>
                <a:ea typeface="宋体" pitchFamily="65" charset="-122"/>
              </a:rPr>
              <a:t>现代人搭乘的这趟列车就好像是由工作车厢和娱乐车厢组成的,而他们的惯</a:t>
            </a:r>
            <a:r>
              <a:rPr dirty="0"/>
              <a:t/>
            </a:r>
            <a:br>
              <a:rPr dirty="0"/>
            </a:br>
            <a:r>
              <a:rPr lang="zh-CN" altLang="en-US" sz="2607" kern="0" dirty="0" smtClean="0">
                <a:solidFill>
                  <a:srgbClr val="000000"/>
                </a:solidFill>
                <a:latin typeface="Times New Roman" pitchFamily="65" charset="-122"/>
                <a:ea typeface="宋体" pitchFamily="65" charset="-122"/>
              </a:rPr>
              <a:t>常生活方式就是在工作车厢里拼命干活和挣钱,然后又在娱乐车厢里拼命享</a:t>
            </a:r>
            <a:r>
              <a:rPr dirty="0"/>
              <a:t/>
            </a:r>
            <a:br>
              <a:rPr dirty="0"/>
            </a:br>
            <a:r>
              <a:rPr lang="zh-CN" altLang="en-US" sz="2607" kern="0" dirty="0" smtClean="0">
                <a:solidFill>
                  <a:srgbClr val="000000"/>
                </a:solidFill>
                <a:latin typeface="Times New Roman" pitchFamily="65" charset="-122"/>
                <a:ea typeface="宋体" pitchFamily="65" charset="-122"/>
              </a:rPr>
              <a:t>受和把钱花掉,如此交替往复,再没有工夫和心思看一眼车窗外的风景了。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⑧光阴蹉跎,世界喧嚣,我自己要警惕,在人生旅途上保持一份童趣和闲心是</a:t>
            </a:r>
            <a:r>
              <a:rPr dirty="0"/>
              <a:t/>
            </a:r>
            <a:br>
              <a:rPr dirty="0"/>
            </a:br>
            <a:r>
              <a:rPr lang="zh-CN" altLang="en-US" sz="2607" kern="0" dirty="0" smtClean="0">
                <a:solidFill>
                  <a:srgbClr val="000000"/>
                </a:solidFill>
                <a:latin typeface="Times New Roman" pitchFamily="65" charset="-122"/>
                <a:ea typeface="宋体" pitchFamily="65" charset="-122"/>
              </a:rPr>
              <a:t>不容易的。如果哪一天我只是埋头于人生中的种种事务,不再有兴致扒在车</a:t>
            </a:r>
            <a:r>
              <a:rPr dirty="0"/>
              <a:t/>
            </a:r>
            <a:br>
              <a:rPr dirty="0"/>
            </a:br>
            <a:r>
              <a:rPr lang="zh-CN" altLang="en-US" sz="2607" kern="0" dirty="0" smtClean="0">
                <a:solidFill>
                  <a:srgbClr val="000000"/>
                </a:solidFill>
                <a:latin typeface="Times New Roman" pitchFamily="65" charset="-122"/>
                <a:ea typeface="宋体" pitchFamily="65" charset="-122"/>
              </a:rPr>
              <a:t>窗旁看沿途的风光,倾听内心的音乐,那时候我就真正老了俗了,那样便辜负</a:t>
            </a:r>
            <a:r>
              <a:rPr dirty="0"/>
              <a:t/>
            </a:r>
            <a:br>
              <a:rPr dirty="0"/>
            </a:br>
            <a:r>
              <a:rPr lang="zh-CN" altLang="en-US" sz="2607" kern="0" dirty="0" smtClean="0">
                <a:solidFill>
                  <a:srgbClr val="000000"/>
                </a:solidFill>
                <a:latin typeface="Times New Roman" pitchFamily="65" charset="-122"/>
                <a:ea typeface="宋体" pitchFamily="65" charset="-122"/>
              </a:rPr>
              <a:t>了人生这一趟美好的旅行。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喜爱之情尤为明确。文中第六段“一撇一捺站立成墨黑的姿势,氤氲香气里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传承着中国文字的博大精深”、第七段“一锭墨,千杵万揉,浓缩的精华,浓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缩的是民族文化的瑰宝”等写出墨的精神内涵。文中第十一段“在虹关寻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墨,我不为藏墨之好,只是警醒自己要时刻保持一颗对文化敬畏的心”从写作</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动机的角度点明原因。</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①虹关具有优美的自然风光和丰厚的文化底蕴。②虹关是徽墨的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产地,徽墨也成就了虹关。③虹关引发了作者的乡愁。④增添了寻墨历程的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情趣,丰富了主题。(答对3点即可)</a:t>
            </a:r>
            <a:endParaRPr lang="zh-CN" altLang="en-US" dirty="0">
              <a:solidFill>
                <a:srgbClr val="FF0000"/>
              </a:solidFill>
            </a:endParaRPr>
          </a:p>
        </p:txBody>
      </p:sp>
      <p:sp>
        <p:nvSpPr>
          <p:cNvPr id="3" name="TextBox 2"/>
          <p:cNvSpPr txBox="1"/>
          <p:nvPr/>
        </p:nvSpPr>
        <p:spPr>
          <a:xfrm>
            <a:off x="540000" y="255617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描绘虹关古村的内容贯穿始终,第三、四段写出了虹关优美的自然风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光,第六段主要表现虹关的文化底蕴,第七段体现出虹关与徽墨的关系,第十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段中作者在虹关忆起往事引发乡愁。在表达效果方面,增添了情趣,丰富了主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题。</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四、(2018南通考前六套卷卷六)阅读下面的作品,完成问题。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粉墨人生</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韩静霆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①那些天,画戏曲人物,着了魔。白天,执笔如同使剑,左右开弓,有时候,咿咿呀</a:t>
            </a:r>
            <a:r>
              <a:rPr dirty="0"/>
              <a:t/>
            </a:r>
            <a:br>
              <a:rPr dirty="0"/>
            </a:br>
            <a:r>
              <a:rPr lang="zh-CN" altLang="en-US" sz="2607" kern="0" dirty="0" smtClean="0">
                <a:solidFill>
                  <a:srgbClr val="000000"/>
                </a:solidFill>
                <a:latin typeface="Times New Roman" pitchFamily="65" charset="-122"/>
                <a:ea typeface="宋体" pitchFamily="65" charset="-122"/>
              </a:rPr>
              <a:t>呀地边画边唱,管他有调无调,吼得出汗便好。到了夜里,蘸满色彩的笔放下</a:t>
            </a:r>
            <a:r>
              <a:rPr dirty="0"/>
              <a:t/>
            </a:r>
            <a:br>
              <a:rPr dirty="0"/>
            </a:br>
            <a:r>
              <a:rPr lang="zh-CN" altLang="en-US" sz="2607" kern="0" dirty="0" smtClean="0">
                <a:solidFill>
                  <a:srgbClr val="000000"/>
                </a:solidFill>
                <a:latin typeface="Times New Roman" pitchFamily="65" charset="-122"/>
                <a:ea typeface="宋体" pitchFamily="65" charset="-122"/>
              </a:rPr>
              <a:t>了,人虽然像僵尸一般在床上睡着,白天画的那些戏曲人物却全来了。咱不知</a:t>
            </a:r>
            <a:r>
              <a:rPr dirty="0"/>
              <a:t/>
            </a:r>
            <a:br>
              <a:rPr dirty="0"/>
            </a:br>
            <a:r>
              <a:rPr lang="zh-CN" altLang="en-US" sz="2607" kern="0" dirty="0" smtClean="0">
                <a:solidFill>
                  <a:srgbClr val="000000"/>
                </a:solidFill>
                <a:latin typeface="Times New Roman" pitchFamily="65" charset="-122"/>
                <a:ea typeface="宋体" pitchFamily="65" charset="-122"/>
              </a:rPr>
              <a:t>从哪儿弄了个“令箭”,举着,喊叫着在戏曲人物队列中间穿行。最后的结果</a:t>
            </a:r>
            <a:r>
              <a:rPr dirty="0"/>
              <a:t/>
            </a:r>
            <a:br>
              <a:rPr dirty="0"/>
            </a:br>
            <a:r>
              <a:rPr lang="zh-CN" altLang="en-US" sz="2607" kern="0" dirty="0" smtClean="0">
                <a:solidFill>
                  <a:srgbClr val="000000"/>
                </a:solidFill>
                <a:latin typeface="Times New Roman" pitchFamily="65" charset="-122"/>
                <a:ea typeface="宋体" pitchFamily="65" charset="-122"/>
              </a:rPr>
              <a:t>是“扑通”一声,我摔到了床下边,眼眶磕青了,牙床磕破了,流着血,原来是</a:t>
            </a:r>
            <a:r>
              <a:rPr dirty="0"/>
              <a:t/>
            </a:r>
            <a:br>
              <a:rPr dirty="0"/>
            </a:br>
            <a:r>
              <a:rPr lang="zh-CN" altLang="en-US" sz="2607" kern="0" dirty="0" smtClean="0">
                <a:solidFill>
                  <a:srgbClr val="000000"/>
                </a:solidFill>
                <a:latin typeface="Times New Roman" pitchFamily="65" charset="-122"/>
                <a:ea typeface="宋体" pitchFamily="65" charset="-122"/>
              </a:rPr>
              <a:t>梦。戏曲人物画就是这么让你美,美个死;伤你也伤得狠,让你流了血、挂着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②我从小就和戏曲结缘了。小小的戏园子是摄魂夺魄的地方。我经常趴在</a:t>
            </a:r>
            <a:r>
              <a:t/>
            </a:r>
            <a:br/>
            <a:r>
              <a:rPr lang="zh-CN" altLang="en-US" sz="2607" kern="0" dirty="0" smtClean="0">
                <a:solidFill>
                  <a:srgbClr val="000000"/>
                </a:solidFill>
                <a:latin typeface="Times New Roman" pitchFamily="65" charset="-122"/>
                <a:ea typeface="宋体" pitchFamily="65" charset="-122"/>
              </a:rPr>
              <a:t>那个后台的小窗户往里面瞧,看那些化完妆的和没化完妆的红脸、白脸、黑</a:t>
            </a:r>
            <a:r>
              <a:t/>
            </a:r>
            <a:br/>
            <a:r>
              <a:rPr lang="zh-CN" altLang="en-US" sz="2607" kern="0" dirty="0" smtClean="0">
                <a:solidFill>
                  <a:srgbClr val="000000"/>
                </a:solidFill>
                <a:latin typeface="Times New Roman" pitchFamily="65" charset="-122"/>
                <a:ea typeface="宋体" pitchFamily="65" charset="-122"/>
              </a:rPr>
              <a:t>脸、花脸来来去去。最让我醉心的就是他们那个扑脸的香粉。演员们画好</a:t>
            </a:r>
            <a:r>
              <a:t/>
            </a:r>
            <a:br/>
            <a:r>
              <a:rPr lang="zh-CN" altLang="en-US" sz="2607" kern="0" dirty="0" smtClean="0">
                <a:solidFill>
                  <a:srgbClr val="000000"/>
                </a:solidFill>
                <a:latin typeface="Times New Roman" pitchFamily="65" charset="-122"/>
                <a:ea typeface="宋体" pitchFamily="65" charset="-122"/>
              </a:rPr>
              <a:t>了眉眼,定妆时拿粉去扑。香粉在后台飘起来,让眼前一切真实的人和道具变</a:t>
            </a:r>
            <a:r>
              <a:t/>
            </a:r>
            <a:br/>
            <a:r>
              <a:rPr lang="zh-CN" altLang="en-US" sz="2607" kern="0" dirty="0" smtClean="0">
                <a:solidFill>
                  <a:srgbClr val="000000"/>
                </a:solidFill>
                <a:latin typeface="Times New Roman" pitchFamily="65" charset="-122"/>
                <a:ea typeface="宋体" pitchFamily="65" charset="-122"/>
              </a:rPr>
              <a:t>得虚幻,都飘到了半空。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③在后台趴窗户看到了同班一个姓郝的同学,他的父亲在地方戏院门口检票,</a:t>
            </a:r>
            <a:r>
              <a:t/>
            </a:r>
            <a:br/>
            <a:r>
              <a:rPr lang="zh-CN" altLang="en-US" sz="2607" kern="0" dirty="0" smtClean="0">
                <a:solidFill>
                  <a:srgbClr val="000000"/>
                </a:solidFill>
                <a:latin typeface="Times New Roman" pitchFamily="65" charset="-122"/>
                <a:ea typeface="宋体" pitchFamily="65" charset="-122"/>
              </a:rPr>
              <a:t>我就想办法去巴结这个同学。有时候他父亲不在那儿检票,我就往里闯。有</a:t>
            </a:r>
            <a:r>
              <a:t/>
            </a:r>
            <a:br/>
            <a:r>
              <a:rPr lang="zh-CN" altLang="en-US" sz="2607" kern="0" dirty="0" smtClean="0">
                <a:solidFill>
                  <a:srgbClr val="000000"/>
                </a:solidFill>
                <a:latin typeface="Times New Roman" pitchFamily="65" charset="-122"/>
                <a:ea typeface="宋体" pitchFamily="65" charset="-122"/>
              </a:rPr>
              <a:t>一次帽子被人家抓去了,但是人却留到戏园子那个最黑的角落里,足足看了半</a:t>
            </a:r>
            <a:endParaRPr lang="zh-CN" altLang="en-US"/>
          </a:p>
        </p:txBody>
      </p:sp>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场戏,过了半场瘾。</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④我绝对是那些二人转演员的铁杆粉丝。他们的唱功、他们的绝活和灵活</a:t>
            </a:r>
            <a:r>
              <a:t/>
            </a:r>
            <a:br/>
            <a:r>
              <a:rPr lang="zh-CN" altLang="en-US" sz="2607" kern="0" dirty="0" smtClean="0">
                <a:solidFill>
                  <a:srgbClr val="000000"/>
                </a:solidFill>
                <a:latin typeface="Times New Roman" pitchFamily="65" charset="-122"/>
                <a:ea typeface="宋体" pitchFamily="65" charset="-122"/>
              </a:rPr>
              <a:t>多变的表演方式,包括和观众密不可分的插科打诨,都让我倾倒。他们是真真</a:t>
            </a:r>
            <a:r>
              <a:t/>
            </a:r>
            <a:br/>
            <a:r>
              <a:rPr lang="zh-CN" altLang="en-US" sz="2607" kern="0" dirty="0" smtClean="0">
                <a:solidFill>
                  <a:srgbClr val="000000"/>
                </a:solidFill>
                <a:latin typeface="Times New Roman" pitchFamily="65" charset="-122"/>
                <a:ea typeface="宋体" pitchFamily="65" charset="-122"/>
              </a:rPr>
              <a:t>正正的“角儿”。他们的名字,像姓李的三姐妹一一梦霞、彩霞、晓霞,我永</a:t>
            </a:r>
            <a:r>
              <a:t/>
            </a:r>
            <a:br/>
            <a:r>
              <a:rPr lang="zh-CN" altLang="en-US" sz="2607" kern="0" dirty="0" smtClean="0">
                <a:solidFill>
                  <a:srgbClr val="000000"/>
                </a:solidFill>
                <a:latin typeface="Times New Roman" pitchFamily="65" charset="-122"/>
                <a:ea typeface="宋体" pitchFamily="65" charset="-122"/>
              </a:rPr>
              <a:t>远不会忘记。二人转有“九腔十八调”,音乐是非常复杂的,具有现代戏剧的</a:t>
            </a:r>
            <a:r>
              <a:t/>
            </a:r>
            <a:br/>
            <a:r>
              <a:rPr lang="zh-CN" altLang="en-US" sz="2607" kern="0" dirty="0" smtClean="0">
                <a:solidFill>
                  <a:srgbClr val="000000"/>
                </a:solidFill>
                <a:latin typeface="Times New Roman" pitchFamily="65" charset="-122"/>
                <a:ea typeface="宋体" pitchFamily="65" charset="-122"/>
              </a:rPr>
              <a:t>最前卫的观念和特色,要观众和舞台有一种间离感。两个演员在台上,说说笑</a:t>
            </a:r>
            <a:r>
              <a:t/>
            </a:r>
            <a:br/>
            <a:r>
              <a:rPr lang="zh-CN" altLang="en-US" sz="2607" kern="0" dirty="0" smtClean="0">
                <a:solidFill>
                  <a:srgbClr val="000000"/>
                </a:solidFill>
                <a:latin typeface="Times New Roman" pitchFamily="65" charset="-122"/>
                <a:ea typeface="宋体" pitchFamily="65" charset="-122"/>
              </a:rPr>
              <a:t>笑,忽然那边一说“去拿弦子吧”,这就开始动弦子了,开始唱了,唱一段又说</a:t>
            </a:r>
            <a:r>
              <a:t/>
            </a:r>
            <a:br/>
            <a:r>
              <a:rPr lang="zh-CN" altLang="en-US" sz="2607" kern="0" dirty="0" smtClean="0">
                <a:solidFill>
                  <a:srgbClr val="000000"/>
                </a:solidFill>
                <a:latin typeface="Times New Roman" pitchFamily="65" charset="-122"/>
                <a:ea typeface="宋体" pitchFamily="65" charset="-122"/>
              </a:rPr>
              <a:t>上了。演员在说书人和角色中间转换,那种观剧的亲切感是让人迷醉的。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⑤后来,我和郝同学决心自己拥有乐器,我们便一起到成人干活的工地上去做</a:t>
            </a:r>
            <a:endParaRPr lang="zh-CN" altLang="en-US"/>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小工,挖土方啊,挑土啊,干了整整七天,弄得灰头土脸,每人挣了六块四毛四。</a:t>
            </a:r>
            <a:r>
              <a:t/>
            </a:r>
            <a:br/>
            <a:r>
              <a:rPr lang="zh-CN" altLang="en-US" sz="2607" kern="0" dirty="0" smtClean="0">
                <a:solidFill>
                  <a:srgbClr val="000000"/>
                </a:solidFill>
                <a:latin typeface="Times New Roman" pitchFamily="65" charset="-122"/>
                <a:ea typeface="宋体" pitchFamily="65" charset="-122"/>
              </a:rPr>
              <a:t>我一辈子也不会忘记如此这般“巨大”数目的人民币给我们带来的喜悦!我</a:t>
            </a:r>
            <a:r>
              <a:t/>
            </a:r>
            <a:br/>
            <a:r>
              <a:rPr lang="zh-CN" altLang="en-US" sz="2607" kern="0" dirty="0" smtClean="0">
                <a:solidFill>
                  <a:srgbClr val="000000"/>
                </a:solidFill>
                <a:latin typeface="Times New Roman" pitchFamily="65" charset="-122"/>
                <a:ea typeface="宋体" pitchFamily="65" charset="-122"/>
              </a:rPr>
              <a:t>们一人买了一个龙头的破二胡,一人买了一支笛子,迫不及待地在街边上就吱</a:t>
            </a:r>
            <a:r>
              <a:t/>
            </a:r>
            <a:br/>
            <a:r>
              <a:rPr lang="zh-CN" altLang="en-US" sz="2607" kern="0" dirty="0" smtClean="0">
                <a:solidFill>
                  <a:srgbClr val="000000"/>
                </a:solidFill>
                <a:latin typeface="Times New Roman" pitchFamily="65" charset="-122"/>
                <a:ea typeface="宋体" pitchFamily="65" charset="-122"/>
              </a:rPr>
              <a:t>扭吱扭地拉起二胡,开始了我们的音乐之旅!</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⑥等我学会拉琴之后,地方戏院邀请我跟他们一起去演出。坐在他们那个骡</a:t>
            </a:r>
            <a:r>
              <a:t/>
            </a:r>
            <a:br/>
            <a:r>
              <a:rPr lang="zh-CN" altLang="en-US" sz="2607" kern="0" dirty="0" smtClean="0">
                <a:solidFill>
                  <a:srgbClr val="000000"/>
                </a:solidFill>
                <a:latin typeface="Times New Roman" pitchFamily="65" charset="-122"/>
                <a:ea typeface="宋体" pitchFamily="65" charset="-122"/>
              </a:rPr>
              <a:t>马大车上,非常骄傲地和演员们坐在一起。那时候,在村,在冬天,常常就在老</a:t>
            </a:r>
            <a:r>
              <a:t/>
            </a:r>
            <a:br/>
            <a:r>
              <a:rPr lang="zh-CN" altLang="en-US" sz="2607" kern="0" dirty="0" smtClean="0">
                <a:solidFill>
                  <a:srgbClr val="000000"/>
                </a:solidFill>
                <a:latin typeface="Times New Roman" pitchFamily="65" charset="-122"/>
                <a:ea typeface="宋体" pitchFamily="65" charset="-122"/>
              </a:rPr>
              <a:t>乡的炕头上演,炕沿下边儿全都是观众,那种土味儿、葱花味儿、旱烟味儿浓</a:t>
            </a:r>
            <a:r>
              <a:t/>
            </a:r>
            <a:br/>
            <a:r>
              <a:rPr lang="zh-CN" altLang="en-US" sz="2607" kern="0" dirty="0" smtClean="0">
                <a:solidFill>
                  <a:srgbClr val="000000"/>
                </a:solidFill>
                <a:latin typeface="Times New Roman" pitchFamily="65" charset="-122"/>
                <a:ea typeface="宋体" pitchFamily="65" charset="-122"/>
              </a:rPr>
              <a:t>浓的。演出结束了,老乡甚至会杀猪宰羊款待我们。热腾腾的猪肉粉条儿盛</a:t>
            </a:r>
            <a:r>
              <a:t/>
            </a:r>
            <a:br/>
            <a:r>
              <a:rPr lang="zh-CN" altLang="en-US" sz="2607" kern="0" dirty="0" smtClean="0">
                <a:solidFill>
                  <a:srgbClr val="000000"/>
                </a:solidFill>
                <a:latin typeface="Times New Roman" pitchFamily="65" charset="-122"/>
                <a:ea typeface="宋体" pitchFamily="65" charset="-122"/>
              </a:rPr>
              <a:t>一满碗,我用两只手捧着,太香了!辣辣的高粱小烧锅酒,连我这小孩子也得抿</a:t>
            </a:r>
            <a:endParaRPr lang="zh-CN" altLang="en-US"/>
          </a:p>
        </p:txBody>
      </p:sp>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上一口,真开心。而它更重要的恩惠和好处,是在我的血液里注入了一种东西</a:t>
            </a:r>
            <a:r>
              <a:rPr dirty="0"/>
              <a:t/>
            </a:r>
            <a:br>
              <a:rPr dirty="0"/>
            </a:br>
            <a:r>
              <a:rPr lang="zh-CN" altLang="en-US" sz="2607" kern="0" dirty="0" smtClean="0">
                <a:solidFill>
                  <a:srgbClr val="000000"/>
                </a:solidFill>
                <a:latin typeface="Times New Roman" pitchFamily="65" charset="-122"/>
                <a:ea typeface="宋体" pitchFamily="65" charset="-122"/>
              </a:rPr>
              <a:t>叫作民间艺术、民族艺术。</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⑦地方戏院和地方戏,把我和郝同学黏在一起。可就在那些无忧无虑的日子</a:t>
            </a:r>
            <a:r>
              <a:rPr dirty="0"/>
              <a:t/>
            </a:r>
            <a:br>
              <a:rPr dirty="0"/>
            </a:br>
            <a:r>
              <a:rPr lang="zh-CN" altLang="en-US" sz="2607" kern="0" dirty="0" smtClean="0">
                <a:solidFill>
                  <a:srgbClr val="000000"/>
                </a:solidFill>
                <a:latin typeface="Times New Roman" pitchFamily="65" charset="-122"/>
                <a:ea typeface="宋体" pitchFamily="65" charset="-122"/>
              </a:rPr>
              <a:t>里,灾祸不期而至。大概是因为郝同学生得一副讨女生喜欢的小白脸儿吧,一</a:t>
            </a:r>
            <a:r>
              <a:rPr dirty="0"/>
              <a:t/>
            </a:r>
            <a:br>
              <a:rPr dirty="0"/>
            </a:br>
            <a:r>
              <a:rPr lang="zh-CN" altLang="en-US" sz="2607" kern="0" dirty="0" smtClean="0">
                <a:solidFill>
                  <a:srgbClr val="000000"/>
                </a:solidFill>
                <a:latin typeface="Times New Roman" pitchFamily="65" charset="-122"/>
                <a:ea typeface="宋体" pitchFamily="65" charset="-122"/>
              </a:rPr>
              <a:t>日放学,我们班几个大个儿的同学纠集了一帮人,喊着让我闪开,我回头还没</a:t>
            </a:r>
            <a:r>
              <a:rPr dirty="0"/>
              <a:t/>
            </a:r>
            <a:br>
              <a:rPr dirty="0"/>
            </a:br>
            <a:r>
              <a:rPr lang="zh-CN" altLang="en-US" sz="2607" kern="0" dirty="0" smtClean="0">
                <a:solidFill>
                  <a:srgbClr val="000000"/>
                </a:solidFill>
                <a:latin typeface="Times New Roman" pitchFamily="65" charset="-122"/>
                <a:ea typeface="宋体" pitchFamily="65" charset="-122"/>
              </a:rPr>
              <a:t>醒过神儿来,雨点儿一般的砖头就砸向郝同学了,追着打他。我呆呆地站在路</a:t>
            </a:r>
            <a:r>
              <a:rPr dirty="0"/>
              <a:t/>
            </a:r>
            <a:br>
              <a:rPr dirty="0"/>
            </a:br>
            <a:r>
              <a:rPr lang="zh-CN" altLang="en-US" sz="2607" kern="0" dirty="0" smtClean="0">
                <a:solidFill>
                  <a:srgbClr val="000000"/>
                </a:solidFill>
                <a:latin typeface="Times New Roman" pitchFamily="65" charset="-122"/>
                <a:ea typeface="宋体" pitchFamily="65" charset="-122"/>
              </a:rPr>
              <a:t>上,浑身发抖,觉得冷。这一番砖头和叫骂让我第一次意识到,原来人生还有</a:t>
            </a:r>
            <a:r>
              <a:rPr dirty="0"/>
              <a:t/>
            </a:r>
            <a:br>
              <a:rPr dirty="0"/>
            </a:br>
            <a:r>
              <a:rPr lang="zh-CN" altLang="en-US" sz="2607" kern="0" dirty="0" smtClean="0">
                <a:solidFill>
                  <a:srgbClr val="000000"/>
                </a:solidFill>
                <a:latin typeface="Times New Roman" pitchFamily="65" charset="-122"/>
                <a:ea typeface="宋体" pitchFamily="65" charset="-122"/>
              </a:rPr>
              <a:t>这么残酷和丑恶的东西。后来,郝同学退学了,到地方戏院去学习操琴。最后</a:t>
            </a:r>
            <a:r>
              <a:rPr dirty="0"/>
              <a:t/>
            </a:r>
            <a:br>
              <a:rPr dirty="0"/>
            </a:br>
            <a:r>
              <a:rPr lang="zh-CN" altLang="en-US" sz="2607" kern="0" dirty="0" smtClean="0">
                <a:solidFill>
                  <a:srgbClr val="000000"/>
                </a:solidFill>
                <a:latin typeface="Times New Roman" pitchFamily="65" charset="-122"/>
                <a:ea typeface="宋体" pitchFamily="65" charset="-122"/>
              </a:rPr>
              <a:t>他成了我们那个城市的地方剧院院长。他的爱人是我们那个地方最漂亮的、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最好的地方戏演员。地方戏慷慨地给了郝同学一个好生活。我呢,几经周折,</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考进了中央音乐学院,开始了音乐人生。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⑧后来的生活就像一部连本儿的大戏,一幕一幕地拉开。我的老伴儿陪我走</a:t>
            </a:r>
            <a:r>
              <a:rPr dirty="0"/>
              <a:t/>
            </a:r>
            <a:br>
              <a:rPr dirty="0"/>
            </a:br>
            <a:r>
              <a:rPr lang="zh-CN" altLang="en-US" sz="2607" kern="0" dirty="0" smtClean="0">
                <a:solidFill>
                  <a:srgbClr val="000000"/>
                </a:solidFill>
                <a:latin typeface="Times New Roman" pitchFamily="65" charset="-122"/>
                <a:ea typeface="宋体" pitchFamily="65" charset="-122"/>
              </a:rPr>
              <a:t>过了五十多年,她常常感叹人生如戏,戏如人生。只可惜,再也不容易找到童</a:t>
            </a:r>
            <a:r>
              <a:rPr dirty="0"/>
              <a:t/>
            </a:r>
            <a:br>
              <a:rPr dirty="0"/>
            </a:br>
            <a:r>
              <a:rPr lang="zh-CN" altLang="en-US" sz="2607" kern="0" dirty="0" smtClean="0">
                <a:solidFill>
                  <a:srgbClr val="000000"/>
                </a:solidFill>
                <a:latin typeface="Times New Roman" pitchFamily="65" charset="-122"/>
                <a:ea typeface="宋体" pitchFamily="65" charset="-122"/>
              </a:rPr>
              <a:t>年趴戏园子窗台那种如梦如幻、如痴如醉的感觉了,老花的眼睛是不是也磨</a:t>
            </a:r>
            <a:r>
              <a:rPr dirty="0"/>
              <a:t/>
            </a:r>
            <a:br>
              <a:rPr dirty="0"/>
            </a:br>
            <a:r>
              <a:rPr lang="zh-CN" altLang="en-US" sz="2607" kern="0" dirty="0" smtClean="0">
                <a:solidFill>
                  <a:srgbClr val="000000"/>
                </a:solidFill>
                <a:latin typeface="Times New Roman" pitchFamily="65" charset="-122"/>
                <a:ea typeface="宋体" pitchFamily="65" charset="-122"/>
              </a:rPr>
              <a:t>出了老茧?老家的旧房院落和地方戏园子全都铲光了。今年母亲病逝,</a:t>
            </a:r>
            <a:r>
              <a:rPr lang="zh-CN" altLang="en-US" sz="2607" u="sng" kern="0" dirty="0" smtClean="0">
                <a:solidFill>
                  <a:srgbClr val="000000"/>
                </a:solidFill>
                <a:latin typeface="Times New Roman" pitchFamily="65" charset="-122"/>
                <a:ea typeface="宋体" pitchFamily="65" charset="-122"/>
              </a:rPr>
              <a:t>我回</a:t>
            </a:r>
            <a:r>
              <a:rPr dirty="0"/>
              <a:t/>
            </a:r>
            <a:br>
              <a:rPr dirty="0"/>
            </a:br>
            <a:r>
              <a:rPr lang="zh-CN" altLang="en-US" sz="2607" u="sng" kern="0" dirty="0" smtClean="0">
                <a:solidFill>
                  <a:srgbClr val="000000"/>
                </a:solidFill>
                <a:latin typeface="Times New Roman" pitchFamily="65" charset="-122"/>
                <a:ea typeface="宋体" pitchFamily="65" charset="-122"/>
              </a:rPr>
              <a:t>家奔丧,真正又成了一个孤儿</a:t>
            </a:r>
            <a:r>
              <a:rPr lang="zh-CN" altLang="en-US" sz="2607" u="sng"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⑨我幸运地找到了一把让重年复活的钥匙,这就是画戏。我把戏曲人物纠集</a:t>
            </a:r>
            <a:r>
              <a:rPr dirty="0"/>
              <a:t/>
            </a:r>
            <a:br>
              <a:rPr dirty="0"/>
            </a:br>
            <a:r>
              <a:rPr lang="zh-CN" altLang="en-US" sz="2607" kern="0" dirty="0" smtClean="0">
                <a:solidFill>
                  <a:srgbClr val="000000"/>
                </a:solidFill>
                <a:latin typeface="Times New Roman" pitchFamily="65" charset="-122"/>
                <a:ea typeface="宋体" pitchFamily="65" charset="-122"/>
              </a:rPr>
              <a:t>到我的画作里,他们给我带来一种很美好的想象和追忆,调动起我对艺术和人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8319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生的这样一种爱、一种融入。或许唯有如此,我才可能回到趴地方戏园子小</a:t>
            </a:r>
            <a:r>
              <a:rPr dirty="0"/>
              <a:t/>
            </a:r>
            <a:br>
              <a:rPr dirty="0"/>
            </a:br>
            <a:r>
              <a:rPr lang="zh-CN" altLang="en-US" sz="2607" kern="0" dirty="0" smtClean="0">
                <a:solidFill>
                  <a:srgbClr val="000000"/>
                </a:solidFill>
                <a:latin typeface="Times New Roman" pitchFamily="65" charset="-122"/>
                <a:ea typeface="宋体" pitchFamily="65" charset="-122"/>
              </a:rPr>
              <a:t>窗户的年代,回到从少年开始的粉墨人生。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1.根据文章相关内容,依次概括作者和戏剧结缘的过程。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endParaRPr lang="en-US" altLang="zh-CN" sz="2607" u="sng"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2.结合全文,说说作者为什么要写到“郝同学”。</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1.文章第①段在文中有何作用?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2.文章标题为“车窗外”,且文章主要写乘车的爱好,但为何在第⑥段写航行</a:t>
            </a:r>
            <a:r>
              <a:rPr dirty="0"/>
              <a:t/>
            </a:r>
            <a:br>
              <a:rPr dirty="0"/>
            </a:br>
            <a:r>
              <a:rPr lang="zh-CN" altLang="en-US" sz="2607" kern="0" dirty="0" smtClean="0">
                <a:solidFill>
                  <a:srgbClr val="000000"/>
                </a:solidFill>
                <a:latin typeface="Times New Roman" pitchFamily="65" charset="-122"/>
                <a:ea typeface="宋体" pitchFamily="65" charset="-122"/>
              </a:rPr>
              <a:t>江海之事?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755973"/>
            <a:ext cx="11340000" cy="5514330"/>
          </a:xfrm>
          <a:prstGeom prst="rect">
            <a:avLst/>
          </a:prstGeom>
          <a:noFill/>
        </p:spPr>
        <p:txBody>
          <a:bodyPr wrap="square" lIns="0" tIns="0" rIns="0" bIns="0" rtlCol="0">
            <a:spAutoFit/>
          </a:bodyPr>
          <a:lstStyle/>
          <a:p>
            <a:pPr marL="0" indent="0" eaLnBrk="0" latinLnBrk="1" hangingPunct="0">
              <a:lnSpc>
                <a:spcPts val="43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(1)趴在窗台看化妆。(2)混票逃票进戏院。(3)痴迷沉醉二人转。(4)</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辛苦赚钱买乐器。</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3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题干要求“根据文章相关内容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依次概括作者和戏剧结缘的过程”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是考查学生的筛选和概括能力。文章第②段开头说“我从小就和戏曲结缘</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说明具体的结缘过程应在下面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我经常趴在那个后台的小窗户往里面</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看那些化完妆的和没化完妆的红脸、白脸、黑脸、花脸来来去去”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第③</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段“他的父亲在地方戏院门口检票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我就想办法去巴结这个同学。有时候他</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父亲不在那儿检票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我就往里闯”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第④段“我绝对是那些二人转演员的铁杆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粉丝”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第⑤段“后来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我和郝同学决心自己拥有乐器”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找到这些内容再按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照“我做了什么事”的格式进行概括即可。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①郝同学是我戏剧梦想的“伙伴”,见证了我与戏剧结缘的过程。</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②郝同学的人生之路和戏剧不分离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因戏而买乐器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退学后去学戏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戏又给了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他个好生活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他的人生充满戏剧性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强化了“粉墨人生”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人生如戏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的主题。</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③拓宽了行文思路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丰富了文章内容。</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文章中引入特别的人物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其基本作用不外乎突出人物性格、揭示深化</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主题等。有时反复出现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串起相关情节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从而成为文章的线索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兼有使结构更</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加严谨的作用。答题时首先应明确答题的方向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然后找出有关“郝同学”的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描写内容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再看与“我”的关联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最后从前面所列的几个方面进行答题即可。</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文中“郝同学”的经历还有强化主题的作用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答题时千万不能遗漏。</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latin typeface="Times New Roman" pitchFamily="65" charset="-122"/>
                <a:ea typeface="宋体" pitchFamily="65" charset="-122"/>
              </a:rPr>
              <a:t>散文总是要表达作者感悟,抒发作者情感的,于是,概括作者的思想、情感就</a:t>
            </a:r>
            <a:r>
              <a:rPr dirty="0"/>
              <a:t/>
            </a:r>
            <a:br>
              <a:rPr dirty="0"/>
            </a:br>
            <a:r>
              <a:rPr lang="zh-CN" altLang="en-US" sz="2607" kern="0" dirty="0" smtClean="0">
                <a:latin typeface="Times New Roman" pitchFamily="65" charset="-122"/>
                <a:ea typeface="宋体" pitchFamily="65" charset="-122"/>
              </a:rPr>
              <a:t>成了归纳概括题的重要内容。概括有两个指向:一是局部段落或全文的思</a:t>
            </a:r>
            <a:r>
              <a:rPr dirty="0"/>
              <a:t/>
            </a:r>
            <a:br>
              <a:rPr dirty="0"/>
            </a:br>
            <a:r>
              <a:rPr lang="zh-CN" altLang="en-US" sz="2607" kern="0" dirty="0" smtClean="0">
                <a:latin typeface="Times New Roman" pitchFamily="65" charset="-122"/>
                <a:ea typeface="宋体" pitchFamily="65" charset="-122"/>
              </a:rPr>
              <a:t>想、情感内容概括,二是概括作者产生这种思想、情感的依据或原因。前者</a:t>
            </a:r>
            <a:endParaRPr lang="en-US" altLang="zh-CN" sz="2607" kern="0" dirty="0" smtClean="0">
              <a:latin typeface="Times New Roman" pitchFamily="65" charset="-122"/>
              <a:ea typeface="宋体" pitchFamily="65" charset="-122"/>
            </a:endParaRPr>
          </a:p>
          <a:p>
            <a:pPr eaLnBrk="0" latinLnBrk="1" hangingPunct="0">
              <a:lnSpc>
                <a:spcPct val="150000"/>
              </a:lnSpc>
            </a:pPr>
            <a:r>
              <a:rPr lang="zh-CN" altLang="en-US" sz="2607" kern="0" dirty="0" smtClean="0">
                <a:latin typeface="Times New Roman" pitchFamily="65" charset="-122"/>
                <a:ea typeface="宋体" pitchFamily="65" charset="-122"/>
              </a:rPr>
              <a:t>近乎主旨概括</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后者近乎原因概括。答这类题</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主要是把重点放在文本的后半</a:t>
            </a:r>
            <a:r>
              <a:rPr lang="zh-CN" altLang="en-US" sz="2800" dirty="0" smtClean="0"/>
              <a:t/>
            </a:r>
            <a:br>
              <a:rPr lang="zh-CN" altLang="en-US" sz="2800" dirty="0" smtClean="0"/>
            </a:br>
            <a:r>
              <a:rPr lang="zh-CN" altLang="en-US" sz="2607" kern="0" dirty="0" smtClean="0">
                <a:latin typeface="Times New Roman" pitchFamily="65" charset="-122"/>
                <a:ea typeface="宋体" pitchFamily="65" charset="-122"/>
              </a:rPr>
              <a:t>部分</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放在文中的议论、抒情段落或语句上。比如上面第三大题的第</a:t>
            </a:r>
            <a:r>
              <a:rPr lang="en-US" altLang="zh-CN" sz="2607" kern="0" dirty="0" smtClean="0">
                <a:latin typeface="Times New Roman" pitchFamily="65" charset="-122"/>
                <a:ea typeface="宋体" pitchFamily="65" charset="-122"/>
              </a:rPr>
              <a:t>1</a:t>
            </a:r>
            <a:r>
              <a:rPr lang="zh-CN" altLang="en-US" sz="2607" kern="0" dirty="0" smtClean="0">
                <a:latin typeface="Times New Roman" pitchFamily="65" charset="-122"/>
                <a:ea typeface="宋体" pitchFamily="65" charset="-122"/>
              </a:rPr>
              <a:t>小题</a:t>
            </a:r>
            <a:r>
              <a:rPr lang="en-US" altLang="zh-CN" sz="2607" kern="0" dirty="0" smtClean="0">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latin typeface="Times New Roman" pitchFamily="65" charset="-122"/>
                <a:ea typeface="宋体" pitchFamily="65" charset="-122"/>
              </a:rPr>
              <a:t>就属于原因概括</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答案来源主要在文章后面的解说部分</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要把能解释“徽墨式</a:t>
            </a:r>
            <a:r>
              <a:rPr lang="zh-CN" altLang="en-US" sz="2800" dirty="0" smtClean="0"/>
              <a:t/>
            </a:r>
            <a:br>
              <a:rPr lang="zh-CN" altLang="en-US" sz="2800" dirty="0" smtClean="0"/>
            </a:br>
            <a:r>
              <a:rPr lang="zh-CN" altLang="en-US" sz="2607" kern="0" dirty="0" smtClean="0">
                <a:latin typeface="Times New Roman" pitchFamily="65" charset="-122"/>
                <a:ea typeface="宋体" pitchFamily="65" charset="-122"/>
              </a:rPr>
              <a:t>微”的相关信息找出来</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再加以提炼概括。</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9457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(2018镇江考前压轴卷)阅读下面的作品,完成问题。(20分)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在河之洲</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陈忠实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①东过渭河,田堰层叠的渭北高原,被青葱葱的麦子覆盖着,如此博大深沉,又</a:t>
            </a:r>
            <a:r>
              <a:rPr dirty="0"/>
              <a:t/>
            </a:r>
            <a:br>
              <a:rPr dirty="0"/>
            </a:br>
            <a:r>
              <a:rPr lang="zh-CN" altLang="en-US" sz="2607" kern="0" dirty="0" smtClean="0">
                <a:solidFill>
                  <a:srgbClr val="000000"/>
                </a:solidFill>
                <a:latin typeface="Times New Roman" pitchFamily="65" charset="-122"/>
                <a:ea typeface="宋体" pitchFamily="65" charset="-122"/>
              </a:rPr>
              <a:t>如此舒展柔曼,让人顿然发生对黄土高原深蕴不露的神奇伟力的感动。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②我的心绪早已舒展欢愉起来,却不完全因为满川满原的绿色的浸染和撩拨,</a:t>
            </a:r>
            <a:r>
              <a:rPr dirty="0"/>
              <a:t/>
            </a:r>
            <a:br>
              <a:rPr dirty="0"/>
            </a:br>
            <a:r>
              <a:rPr lang="zh-CN" altLang="en-US" sz="2607" kern="0" dirty="0" smtClean="0">
                <a:solidFill>
                  <a:srgbClr val="000000"/>
                </a:solidFill>
                <a:latin typeface="Times New Roman" pitchFamily="65" charset="-122"/>
                <a:ea typeface="宋体" pitchFamily="65" charset="-122"/>
              </a:rPr>
              <a:t>更有潜藏心底的一个极富诱惑的企盼——即将踏访2 000多年前那位“窈窕</a:t>
            </a:r>
            <a:r>
              <a:rPr dirty="0"/>
              <a:t/>
            </a:r>
            <a:br>
              <a:rPr dirty="0"/>
            </a:br>
            <a:r>
              <a:rPr lang="zh-CN" altLang="en-US" sz="2607" kern="0" dirty="0" smtClean="0">
                <a:solidFill>
                  <a:srgbClr val="000000"/>
                </a:solidFill>
                <a:latin typeface="Times New Roman" pitchFamily="65" charset="-122"/>
                <a:ea typeface="宋体" pitchFamily="65" charset="-122"/>
              </a:rPr>
              <a:t>淑女”曾经生活和恋爱的“在河之洲”了。</a:t>
            </a:r>
            <a:endParaRPr lang="zh-CN" altLang="en-US" dirty="0"/>
          </a:p>
        </p:txBody>
      </p:sp>
      <p:pic>
        <p:nvPicPr>
          <p:cNvPr id="3" name="Picture 10"/>
          <p:cNvPicPr>
            <a:picLocks noChangeAspect="1" noChangeArrowheads="1"/>
          </p:cNvPicPr>
          <p:nvPr/>
        </p:nvPicPr>
        <p:blipFill>
          <a:blip r:embed="rId4" cstate="print"/>
          <a:srcRect/>
          <a:stretch>
            <a:fillRect/>
          </a:stretch>
        </p:blipFill>
        <p:spPr bwMode="auto">
          <a:xfrm>
            <a:off x="521221" y="834519"/>
            <a:ext cx="2352675" cy="4857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③在河之洲,在哪条河边的哪一块芳草地上,曾经出现过一位窈窕淑女,而且</a:t>
            </a:r>
            <a:r>
              <a:t/>
            </a:r>
            <a:br/>
            <a:r>
              <a:rPr lang="zh-CN" altLang="en-US" sz="2607" kern="0" dirty="0" smtClean="0">
                <a:solidFill>
                  <a:srgbClr val="000000"/>
                </a:solidFill>
                <a:latin typeface="Times New Roman" pitchFamily="65" charset="-122"/>
                <a:ea typeface="宋体" pitchFamily="65" charset="-122"/>
              </a:rPr>
              <a:t>演绎出千古诵唱不衰的美丽的爱情诗篇?神秘而又圣洁的“在河之洲”,就</a:t>
            </a:r>
            <a:r>
              <a:t/>
            </a:r>
            <a:br/>
            <a:r>
              <a:rPr lang="zh-CN" altLang="en-US" sz="2607" kern="0" dirty="0" smtClean="0">
                <a:solidFill>
                  <a:srgbClr val="000000"/>
                </a:solidFill>
                <a:latin typeface="Times New Roman" pitchFamily="65" charset="-122"/>
                <a:ea typeface="宋体" pitchFamily="65" charset="-122"/>
              </a:rPr>
              <a:t>在我的心底潜存下来。我现在就奔着那方神秘而又圣洁的芳草地来了。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④远远便瞅见了黄河。它冲出禹门,又冲出晋陕大峡谷,到这里才放松了,温</a:t>
            </a:r>
            <a:r>
              <a:t/>
            </a:r>
            <a:br/>
            <a:r>
              <a:rPr lang="zh-CN" altLang="en-US" sz="2607" kern="0" dirty="0" smtClean="0">
                <a:solidFill>
                  <a:srgbClr val="000000"/>
                </a:solidFill>
                <a:latin typeface="Times New Roman" pitchFamily="65" charset="-122"/>
                <a:ea typeface="宋体" pitchFamily="65" charset="-122"/>
              </a:rPr>
              <a:t>柔了,也需要抒情低吟了,抖落下沉重的泥沙,孕育出渭北高原这方秀美的河</a:t>
            </a:r>
            <a:r>
              <a:t/>
            </a:r>
            <a:br/>
            <a:r>
              <a:rPr lang="zh-CN" altLang="en-US" sz="2607" kern="0" dirty="0" smtClean="0">
                <a:solidFill>
                  <a:srgbClr val="000000"/>
                </a:solidFill>
                <a:latin typeface="Times New Roman" pitchFamily="65" charset="-122"/>
                <a:ea typeface="宋体" pitchFamily="65" charset="-122"/>
              </a:rPr>
              <a:t>洲。这里坦坦荡荡铺展开的绿莹莹的芦苇,在人初见的一瞬便感到巨大的摇</a:t>
            </a:r>
            <a:r>
              <a:t/>
            </a:r>
            <a:br/>
            <a:r>
              <a:rPr lang="zh-CN" altLang="en-US" sz="2607" kern="0" dirty="0" smtClean="0">
                <a:solidFill>
                  <a:srgbClr val="000000"/>
                </a:solidFill>
                <a:latin typeface="Times New Roman" pitchFamily="65" charset="-122"/>
                <a:ea typeface="宋体" pitchFamily="65" charset="-122"/>
              </a:rPr>
              <a:t>撼和震颤。那潜存心底的“在河之洲”,完全不及现实的洽川之壮美。</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a:t>
            </a:r>
            <a:r>
              <a:rPr lang="zh-CN" altLang="en-US" sz="2607" u="sng" kern="0" dirty="0" smtClean="0">
                <a:solidFill>
                  <a:srgbClr val="000000"/>
                </a:solidFill>
                <a:latin typeface="Times New Roman" pitchFamily="65" charset="-122"/>
                <a:ea typeface="宋体" pitchFamily="65" charset="-122"/>
              </a:rPr>
              <a:t>芦苇正长到和我一般高,齐刷刷,绿莹莹,宽宽的叶子上绣积着一层茸茸白</a:t>
            </a:r>
            <a:r>
              <a:t/>
            </a:r>
            <a:br/>
            <a:r>
              <a:rPr lang="zh-CN" altLang="en-US" sz="2607" u="sng" kern="0" dirty="0" smtClean="0">
                <a:solidFill>
                  <a:srgbClr val="000000"/>
                </a:solidFill>
                <a:latin typeface="Times New Roman" pitchFamily="65" charset="-122"/>
                <a:ea typeface="宋体" pitchFamily="65" charset="-122"/>
              </a:rPr>
              <a:t>毛,纯净到纤尘不染。我漫步在芦苇荡里青草铺垫的小道上,似可感到正值青</a:t>
            </a:r>
            <a:endParaRPr lang="zh-CN" altLang="en-US"/>
          </a:p>
        </p:txBody>
      </p:sp>
    </p:spTree>
    <p:custDataLst>
      <p:custData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春期的芦苇的呼吸。我自然想到那位身姿窈窕的淑女,也许在麦田里锄草,在</a:t>
            </a:r>
            <a:r>
              <a:t/>
            </a:r>
            <a:br/>
            <a:r>
              <a:rPr lang="zh-CN" altLang="en-US" sz="2607" u="sng" kern="0" dirty="0" smtClean="0">
                <a:solidFill>
                  <a:srgbClr val="000000"/>
                </a:solidFill>
                <a:latin typeface="Times New Roman" pitchFamily="65" charset="-122"/>
                <a:ea typeface="宋体" pitchFamily="65" charset="-122"/>
              </a:rPr>
              <a:t>桑树上采摘桑叶,在芦苇丛里聆听鸟鸣。</a:t>
            </a:r>
            <a:r>
              <a:rPr lang="zh-CN" altLang="en-US" sz="2607" kern="0" dirty="0" smtClean="0">
                <a:solidFill>
                  <a:srgbClr val="000000"/>
                </a:solidFill>
                <a:latin typeface="Times New Roman" pitchFamily="65" charset="-122"/>
                <a:ea typeface="宋体" pitchFamily="65" charset="-122"/>
              </a:rPr>
              <a:t>高原的地脉和洽川芦荡的气韵,孕育</a:t>
            </a:r>
            <a:r>
              <a:t/>
            </a:r>
            <a:br/>
            <a:r>
              <a:rPr lang="zh-CN" altLang="en-US" sz="2607" kern="0" dirty="0" smtClean="0">
                <a:solidFill>
                  <a:srgbClr val="000000"/>
                </a:solidFill>
                <a:latin typeface="Times New Roman" pitchFamily="65" charset="-122"/>
                <a:ea typeface="宋体" pitchFamily="65" charset="-122"/>
              </a:rPr>
              <a:t>出窈窕壮健的身姿和洒脱清爽的质地,才会让那个万众景仰的周文王一见钟</a:t>
            </a:r>
            <a:r>
              <a:t/>
            </a:r>
            <a:br/>
            <a:r>
              <a:rPr lang="zh-CN" altLang="en-US" sz="2607" kern="0" dirty="0" smtClean="0">
                <a:solidFill>
                  <a:srgbClr val="000000"/>
                </a:solidFill>
                <a:latin typeface="Times New Roman" pitchFamily="65" charset="-122"/>
                <a:ea typeface="宋体" pitchFamily="65" charset="-122"/>
              </a:rPr>
              <a:t>情,倾心求爱。就在这莽莽苍苍郁郁葱葱的芦苇荡里,留下《诗经》开篇的爱</a:t>
            </a:r>
            <a:r>
              <a:t/>
            </a:r>
            <a:br/>
            <a:r>
              <a:rPr lang="zh-CN" altLang="en-US" sz="2607" kern="0" dirty="0" smtClean="0">
                <a:solidFill>
                  <a:srgbClr val="000000"/>
                </a:solidFill>
                <a:latin typeface="Times New Roman" pitchFamily="65" charset="-122"/>
                <a:ea typeface="宋体" pitchFamily="65" charset="-122"/>
              </a:rPr>
              <a:t>情诗篇,萦绕在这个民族每一个子孙的情感之湖里,滋润了2 000余年,依然在</a:t>
            </a:r>
            <a:r>
              <a:t/>
            </a:r>
            <a:br/>
            <a:r>
              <a:rPr lang="zh-CN" altLang="en-US" sz="2607" kern="0" dirty="0" smtClean="0">
                <a:solidFill>
                  <a:srgbClr val="000000"/>
                </a:solidFill>
                <a:latin typeface="Times New Roman" pitchFamily="65" charset="-122"/>
                <a:ea typeface="宋体" pitchFamily="65" charset="-122"/>
              </a:rPr>
              <a:t>诵着吟着品着咂着,成了一种永恒。</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⑥雨下起来了。芦苇荡里白茫茫一片铺天盖地的雨雾,腾起排山倒海般雨打</a:t>
            </a:r>
            <a:r>
              <a:t/>
            </a:r>
            <a:br/>
            <a:r>
              <a:rPr lang="zh-CN" altLang="en-US" sz="2607" kern="0" dirty="0" smtClean="0">
                <a:solidFill>
                  <a:srgbClr val="000000"/>
                </a:solidFill>
                <a:latin typeface="Times New Roman" pitchFamily="65" charset="-122"/>
                <a:ea typeface="宋体" pitchFamily="65" charset="-122"/>
              </a:rPr>
              <a:t>苇叶的啸声,一波一波撞击人的胸膛。走到芦苇荡里一处开阔地时,看到一幅</a:t>
            </a:r>
            <a:r>
              <a:t/>
            </a:r>
            <a:br/>
            <a:r>
              <a:rPr lang="zh-CN" altLang="en-US" sz="2607" kern="0" dirty="0" smtClean="0">
                <a:solidFill>
                  <a:srgbClr val="000000"/>
                </a:solidFill>
                <a:latin typeface="Times New Roman" pitchFamily="65" charset="-122"/>
                <a:ea typeface="宋体" pitchFamily="65" charset="-122"/>
              </a:rPr>
              <a:t>奇景,好大的一个水塘里,竟然有几十个人在戏水。这个时月里的渭北高原,</a:t>
            </a:r>
            <a:endParaRPr lang="zh-CN" altLang="en-US"/>
          </a:p>
        </p:txBody>
      </p:sp>
    </p:spTree>
    <p:custDataLst>
      <p:custData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044005"/>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又下着大雨,气温不过十度,那些人只穿泳衣在水塘里戏闹着,似乎不可思议。</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这是一个温泉,大约从文王向民间淑女求爱之前就涌流到今天了。温泉蒸腾</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着白色的水汽,像一只沸滚的大锅,一团一团温热湿润的水汽向四周的芦苇丛</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里弥漫,幻如仙境。洽川人得了这一塘好水,冬夏都可以尽情洗浴了。温泉自</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地下冒涌出来,冲起沙粒,对浴者的皮肤冲击搓磨,比现代浴室超豪华设施美妙</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得远了。在洽川,这样的泉有很多,细如蚁穴,大如车轮。《水经注》等多种典</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籍都有生动具体的描绘。现在成了各地旅客观赏或享受沙浪浴的好去处了。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⑦这肯定是我见过的最绝妙的温泉了,也肯定是我观赏到的最壮观最气派的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芦苇荡了,造化给缺雨干旱的渭北高原赐予这样迷人的一方绿地一塘好水,弥</a:t>
            </a:r>
            <a:r>
              <a:rPr dirty="0"/>
              <a:t/>
            </a:r>
            <a:br>
              <a:rPr dirty="0"/>
            </a:br>
            <a:r>
              <a:rPr lang="zh-CN" altLang="en-US" sz="2607" kern="0" dirty="0" smtClean="0">
                <a:solidFill>
                  <a:srgbClr val="000000"/>
                </a:solidFill>
                <a:latin typeface="Times New Roman" pitchFamily="65" charset="-122"/>
                <a:ea typeface="宋体" pitchFamily="65" charset="-122"/>
              </a:rPr>
              <a:t>足珍贵。我在孙犁的小说散文里领略过荷花淀和芦苇荡的诗意美,前不久从</a:t>
            </a:r>
            <a:r>
              <a:rPr dirty="0"/>
              <a:t/>
            </a:r>
            <a:br>
              <a:rPr dirty="0"/>
            </a:br>
            <a:r>
              <a:rPr lang="zh-CN" altLang="en-US" sz="2607" kern="0" dirty="0" smtClean="0">
                <a:solidFill>
                  <a:srgbClr val="000000"/>
                </a:solidFill>
                <a:latin typeface="Times New Roman" pitchFamily="65" charset="-122"/>
                <a:ea typeface="宋体" pitchFamily="65" charset="-122"/>
              </a:rPr>
              <a:t>媒体上看到有干涸的危机,不免扼腕;从京剧《沙家浜》里知道江南有一片可</a:t>
            </a:r>
            <a:r>
              <a:rPr dirty="0"/>
              <a:t/>
            </a:r>
            <a:br>
              <a:rPr dirty="0"/>
            </a:br>
            <a:r>
              <a:rPr lang="zh-CN" altLang="en-US" sz="2607" kern="0" dirty="0" smtClean="0">
                <a:solidFill>
                  <a:srgbClr val="000000"/>
                </a:solidFill>
                <a:latin typeface="Times New Roman" pitchFamily="65" charset="-122"/>
                <a:ea typeface="宋体" pitchFamily="65" charset="-122"/>
              </a:rPr>
              <a:t>藏匿新四军的芦苇荡,不知还有芦苇否?芦苇丛生的湿地沙滩,被誉为地球的</a:t>
            </a:r>
            <a:r>
              <a:rPr dirty="0"/>
              <a:t/>
            </a:r>
            <a:br>
              <a:rPr dirty="0"/>
            </a:br>
            <a:r>
              <a:rPr lang="zh-CN" altLang="en-US" sz="2607" kern="0" dirty="0" smtClean="0">
                <a:solidFill>
                  <a:srgbClr val="000000"/>
                </a:solidFill>
                <a:latin typeface="Times New Roman" pitchFamily="65" charset="-122"/>
                <a:ea typeface="宋体" pitchFamily="65" charset="-122"/>
              </a:rPr>
              <a:t>肺。无须特意强调,谁都知道其对于人类生存不可或缺的功能。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⑧在黄河滩的洽川,芦苇在蓬勃着,温泉在涌着冒着,现代淑女和现代君子,在</a:t>
            </a:r>
            <a:r>
              <a:rPr dirty="0"/>
              <a:t/>
            </a:r>
            <a:br>
              <a:rPr dirty="0"/>
            </a:br>
            <a:r>
              <a:rPr lang="zh-CN" altLang="en-US" sz="2607" kern="0" dirty="0" smtClean="0">
                <a:solidFill>
                  <a:srgbClr val="000000"/>
                </a:solidFill>
                <a:latin typeface="Times New Roman" pitchFamily="65" charset="-122"/>
                <a:ea typeface="宋体" pitchFamily="65" charset="-122"/>
              </a:rPr>
              <a:t>这一方芳草地上,演绎着风流。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1.简析第③段文字在全文中所起的作用。(4分)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2.赏析第⑤段中画横线句子的表达效果。(6分)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42465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内容:点明自己的喜好,设置悬念,让读者思考为何作者喜欢乘车时临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窗观风景。结构:呼应标题,开篇即明确文章写作话题。为结尾处的主旨句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“在人生旅途上保持一份童趣和闲心”做铺垫。</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内容概括抓住“小时候喜欢”“这爱好至今未变”等信息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结构作用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看位置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看和标题及和下文的关系。</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3.文章结尾段为我们展现了一幅怎样的画面?请根据文意加以概括。(4分)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4.请探究文章以“在河之洲”为题的深刻意蕴。(6分)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①突出“在河之洲”的神秘圣洁及她之于“我”的魅力;②承前文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对“在河之洲”的憧憬,引出下文实地踏访现实中的“在河之洲”。</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分析语段作用要结合该段在文中的位置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从内容、结构等角度依次作</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答。从结构而言</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第③段承上启下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内容上以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诗经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中的爱情诗篇突出了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“在河之洲”的神秘圣洁的魅力。</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从视觉和人的内心(心理)感受角度,运用排比、比拟的修辞手法,又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用了虚实相生的写法以及多组叠词,语言富有韵味,表达了“我”对眼前芦苇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的纯净、窈窕壮健的喜爱与赞美之情。</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重要句子的表达效果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要根据画线句子所在文中位置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结合主旨情感</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从表达方式、修辞手法等角度依次作答。画线句子综合运用多种手法写出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了芦苇的纯净、窈窕壮健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表达了作者的赞美之情。</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①自然生态美丽动人;②人们尽情享受自然的恩赐;③现代人与自然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和谐共处。</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文意提炼题需要结合文章情感主旨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摘取文中关键词语深入分析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整合</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表达。“芦苇在蓬勃”写出自然生态美丽动人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现代淑女和现代君子演绎风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流写出人们尽情享受自然的恩赐以及和自然和谐共处。</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11957"/>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①“在河之洲”是窈窕淑女曾经生活、恋爱的地方,表达了作者对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神秘的中华远古文明的神往、缅怀。②“在河之洲”演绎过周文王与民间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淑女的爱情故事,表达了作者对美好、真挚爱情的歌颂、赞美。③“在河之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洲”有着美丽的芦苇,温泉中有着尽情戏闹的男女,表达了作者对人与自然和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谐相融的欣赏、钦慕。④“在河之洲”引发了作者对芦苇荡的联想,表达了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作者对和谐生态遭到破坏的忧虑以及对人类与大自然关系的深层思考。</a:t>
            </a:r>
            <a:endParaRPr lang="zh-CN" altLang="en-US" dirty="0">
              <a:solidFill>
                <a:srgbClr val="FF0000"/>
              </a:solidFill>
            </a:endParaRPr>
          </a:p>
        </p:txBody>
      </p:sp>
      <p:sp>
        <p:nvSpPr>
          <p:cNvPr id="3" name="TextBox 2"/>
          <p:cNvSpPr txBox="1"/>
          <p:nvPr/>
        </p:nvSpPr>
        <p:spPr>
          <a:xfrm>
            <a:off x="540000" y="4105940"/>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“在河之洲”标题意蕴需要结合标题内容,因形悟神——表达作者对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远古文明的神往、缅怀,对美好、真挚爱情的歌颂、赞美。在此基础上深挖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文本,见微知著,表达作者对人与自然和谐相融的欣赏、钦慕,对和谐生态遭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到破坏的忧虑及深层思考。</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566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提分攻略三　联系语境,用心揣摩,突破词句含义题</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21221" y="1692077"/>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691925" y="2334389"/>
          <a:ext cx="9766400" cy="3246120"/>
        </p:xfrm>
        <a:graphic>
          <a:graphicData uri="http://schemas.openxmlformats.org/drawingml/2006/table">
            <a:tbl>
              <a:tblPr/>
              <a:tblGrid>
                <a:gridCol w="1220800"/>
                <a:gridCol w="2441600"/>
                <a:gridCol w="2441600"/>
                <a:gridCol w="1006013"/>
                <a:gridCol w="2656387"/>
              </a:tblGrid>
              <a:tr h="373320">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年份</a:t>
                      </a:r>
                    </a:p>
                  </a:txBody>
                  <a:tcPr marL="45720" marR="45720"/>
                </a:tc>
                <a:tc>
                  <a:txBody>
                    <a:bodyPr/>
                    <a:lstStyle/>
                    <a:p>
                      <a:pPr eaLnBrk="0" latinLnBrk="1" hangingPunct="0"/>
                      <a:r>
                        <a:rPr lang="zh-CN" altLang="en-US" sz="1300" kern="0" dirty="0" smtClean="0">
                          <a:solidFill>
                            <a:srgbClr val="000000"/>
                          </a:solidFill>
                          <a:latin typeface="Times New Roman" pitchFamily="65" charset="-122"/>
                          <a:ea typeface="宋体" pitchFamily="65" charset="-122"/>
                        </a:rPr>
                        <a:t>选材</a:t>
                      </a:r>
                    </a:p>
                  </a:txBody>
                  <a:tcPr marL="45720" marR="45720"/>
                </a:tc>
                <a:tc>
                  <a:txBody>
                    <a:bodyPr/>
                    <a:lstStyle/>
                    <a:p>
                      <a:pPr eaLnBrk="0" latinLnBrk="1" hangingPunct="0"/>
                      <a:r>
                        <a:rPr lang="zh-CN" altLang="en-US" sz="1300" kern="0" dirty="0" smtClean="0">
                          <a:solidFill>
                            <a:srgbClr val="000000"/>
                          </a:solidFill>
                          <a:latin typeface="Times New Roman" pitchFamily="65" charset="-122"/>
                          <a:ea typeface="宋体" pitchFamily="65" charset="-122"/>
                        </a:rPr>
                        <a:t>题目</a:t>
                      </a:r>
                    </a:p>
                  </a:txBody>
                  <a:tcPr marL="45720" marR="45720"/>
                </a:tc>
                <a:tc>
                  <a:txBody>
                    <a:bodyPr/>
                    <a:lstStyle/>
                    <a:p>
                      <a:pPr eaLnBrk="0" latinLnBrk="1" hangingPunct="0"/>
                      <a:r>
                        <a:rPr lang="zh-CN" altLang="en-US" sz="13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规律总结</a:t>
                      </a:r>
                    </a:p>
                  </a:txBody>
                  <a:tcPr marL="45720" marR="45720"/>
                </a:tc>
              </a:tr>
              <a:tr h="619521">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2015</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《比邻而居》</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(王安忆)</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13.请结合文章内容,说明第⑤段中“孱弱”的含义。</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词语</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含义</a:t>
                      </a:r>
                    </a:p>
                  </a:txBody>
                  <a:tcPr marL="45720" marR="45720"/>
                </a:tc>
                <a:tc row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①散文阅读重要能力之一就是能读出文中重要词语、句子的丰富内涵,江苏卷很重视这一能力,尤其把理解分析句子含意提升到“探究”句子的意蕴层级上考查。</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②对于散文而言,高考一般会选择那些使用准确、精练、形象、生动的词语来进行考查。体会重要语句的丰富含意重在思想性。</a:t>
                      </a:r>
                    </a:p>
                  </a:txBody>
                  <a:tcPr marL="45720" marR="45720"/>
                </a:tc>
              </a:tr>
              <a:tr h="1061279">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2013</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《何容何许人也》</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(老舍)</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13.联系文中两处画线的句子,请分析</a:t>
                      </a:r>
                      <a:r>
                        <a:rPr sz="1300" dirty="0"/>
                        <a:t/>
                      </a:r>
                      <a:br>
                        <a:rPr sz="1300" dirty="0"/>
                      </a:br>
                      <a:r>
                        <a:rPr lang="zh-CN" altLang="en-US" sz="1300" kern="0" dirty="0" smtClean="0">
                          <a:solidFill>
                            <a:srgbClr val="000000"/>
                          </a:solidFill>
                          <a:latin typeface="Times New Roman" pitchFamily="65" charset="-122"/>
                          <a:ea typeface="宋体" pitchFamily="65" charset="-122"/>
                        </a:rPr>
                        <a:t>“好、坏,何容是何容:他的微笑似乎表示</a:t>
                      </a:r>
                      <a:r>
                        <a:rPr sz="1300" dirty="0"/>
                        <a:t/>
                      </a:r>
                      <a:br>
                        <a:rPr sz="1300" dirty="0"/>
                      </a:br>
                      <a:r>
                        <a:rPr lang="zh-CN" altLang="en-US" sz="1300" kern="0" dirty="0" smtClean="0">
                          <a:solidFill>
                            <a:srgbClr val="000000"/>
                          </a:solidFill>
                          <a:latin typeface="Times New Roman" pitchFamily="65" charset="-122"/>
                          <a:ea typeface="宋体" pitchFamily="65" charset="-122"/>
                        </a:rPr>
                        <a:t>着这个”这句话,并说明它表现了何容什</a:t>
                      </a:r>
                      <a:r>
                        <a:rPr sz="1300" dirty="0"/>
                        <a:t/>
                      </a:r>
                      <a:br>
                        <a:rPr sz="1300" dirty="0"/>
                      </a:br>
                      <a:r>
                        <a:rPr lang="zh-CN" altLang="en-US" sz="1300" kern="0" dirty="0" smtClean="0">
                          <a:solidFill>
                            <a:srgbClr val="000000"/>
                          </a:solidFill>
                          <a:latin typeface="Times New Roman" pitchFamily="65" charset="-122"/>
                          <a:ea typeface="宋体" pitchFamily="65" charset="-122"/>
                        </a:rPr>
                        <a:t>么性格特点。</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句子</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含意</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56"/>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1.脱离句意解释词意。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2.对关键位置出现的词语,如标题、结尾等挖掘深度不够。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3.对句子进行多角度多方面分析时,往往忽视句子中包含着的情感要点。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4.理解词意不能由表及里,理解句子缺乏多维意识。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5.语言表述啰唆,甚至还停留在抄录阶段。</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971997"/>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8789760" cy="4119973"/>
        </p:xfrm>
        <a:graphic>
          <a:graphicData uri="http://schemas.openxmlformats.org/drawingml/2006/table">
            <a:tbl>
              <a:tblPr/>
              <a:tblGrid>
                <a:gridCol w="485277"/>
                <a:gridCol w="792088"/>
                <a:gridCol w="5314955"/>
                <a:gridCol w="2197440"/>
              </a:tblGrid>
              <a:tr h="936133">
                <a:tc rowSpan="4">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词语</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含义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词语</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本义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所谓本义,即词语在词典中的本来意思。理解其本义,才有可能进一步理解其临时含义。</a:t>
                      </a:r>
                    </a:p>
                  </a:txBody>
                  <a:tcPr marL="45720" marR="45720"/>
                </a:tc>
                <a:tc rowSpan="4">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审读词语:词义、词性、修辞等</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分析语境:只要是该词语出现的地方,其上下文都是其语境,尤其是词语所在的句子环境</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转换词语,形成答案:抽象词语具体化,具体词语概括化,形象词语平实化</a:t>
                      </a: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语言</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环境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坚持“词不离句(段甚至篇)”的原则,着眼全文,在具体的大小语境中去深入理解。</a:t>
                      </a:r>
                    </a:p>
                  </a:txBody>
                  <a:tcPr marL="45720" marR="45720"/>
                </a:tc>
                <a:tc vMerge="1">
                  <a:txBody>
                    <a:bodyPr/>
                    <a:lstStyle/>
                    <a:p>
                      <a:pPr eaLnBrk="0" latinLnBrk="1" hangingPunct="0"/>
                      <a:r>
                        <a:t/>
                      </a:r>
                      <a:br/>
                      <a:endParaRP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情感</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从主旨揭示、情感表达、形象刻画、结构作用等角度分析词语的深层含义。</a:t>
                      </a:r>
                    </a:p>
                  </a:txBody>
                  <a:tcPr marL="45720" marR="45720"/>
                </a:tc>
                <a:tc vMerge="1">
                  <a:txBody>
                    <a:bodyPr/>
                    <a:lstStyle/>
                    <a:p>
                      <a:pPr eaLnBrk="0" latinLnBrk="1" hangingPunct="0"/>
                      <a:r>
                        <a:t/>
                      </a:r>
                      <a:br/>
                      <a:endParaRPr/>
                    </a:p>
                  </a:txBody>
                  <a:tcPr marL="45720" marR="45720"/>
                </a:tc>
              </a:tr>
              <a:tr h="15199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表现力</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从准确、精练、形象、生动的角度理解词语。“准确”,不仅指对外部特征概括得准确,还指对作者感情、体验、思想表达得准确;“精练”,指的是高度概括性和内涵的丰富性;“形象、生动”是指修辞运用的特点和作用。</a:t>
                      </a:r>
                    </a:p>
                  </a:txBody>
                  <a:tcPr marL="45720" marR="45720"/>
                </a:tc>
                <a:tc vMerge="1">
                  <a:txBody>
                    <a:bodyPr/>
                    <a:lstStyle/>
                    <a:p>
                      <a:pPr eaLnBrk="0" latinLnBrk="1" hangingPunct="0"/>
                      <a:r>
                        <a:t/>
                      </a:r>
                      <a:br/>
                      <a:endParaRPr/>
                    </a:p>
                  </a:txBody>
                  <a:tcPr marL="45720" marR="45720"/>
                </a:tc>
              </a:tr>
            </a:tbl>
          </a:graphicData>
        </a:graphic>
      </p:graphicFrame>
      <p:pic>
        <p:nvPicPr>
          <p:cNvPr id="3" name="Picture 3"/>
          <p:cNvPicPr>
            <a:picLocks noChangeAspect="1" noChangeArrowheads="1"/>
          </p:cNvPicPr>
          <p:nvPr/>
        </p:nvPicPr>
        <p:blipFill>
          <a:blip r:embed="rId4" cstate="print"/>
          <a:srcRect/>
          <a:stretch>
            <a:fillRect/>
          </a:stretch>
        </p:blipFill>
        <p:spPr bwMode="auto">
          <a:xfrm>
            <a:off x="449213" y="611957"/>
            <a:ext cx="2409825"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37245" y="1188021"/>
          <a:ext cx="8789760" cy="2971800"/>
        </p:xfrm>
        <a:graphic>
          <a:graphicData uri="http://schemas.openxmlformats.org/drawingml/2006/table">
            <a:tbl>
              <a:tblPr/>
              <a:tblGrid>
                <a:gridCol w="629293"/>
                <a:gridCol w="864096"/>
                <a:gridCol w="5098931"/>
                <a:gridCol w="2197440"/>
              </a:tblGrid>
              <a:tr h="864125">
                <a:tc rowSpan="3">
                  <a:txBody>
                    <a:bodyPr/>
                    <a:lstStyle/>
                    <a:p>
                      <a:pPr eaLnBrk="0" latinLnBrk="1" hangingPunct="0">
                        <a:lnSpc>
                          <a:spcPct val="150000"/>
                        </a:lnSpc>
                        <a:spcBef>
                          <a:spcPts val="0"/>
                        </a:spcBef>
                      </a:pPr>
                      <a:r>
                        <a:rPr lang="zh-CN" altLang="en-US" sz="1400" kern="0" spc="-159"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篇章</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布局</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结合该句在文中的位置,分析其在篇章布局方面的作用。</a:t>
                      </a:r>
                    </a:p>
                  </a:txBody>
                  <a:tcPr marL="45720" marR="45720"/>
                </a:tc>
                <a:tc rowSpan="3">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句内分析:关键词、结构、表达</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句外分析:相邻句、段意、主旨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概括句意,挖掘思想情感,分点作答</a:t>
                      </a: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写作</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手法</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如果运用了某种修辞或表现手法,一定要注意其表达效果。</a:t>
                      </a:r>
                    </a:p>
                  </a:txBody>
                  <a:tcPr marL="45720" marR="45720"/>
                </a:tc>
                <a:tc vMerge="1">
                  <a:txBody>
                    <a:bodyPr/>
                    <a:lstStyle/>
                    <a:p>
                      <a:pPr eaLnBrk="0" latinLnBrk="1" hangingPunct="0"/>
                      <a:r>
                        <a:t/>
                      </a:r>
                      <a:br/>
                      <a:endParaRP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思想</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重要句子能揭示作者情感态度或文章</a:t>
                      </a:r>
                      <a:r>
                        <a:rPr sz="1400" dirty="0"/>
                        <a:t/>
                      </a:r>
                      <a:br>
                        <a:rPr sz="1400" dirty="0"/>
                      </a:br>
                      <a:r>
                        <a:rPr lang="zh-CN" altLang="en-US" sz="1400" kern="0" dirty="0" smtClean="0">
                          <a:solidFill>
                            <a:srgbClr val="000000"/>
                          </a:solidFill>
                          <a:latin typeface="Times New Roman" pitchFamily="65" charset="-122"/>
                          <a:ea typeface="宋体" pitchFamily="65" charset="-122"/>
                        </a:rPr>
                        <a:t>主旨。</a:t>
                      </a:r>
                    </a:p>
                  </a:txBody>
                  <a:tcPr marL="45720" marR="45720"/>
                </a:tc>
                <a:tc vMerge="1">
                  <a:txBody>
                    <a:bodyPr/>
                    <a:lstStyle/>
                    <a:p>
                      <a:pPr eaLnBrk="0" latinLnBrk="1" hangingPunct="0"/>
                      <a:r>
                        <a:t/>
                      </a:r>
                      <a:br/>
                      <a:endParaRPr/>
                    </a:p>
                  </a:txBody>
                  <a:tcPr marL="45720" marR="45720"/>
                </a:tc>
              </a:tr>
            </a:tbl>
          </a:graphicData>
        </a:graphic>
      </p:graphicFrame>
      <p:pic>
        <p:nvPicPr>
          <p:cNvPr id="3" name="图片 3" descr="textimage8.jpeg"/>
          <p:cNvPicPr>
            <a:picLocks noChangeAspect="1"/>
          </p:cNvPicPr>
          <p:nvPr/>
        </p:nvPicPr>
        <p:blipFill>
          <a:blip r:embed="rId4" cstate="print"/>
          <a:stretch>
            <a:fillRect/>
          </a:stretch>
        </p:blipFill>
        <p:spPr>
          <a:xfrm>
            <a:off x="881261" y="1476053"/>
            <a:ext cx="269261" cy="987288"/>
          </a:xfrm>
          <a:prstGeom prst="rect">
            <a:avLst/>
          </a:prstGeom>
        </p:spPr>
      </p:pic>
    </p:spTree>
    <p:custDataLst>
      <p:custData r:id="rId1"/>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47605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一、阅读《车窗外》(文本见本专题提分攻略一对点训练第一题),完成题目。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第⑤段里的“白日梦”在文中有何内涵?</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93229" y="749354"/>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借另外一种更漫长、更无聊的旅行,进一步表明作者对在车窗前观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赏风景、在寂寞中触发出神遐想的心境的喜欢。表明作者的旅行与现代人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的不同,他不讲究效率和舒适,他讲究的是享受。</a:t>
            </a:r>
            <a:endParaRPr lang="zh-CN" altLang="en-US" dirty="0">
              <a:solidFill>
                <a:srgbClr val="FF0000"/>
              </a:solidFill>
            </a:endParaRPr>
          </a:p>
        </p:txBody>
      </p:sp>
      <p:sp>
        <p:nvSpPr>
          <p:cNvPr id="3" name="TextBox 2"/>
          <p:cNvSpPr txBox="1"/>
          <p:nvPr/>
        </p:nvSpPr>
        <p:spPr>
          <a:xfrm>
            <a:off x="540000" y="2628181"/>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首先要概括出作者那次航行江海时的感觉,“不幸”“痛苦”“仿佛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遭到了囚禁”,表现的是第⑤段中所讲的长途旅行的“无聊”;其次要分析这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次的长途旅行和坐火车旅行时心境的不同;最后概括作者借此表达的思想:注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重精神享受,不求速度和舒适。</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755973"/>
            <a:ext cx="11340000" cy="1805494"/>
          </a:xfrm>
          <a:prstGeom prst="rect">
            <a:avLst/>
          </a:prstGeom>
          <a:noFill/>
        </p:spPr>
        <p:txBody>
          <a:bodyPr wrap="square" lIns="0" tIns="0" rIns="0" bIns="0" rtlCol="0">
            <a:spAutoFit/>
          </a:bodyPr>
          <a:lstStyle/>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“白日梦”是指作者在长途旅行中,随着窗外掠过的景物,在自己的心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灵窗户里不召自来的早已遗忘的往事、得而复失的感受、无暇顾及的思想。</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是平时遭到我们忽略的心灵景观,表明作者对于乘火车临窗看风景的喜爱。</a:t>
            </a:r>
            <a:endParaRPr lang="zh-CN" altLang="en-US" dirty="0">
              <a:solidFill>
                <a:srgbClr val="FF0000"/>
              </a:solidFill>
            </a:endParaRPr>
          </a:p>
        </p:txBody>
      </p:sp>
      <p:sp>
        <p:nvSpPr>
          <p:cNvPr id="4" name="TextBox 2"/>
          <p:cNvSpPr txBox="1"/>
          <p:nvPr/>
        </p:nvSpPr>
        <p:spPr>
          <a:xfrm>
            <a:off x="521221" y="2556173"/>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分析文中词语的含义,需注意结合上下文找到词语在文中的具体的含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义,并深入挖掘蕴含其中的思想情感。“白日梦”的表层义出现在文本的第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④段,“许多似乎早已遗忘的往事,得而复失的感受,无暇顾及的思想,这时都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不召自来,如同窗外的景物一样在心灵的窗户前掠过”,对语句加以提炼概括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即可。深层义要结合文章的主旨来分析,作者意在表达“车窗前的这一份享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受”,从而表明自己对乘火车的喜爱之情。</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二、阅读《我们为什么不会哀愁了》(文本见本专题提分攻略二对点训练第</a:t>
            </a:r>
            <a:r>
              <a:rPr dirty="0"/>
              <a:t/>
            </a:r>
            <a:br>
              <a:rPr dirty="0"/>
            </a:br>
            <a:r>
              <a:rPr lang="zh-CN" altLang="en-US" sz="2607" kern="0" dirty="0" smtClean="0">
                <a:solidFill>
                  <a:srgbClr val="000000"/>
                </a:solidFill>
                <a:latin typeface="Times New Roman" pitchFamily="65" charset="-122"/>
                <a:ea typeface="宋体" pitchFamily="65" charset="-122"/>
              </a:rPr>
              <a:t>一题),完成题目。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请探究文章结尾画线句的内涵。</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尽管我们过得很热闹,尽管我们看似生活富足,可我们捧在手中的,也许只是</a:t>
            </a:r>
            <a:r>
              <a:rPr dirty="0"/>
              <a:t/>
            </a:r>
            <a:br>
              <a:rPr dirty="0"/>
            </a:br>
            <a:r>
              <a:rPr lang="zh-CN" altLang="en-US" sz="2607" kern="0" dirty="0" smtClean="0">
                <a:solidFill>
                  <a:srgbClr val="000000"/>
                </a:solidFill>
                <a:latin typeface="Times New Roman" pitchFamily="65" charset="-122"/>
                <a:ea typeface="宋体" pitchFamily="65" charset="-122"/>
              </a:rPr>
              <a:t>一只自慰的空碗罢了。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683965"/>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①因为失去了哀愁的情怀,人们只能靠貌似饱满、热闹、富足的物质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生活聊以自慰;②警示世人,不要因为物质生活富裕了就忘记了哀愁;③提醒</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人们不要疲于认知新事物、应付新潮流而冷落充满怜悯之心的哀愁;④告诫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人们不要因为盲从而丧失了自我,挤走充满梦想的哀愁;⑤呼吁人们亲近自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然,拥有哀愁的情怀,获得心灵的充盈。</a:t>
            </a:r>
            <a:endParaRPr lang="zh-CN" altLang="en-US" dirty="0">
              <a:solidFill>
                <a:srgbClr val="FF0000"/>
              </a:solidFill>
            </a:endParaRPr>
          </a:p>
        </p:txBody>
      </p:sp>
      <p:sp>
        <p:nvSpPr>
          <p:cNvPr id="3" name="TextBox 2"/>
          <p:cNvSpPr txBox="1"/>
          <p:nvPr/>
        </p:nvSpPr>
        <p:spPr>
          <a:xfrm>
            <a:off x="521221" y="3564285"/>
            <a:ext cx="11233247"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这道题目是考查重要句子的含意。品味句子的含意主要有这几种方法:句子结构分析法、重点词语分析法、回归文本法等。此题可以采取后两种。重点词是“生活富足”和“自慰的空碗”,同时句中又使用了比喻的修辞,回归文本可以知道,“生活富足”指的是物质生活富裕,“空碗”比喻我们的精神生活。</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683965"/>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三、(2018南通考前六套卷卷六,改编)阅读下面的文字,完成后面的题目。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千古灵渠</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 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①作为世界最早的人工运河,灵渠曾经导引过无数南来北往的舟船,也曾有过</a:t>
            </a:r>
            <a:r>
              <a:rPr dirty="0"/>
              <a:t/>
            </a:r>
            <a:br>
              <a:rPr dirty="0"/>
            </a:br>
            <a:r>
              <a:rPr lang="zh-CN" altLang="en-US" sz="2607" kern="0" dirty="0" smtClean="0">
                <a:solidFill>
                  <a:srgbClr val="000000"/>
                </a:solidFill>
                <a:latin typeface="Times New Roman" pitchFamily="65" charset="-122"/>
                <a:ea typeface="宋体" pitchFamily="65" charset="-122"/>
              </a:rPr>
              <a:t>无限的风光。它灌溉土地,济世济人,泽及天下,达两千多年而不怠,也在无数</a:t>
            </a:r>
            <a:r>
              <a:rPr dirty="0"/>
              <a:t/>
            </a:r>
            <a:br>
              <a:rPr dirty="0"/>
            </a:br>
            <a:r>
              <a:rPr lang="zh-CN" altLang="en-US" sz="2607" kern="0" dirty="0" smtClean="0">
                <a:solidFill>
                  <a:srgbClr val="000000"/>
                </a:solidFill>
                <a:latin typeface="Times New Roman" pitchFamily="65" charset="-122"/>
                <a:ea typeface="宋体" pitchFamily="65" charset="-122"/>
              </a:rPr>
              <a:t>人的心里留下了美好的记忆。</a:t>
            </a:r>
            <a:r>
              <a:rPr lang="zh-CN" altLang="en-US" sz="2607" u="sng" kern="0" dirty="0" smtClean="0">
                <a:solidFill>
                  <a:srgbClr val="000000"/>
                </a:solidFill>
                <a:latin typeface="Times New Roman" pitchFamily="65" charset="-122"/>
                <a:ea typeface="宋体" pitchFamily="65" charset="-122"/>
              </a:rPr>
              <a:t>今天,它安详得就像一位饱经风雨变化已无忧,</a:t>
            </a:r>
            <a:r>
              <a:rPr dirty="0"/>
              <a:t/>
            </a:r>
            <a:br>
              <a:rPr dirty="0"/>
            </a:br>
            <a:r>
              <a:rPr lang="zh-CN" altLang="en-US" sz="2607" u="sng" kern="0" dirty="0" smtClean="0">
                <a:solidFill>
                  <a:srgbClr val="000000"/>
                </a:solidFill>
                <a:latin typeface="Times New Roman" pitchFamily="65" charset="-122"/>
                <a:ea typeface="宋体" pitchFamily="65" charset="-122"/>
              </a:rPr>
              <a:t>见惯世道兴衰而不惊,安然避世于山野的隐者,从容淡泊于海阳山下,终日以</a:t>
            </a:r>
            <a:r>
              <a:rPr dirty="0"/>
              <a:t/>
            </a:r>
            <a:br>
              <a:rPr dirty="0"/>
            </a:br>
            <a:r>
              <a:rPr lang="zh-CN" altLang="en-US" sz="2607" u="sng" kern="0" dirty="0" smtClean="0">
                <a:solidFill>
                  <a:srgbClr val="000000"/>
                </a:solidFill>
                <a:latin typeface="Times New Roman" pitchFamily="65" charset="-122"/>
                <a:ea typeface="宋体" pitchFamily="65" charset="-122"/>
              </a:rPr>
              <a:t>清清流水为伴,任天上流云往来舒卷,岁月匆匆流逝一去不还。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②兴安位于桂林的东北方,令无数人神往的漓江就发源于兴安县西北部的猫</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儿山。漓江就是由这片土地向南流淌,流向桂林,流向阳朔,流出了数百里如</a:t>
            </a:r>
            <a:r>
              <a:t/>
            </a:r>
            <a:br/>
            <a:r>
              <a:rPr lang="zh-CN" altLang="en-US" sz="2607" kern="0" dirty="0" smtClean="0">
                <a:solidFill>
                  <a:srgbClr val="000000"/>
                </a:solidFill>
                <a:latin typeface="Times New Roman" pitchFamily="65" charset="-122"/>
                <a:ea typeface="宋体" pitchFamily="65" charset="-122"/>
              </a:rPr>
              <a:t>画如诗的青山碧水,滋养出一片流光溢彩的繁华。也许,很多人并不知道,那</a:t>
            </a:r>
            <a:r>
              <a:t/>
            </a:r>
            <a:br/>
            <a:r>
              <a:rPr lang="zh-CN" altLang="en-US" sz="2607" kern="0" dirty="0" smtClean="0">
                <a:solidFill>
                  <a:srgbClr val="000000"/>
                </a:solidFill>
                <a:latin typeface="Times New Roman" pitchFamily="65" charset="-122"/>
                <a:ea typeface="宋体" pitchFamily="65" charset="-122"/>
              </a:rPr>
              <a:t>名扬天下的漓江中,就有通过灵渠注入的碧水清流。与桂林山水胜境的繁</a:t>
            </a:r>
            <a:r>
              <a:t/>
            </a:r>
            <a:br/>
            <a:r>
              <a:rPr lang="zh-CN" altLang="en-US" sz="2607" kern="0" dirty="0" smtClean="0">
                <a:solidFill>
                  <a:srgbClr val="000000"/>
                </a:solidFill>
                <a:latin typeface="Times New Roman" pitchFamily="65" charset="-122"/>
                <a:ea typeface="宋体" pitchFamily="65" charset="-122"/>
              </a:rPr>
              <a:t>华、热闹相比,古老的灵渠确实就显得有些沉寂、落寞,很有点风光不再的味</a:t>
            </a:r>
            <a:r>
              <a:t/>
            </a:r>
            <a:br/>
            <a:r>
              <a:rPr lang="zh-CN" altLang="en-US" sz="2607" kern="0" dirty="0" smtClean="0">
                <a:solidFill>
                  <a:srgbClr val="000000"/>
                </a:solidFill>
                <a:latin typeface="Times New Roman" pitchFamily="65" charset="-122"/>
                <a:ea typeface="宋体" pitchFamily="65" charset="-122"/>
              </a:rPr>
              <a:t>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③但是,灵渠的魅力绝不需要依靠热闹来体现,灵渠的价值和吸引力也并不以</a:t>
            </a:r>
            <a:r>
              <a:t/>
            </a:r>
            <a:br/>
            <a:r>
              <a:rPr lang="zh-CN" altLang="en-US" sz="2607" kern="0" dirty="0" smtClean="0">
                <a:solidFill>
                  <a:srgbClr val="000000"/>
                </a:solidFill>
                <a:latin typeface="Times New Roman" pitchFamily="65" charset="-122"/>
                <a:ea typeface="宋体" pitchFamily="65" charset="-122"/>
              </a:rPr>
              <a:t>游客多少来衡量。它在经过了两千多年的风雨岁月,经历了众多的朝代更迭</a:t>
            </a:r>
            <a:r>
              <a:t/>
            </a:r>
            <a:br/>
            <a:r>
              <a:rPr lang="zh-CN" altLang="en-US" sz="2607" kern="0" dirty="0" smtClean="0">
                <a:solidFill>
                  <a:srgbClr val="000000"/>
                </a:solidFill>
                <a:latin typeface="Times New Roman" pitchFamily="65" charset="-122"/>
                <a:ea typeface="宋体" pitchFamily="65" charset="-122"/>
              </a:rPr>
              <a:t>之后,仍在沉静中释放令人无法抗拒的力量,使走近它的人变得心境平和,甚</a:t>
            </a:r>
            <a:r>
              <a:t/>
            </a:r>
            <a:br/>
            <a:r>
              <a:rPr lang="zh-CN" altLang="en-US" sz="2607" kern="0" dirty="0" smtClean="0">
                <a:solidFill>
                  <a:srgbClr val="000000"/>
                </a:solidFill>
                <a:latin typeface="Times New Roman" pitchFamily="65" charset="-122"/>
                <a:ea typeface="宋体" pitchFamily="65" charset="-122"/>
              </a:rPr>
              <a:t>至有了那种进入圣地般虔诚的心态。</a:t>
            </a:r>
            <a:endParaRPr lang="zh-CN" altLang="en-US"/>
          </a:p>
        </p:txBody>
      </p:sp>
    </p:spTree>
    <p:custDataLst>
      <p:custData r:id="rId1"/>
    </p:custData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④海阳河是北去湘江的上游,原本与相距不远、向南流去的漓江擦肩而过,天</a:t>
            </a:r>
            <a:r>
              <a:t/>
            </a:r>
            <a:br/>
            <a:r>
              <a:rPr lang="zh-CN" altLang="en-US" sz="2607" kern="0" dirty="0" smtClean="0">
                <a:solidFill>
                  <a:srgbClr val="000000"/>
                </a:solidFill>
                <a:latin typeface="Times New Roman" pitchFamily="65" charset="-122"/>
                <a:ea typeface="宋体" pitchFamily="65" charset="-122"/>
              </a:rPr>
              <a:t>生各属于两个老死不相往来的水系。公元前214年,秦朝在统一南方各地的</a:t>
            </a:r>
            <a:r>
              <a:t/>
            </a:r>
            <a:br/>
            <a:r>
              <a:rPr lang="zh-CN" altLang="en-US" sz="2607" kern="0" dirty="0" smtClean="0">
                <a:solidFill>
                  <a:srgbClr val="000000"/>
                </a:solidFill>
                <a:latin typeface="Times New Roman" pitchFamily="65" charset="-122"/>
                <a:ea typeface="宋体" pitchFamily="65" charset="-122"/>
              </a:rPr>
              <a:t>征战中,为了便于军队向南推进和粮草、装备的运输,秦军在并不长的时间</a:t>
            </a:r>
            <a:r>
              <a:t/>
            </a:r>
            <a:br/>
            <a:r>
              <a:rPr lang="zh-CN" altLang="en-US" sz="2607" kern="0" dirty="0" smtClean="0">
                <a:solidFill>
                  <a:srgbClr val="000000"/>
                </a:solidFill>
                <a:latin typeface="Times New Roman" pitchFamily="65" charset="-122"/>
                <a:ea typeface="宋体" pitchFamily="65" charset="-122"/>
              </a:rPr>
              <a:t>里,完成了灵渠水利枢纽的建设。通过铧嘴分流的海阳河水,滚滚流向被称为</a:t>
            </a:r>
            <a:r>
              <a:t/>
            </a:r>
            <a:br/>
            <a:r>
              <a:rPr lang="zh-CN" altLang="en-US" sz="2607" kern="0" dirty="0" smtClean="0">
                <a:solidFill>
                  <a:srgbClr val="000000"/>
                </a:solidFill>
                <a:latin typeface="Times New Roman" pitchFamily="65" charset="-122"/>
                <a:ea typeface="宋体" pitchFamily="65" charset="-122"/>
              </a:rPr>
              <a:t>大小天平的水坝,经拦蓄而提升的流水分别导入连接湘漓两江的运河——总</a:t>
            </a:r>
            <a:r>
              <a:t/>
            </a:r>
            <a:br/>
            <a:r>
              <a:rPr lang="zh-CN" altLang="en-US" sz="2607" kern="0" dirty="0" smtClean="0">
                <a:solidFill>
                  <a:srgbClr val="000000"/>
                </a:solidFill>
                <a:latin typeface="Times New Roman" pitchFamily="65" charset="-122"/>
                <a:ea typeface="宋体" pitchFamily="65" charset="-122"/>
              </a:rPr>
              <a:t>长三十七公里的南渠和北渠,实现了引湘入漓、沟通航道的目标,最终达到长</a:t>
            </a:r>
            <a:r>
              <a:t/>
            </a:r>
            <a:br/>
            <a:r>
              <a:rPr lang="zh-CN" altLang="en-US" sz="2607" kern="0" dirty="0" smtClean="0">
                <a:solidFill>
                  <a:srgbClr val="000000"/>
                </a:solidFill>
                <a:latin typeface="Times New Roman" pitchFamily="65" charset="-122"/>
                <a:ea typeface="宋体" pitchFamily="65" charset="-122"/>
              </a:rPr>
              <a:t>江与珠江两大水系的连接,成为人类水利史上充满</a:t>
            </a:r>
            <a:r>
              <a:rPr lang="zh-CN" altLang="en-US" sz="2607" u="sng" kern="0" dirty="0" smtClean="0">
                <a:solidFill>
                  <a:srgbClr val="000000"/>
                </a:solidFill>
                <a:latin typeface="Times New Roman" pitchFamily="65" charset="-122"/>
                <a:ea typeface="宋体" pitchFamily="65" charset="-122"/>
              </a:rPr>
              <a:t>智慧</a:t>
            </a:r>
            <a:r>
              <a:rPr lang="zh-CN" altLang="en-US" sz="2607" kern="0" dirty="0" smtClean="0">
                <a:solidFill>
                  <a:srgbClr val="000000"/>
                </a:solidFill>
                <a:latin typeface="Times New Roman" pitchFamily="65" charset="-122"/>
                <a:ea typeface="宋体" pitchFamily="65" charset="-122"/>
              </a:rPr>
              <a:t>光彩的一笔。随着灵</a:t>
            </a:r>
            <a:r>
              <a:t/>
            </a:r>
            <a:br/>
            <a:r>
              <a:rPr lang="zh-CN" altLang="en-US" sz="2607" kern="0" dirty="0" smtClean="0">
                <a:solidFill>
                  <a:srgbClr val="000000"/>
                </a:solidFill>
                <a:latin typeface="Times New Roman" pitchFamily="65" charset="-122"/>
                <a:ea typeface="宋体" pitchFamily="65" charset="-122"/>
              </a:rPr>
              <a:t>渠的开通,湘江与漓江的水运航道衔接起来,存在于中原和百越之间的天然阻</a:t>
            </a:r>
            <a:r>
              <a:t/>
            </a:r>
            <a:br/>
            <a:r>
              <a:rPr lang="zh-CN" altLang="en-US" sz="2607" kern="0" dirty="0" smtClean="0">
                <a:solidFill>
                  <a:srgbClr val="000000"/>
                </a:solidFill>
                <a:latin typeface="Times New Roman" pitchFamily="65" charset="-122"/>
                <a:ea typeface="宋体" pitchFamily="65" charset="-122"/>
              </a:rPr>
              <a:t>碍被潺潺流水所化解。两个天然相隔的地域,两个本来并不相通的世界,让一</a:t>
            </a:r>
            <a:endParaRPr lang="zh-CN" altLang="en-US"/>
          </a:p>
        </p:txBody>
      </p:sp>
    </p:spTree>
    <p:custDataLst>
      <p:custData r:id="rId1"/>
    </p:custData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段悠悠流水轻巧地系在了一起,从此再也无法分离。在舟楫的往来中,社会政</a:t>
            </a:r>
            <a:r>
              <a:t/>
            </a:r>
            <a:br/>
            <a:r>
              <a:rPr lang="zh-CN" altLang="en-US" sz="2607" kern="0" dirty="0" smtClean="0">
                <a:solidFill>
                  <a:srgbClr val="000000"/>
                </a:solidFill>
                <a:latin typeface="Times New Roman" pitchFamily="65" charset="-122"/>
                <a:ea typeface="宋体" pitchFamily="65" charset="-122"/>
              </a:rPr>
              <a:t>治的分水岭不复存在,中央政府政令的传递可以畅流而行,南北两地的货物得</a:t>
            </a:r>
            <a:r>
              <a:t/>
            </a:r>
            <a:br/>
            <a:r>
              <a:rPr lang="zh-CN" altLang="en-US" sz="2607" kern="0" dirty="0" smtClean="0">
                <a:solidFill>
                  <a:srgbClr val="000000"/>
                </a:solidFill>
                <a:latin typeface="Times New Roman" pitchFamily="65" charset="-122"/>
                <a:ea typeface="宋体" pitchFamily="65" charset="-122"/>
              </a:rPr>
              <a:t>以互通有无,中原与百越之地的文化、经济得以相互交融。更为重要的是灵</a:t>
            </a:r>
            <a:r>
              <a:t/>
            </a:r>
            <a:br/>
            <a:r>
              <a:rPr lang="zh-CN" altLang="en-US" sz="2607" kern="0" dirty="0" smtClean="0">
                <a:solidFill>
                  <a:srgbClr val="000000"/>
                </a:solidFill>
                <a:latin typeface="Times New Roman" pitchFamily="65" charset="-122"/>
                <a:ea typeface="宋体" pitchFamily="65" charset="-122"/>
              </a:rPr>
              <a:t>渠的开通,极大地促进了两地各族人民心理隔阂的消解,使华夏民族的精神血</a:t>
            </a:r>
            <a:r>
              <a:t/>
            </a:r>
            <a:br/>
            <a:r>
              <a:rPr lang="zh-CN" altLang="en-US" sz="2607" kern="0" dirty="0" smtClean="0">
                <a:solidFill>
                  <a:srgbClr val="000000"/>
                </a:solidFill>
                <a:latin typeface="Times New Roman" pitchFamily="65" charset="-122"/>
                <a:ea typeface="宋体" pitchFamily="65" charset="-122"/>
              </a:rPr>
              <a:t>脉流淌得更加圆融舒畅,更加雄浑有力。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⑤今天看来,灵渠水利枢纽工程虽然简单,但所有设计和施工的参与者忠诚守</a:t>
            </a:r>
            <a:r>
              <a:t/>
            </a:r>
            <a:br/>
            <a:r>
              <a:rPr lang="zh-CN" altLang="en-US" sz="2607" kern="0" dirty="0" smtClean="0">
                <a:solidFill>
                  <a:srgbClr val="000000"/>
                </a:solidFill>
                <a:latin typeface="Times New Roman" pitchFamily="65" charset="-122"/>
                <a:ea typeface="宋体" pitchFamily="65" charset="-122"/>
              </a:rPr>
              <a:t>责,精细严谨地开好每一块石料,接好每一道石缝,才使枢纽的每一个细节都</a:t>
            </a:r>
            <a:r>
              <a:t/>
            </a:r>
            <a:br/>
            <a:r>
              <a:rPr lang="zh-CN" altLang="en-US" sz="2607" kern="0" dirty="0" smtClean="0">
                <a:solidFill>
                  <a:srgbClr val="000000"/>
                </a:solidFill>
                <a:latin typeface="Times New Roman" pitchFamily="65" charset="-122"/>
                <a:ea typeface="宋体" pitchFamily="65" charset="-122"/>
              </a:rPr>
              <a:t>经得起长期风雨的侵袭、流水的冲击,才会屹立两千多年而不朽。</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⑥灵渠能够保存到现在,除了它自身的坚固之外,显然还与一代代人对它的精</a:t>
            </a:r>
            <a:endParaRPr lang="zh-CN" altLang="en-US"/>
          </a:p>
        </p:txBody>
      </p:sp>
    </p:spTree>
    <p:custDataLst>
      <p:custData r:id="rId1"/>
    </p:custData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心保护分不开。灵渠上的陡门,或称为斗门,是世界上最早的船闸,是灵渠上</a:t>
            </a:r>
            <a:r>
              <a:t/>
            </a:r>
            <a:br/>
            <a:r>
              <a:rPr lang="zh-CN" altLang="en-US" sz="2607" kern="0" dirty="0" smtClean="0">
                <a:solidFill>
                  <a:srgbClr val="000000"/>
                </a:solidFill>
                <a:latin typeface="Times New Roman" pitchFamily="65" charset="-122"/>
                <a:ea typeface="宋体" pitchFamily="65" charset="-122"/>
              </a:rPr>
              <a:t>又一个中国古代建筑史上的惊世之作,它对世界水利航运发展有过重大的影</a:t>
            </a:r>
            <a:r>
              <a:t/>
            </a:r>
            <a:br/>
            <a:r>
              <a:rPr lang="zh-CN" altLang="en-US" sz="2607" kern="0" dirty="0" smtClean="0">
                <a:solidFill>
                  <a:srgbClr val="000000"/>
                </a:solidFill>
                <a:latin typeface="Times New Roman" pitchFamily="65" charset="-122"/>
                <a:ea typeface="宋体" pitchFamily="65" charset="-122"/>
              </a:rPr>
              <a:t>响。无论在历朝历代管理灵渠的官员眼里,还是在世代生活于灵渠边的平常</a:t>
            </a:r>
            <a:r>
              <a:t/>
            </a:r>
            <a:br/>
            <a:r>
              <a:rPr lang="zh-CN" altLang="en-US" sz="2607" kern="0" dirty="0" smtClean="0">
                <a:solidFill>
                  <a:srgbClr val="000000"/>
                </a:solidFill>
                <a:latin typeface="Times New Roman" pitchFamily="65" charset="-122"/>
                <a:ea typeface="宋体" pitchFamily="65" charset="-122"/>
              </a:rPr>
              <a:t>百姓心中,它都有着不可替代的价值,知道它对于国家政治和个人生活的重要</a:t>
            </a:r>
            <a:r>
              <a:t/>
            </a:r>
            <a:br/>
            <a:r>
              <a:rPr lang="zh-CN" altLang="en-US" sz="2607" kern="0" dirty="0" smtClean="0">
                <a:solidFill>
                  <a:srgbClr val="000000"/>
                </a:solidFill>
                <a:latin typeface="Times New Roman" pitchFamily="65" charset="-122"/>
                <a:ea typeface="宋体" pitchFamily="65" charset="-122"/>
              </a:rPr>
              <a:t>意义,不管是于公于私,还是出于责任或良心,大家都把竭心尽力地管理和爱</a:t>
            </a:r>
            <a:r>
              <a:t/>
            </a:r>
            <a:br/>
            <a:r>
              <a:rPr lang="zh-CN" altLang="en-US" sz="2607" kern="0" dirty="0" smtClean="0">
                <a:solidFill>
                  <a:srgbClr val="000000"/>
                </a:solidFill>
                <a:latin typeface="Times New Roman" pitchFamily="65" charset="-122"/>
                <a:ea typeface="宋体" pitchFamily="65" charset="-122"/>
              </a:rPr>
              <a:t>护灵渠,当成天经地义的事情。在南陡阁边,我遇到一位叫赵世林的老人,是</a:t>
            </a:r>
            <a:r>
              <a:t/>
            </a:r>
            <a:br/>
            <a:r>
              <a:rPr lang="zh-CN" altLang="en-US" sz="2607" kern="0" dirty="0" smtClean="0">
                <a:solidFill>
                  <a:srgbClr val="000000"/>
                </a:solidFill>
                <a:latin typeface="Times New Roman" pitchFamily="65" charset="-122"/>
                <a:ea typeface="宋体" pitchFamily="65" charset="-122"/>
              </a:rPr>
              <a:t>县邮电局的退休职工,多年来一直心忧灵渠的保存,义务倾心宣传灵渠,希望</a:t>
            </a:r>
            <a:r>
              <a:t/>
            </a:r>
            <a:br/>
            <a:r>
              <a:rPr lang="zh-CN" altLang="en-US" sz="2607" kern="0" dirty="0" smtClean="0">
                <a:solidFill>
                  <a:srgbClr val="000000"/>
                </a:solidFill>
                <a:latin typeface="Times New Roman" pitchFamily="65" charset="-122"/>
                <a:ea typeface="宋体" pitchFamily="65" charset="-122"/>
              </a:rPr>
              <a:t>通过自己的努力,让更多的人了解灵渠、认识灵渠,从而达到保护灵渠的目</a:t>
            </a:r>
            <a:r>
              <a:t/>
            </a:r>
            <a:br/>
            <a:r>
              <a:rPr lang="zh-CN" altLang="en-US" sz="2607" kern="0" dirty="0" smtClean="0">
                <a:solidFill>
                  <a:srgbClr val="000000"/>
                </a:solidFill>
                <a:latin typeface="Times New Roman" pitchFamily="65" charset="-122"/>
                <a:ea typeface="宋体" pitchFamily="65" charset="-122"/>
              </a:rPr>
              <a:t>的。在兴安,不少与灵渠有关的传说和故事,还有许多历代诗客文人的吟诵灵</a:t>
            </a:r>
            <a:endParaRPr lang="zh-CN" altLang="en-US"/>
          </a:p>
        </p:txBody>
      </p:sp>
    </p:spTree>
    <p:custDataLst>
      <p:custData r:id="rId1"/>
    </p:custData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642570"/>
          </a:xfrm>
          <a:prstGeom prst="rect">
            <a:avLst/>
          </a:prstGeom>
          <a:noFill/>
        </p:spPr>
        <p:txBody>
          <a:bodyPr wrap="square" lIns="0" tIns="0" rIns="0" bIns="0" rtlCol="0">
            <a:spAutoFit/>
          </a:bodyPr>
          <a:lstStyle/>
          <a:p>
            <a:pPr marL="0" indent="0" eaLnBrk="0" latinLnBrk="1" hangingPunct="0">
              <a:lnSpc>
                <a:spcPts val="4360"/>
              </a:lnSpc>
              <a:spcBef>
                <a:spcPts val="0"/>
              </a:spcBef>
              <a:buNone/>
            </a:pPr>
            <a:r>
              <a:rPr lang="zh-CN" altLang="en-US" sz="2607" kern="0" dirty="0" smtClean="0">
                <a:solidFill>
                  <a:srgbClr val="000000"/>
                </a:solidFill>
                <a:latin typeface="Times New Roman" pitchFamily="65" charset="-122"/>
                <a:ea typeface="宋体" pitchFamily="65" charset="-122"/>
              </a:rPr>
              <a:t>渠的篇章,至今仍然在影响着人们的生活。正是有了这样的人文环境,有了深</a:t>
            </a:r>
            <a:r>
              <a:rPr dirty="0"/>
              <a:t/>
            </a:r>
            <a:br>
              <a:rPr dirty="0"/>
            </a:br>
            <a:r>
              <a:rPr lang="zh-CN" altLang="en-US" sz="2607" kern="0" dirty="0" smtClean="0">
                <a:solidFill>
                  <a:srgbClr val="000000"/>
                </a:solidFill>
                <a:latin typeface="Times New Roman" pitchFamily="65" charset="-122"/>
                <a:ea typeface="宋体" pitchFamily="65" charset="-122"/>
              </a:rPr>
              <a:t>厚的情感的支撑,灵渠才得以经千年风雨而不衰,并不断发挥自己的作用,显</a:t>
            </a:r>
            <a:r>
              <a:rPr dirty="0"/>
              <a:t/>
            </a:r>
            <a:br>
              <a:rPr dirty="0"/>
            </a:br>
            <a:r>
              <a:rPr lang="zh-CN" altLang="en-US" sz="2607" kern="0" dirty="0" smtClean="0">
                <a:solidFill>
                  <a:srgbClr val="000000"/>
                </a:solidFill>
                <a:latin typeface="Times New Roman" pitchFamily="65" charset="-122"/>
                <a:ea typeface="宋体" pitchFamily="65" charset="-122"/>
              </a:rPr>
              <a:t>示出自己非凡的生命力。</a:t>
            </a:r>
            <a:endParaRPr lang="zh-CN" altLang="en-US" dirty="0"/>
          </a:p>
          <a:p>
            <a:pPr marL="0" indent="0" eaLnBrk="0" latinLnBrk="1" hangingPunct="0">
              <a:lnSpc>
                <a:spcPts val="4360"/>
              </a:lnSpc>
              <a:spcBef>
                <a:spcPts val="0"/>
              </a:spcBef>
              <a:buNone/>
            </a:pPr>
            <a:r>
              <a:rPr lang="zh-CN" altLang="en-US" sz="2607" kern="0" dirty="0" smtClean="0">
                <a:solidFill>
                  <a:srgbClr val="000000"/>
                </a:solidFill>
                <a:latin typeface="Times New Roman" pitchFamily="65" charset="-122"/>
                <a:ea typeface="宋体" pitchFamily="65" charset="-122"/>
              </a:rPr>
              <a:t>⑦有人用“北有长城,南有灵渠”的说法来证明它的历史地位,但两者的气质</a:t>
            </a:r>
            <a:r>
              <a:rPr dirty="0"/>
              <a:t/>
            </a:r>
            <a:br>
              <a:rPr dirty="0"/>
            </a:br>
            <a:r>
              <a:rPr lang="zh-CN" altLang="en-US" sz="2607" kern="0" dirty="0" smtClean="0">
                <a:solidFill>
                  <a:srgbClr val="000000"/>
                </a:solidFill>
                <a:latin typeface="Times New Roman" pitchFamily="65" charset="-122"/>
                <a:ea typeface="宋体" pitchFamily="65" charset="-122"/>
              </a:rPr>
              <a:t>是不同的。在长城的雄壮和险峻中,透露出的是拒敌千里的冷漠;在灵渠的宁</a:t>
            </a:r>
            <a:r>
              <a:rPr dirty="0"/>
              <a:t/>
            </a:r>
            <a:br>
              <a:rPr dirty="0"/>
            </a:br>
            <a:r>
              <a:rPr lang="zh-CN" altLang="en-US" sz="2607" kern="0" dirty="0" smtClean="0">
                <a:solidFill>
                  <a:srgbClr val="000000"/>
                </a:solidFill>
                <a:latin typeface="Times New Roman" pitchFamily="65" charset="-122"/>
                <a:ea typeface="宋体" pitchFamily="65" charset="-122"/>
              </a:rPr>
              <a:t>静与从容里,洋溢着的是沟通心灵的温情。如果长城会令人想到金戈铁马的</a:t>
            </a:r>
            <a:r>
              <a:rPr dirty="0"/>
              <a:t/>
            </a:r>
            <a:br>
              <a:rPr dirty="0"/>
            </a:br>
            <a:r>
              <a:rPr lang="zh-CN" altLang="en-US" sz="2607" kern="0" dirty="0" smtClean="0">
                <a:solidFill>
                  <a:srgbClr val="000000"/>
                </a:solidFill>
                <a:latin typeface="Times New Roman" pitchFamily="65" charset="-122"/>
                <a:ea typeface="宋体" pitchFamily="65" charset="-122"/>
              </a:rPr>
              <a:t>征战,想到烽火连天的岁月,灵渠则会使人更加向往与自然和谐相处,在青山</a:t>
            </a:r>
            <a:r>
              <a:rPr dirty="0"/>
              <a:t/>
            </a:r>
            <a:br>
              <a:rPr dirty="0"/>
            </a:br>
            <a:r>
              <a:rPr lang="zh-CN" altLang="en-US" sz="2607" kern="0" dirty="0" smtClean="0">
                <a:solidFill>
                  <a:srgbClr val="000000"/>
                </a:solidFill>
                <a:latin typeface="Times New Roman" pitchFamily="65" charset="-122"/>
                <a:ea typeface="宋体" pitchFamily="65" charset="-122"/>
              </a:rPr>
              <a:t>绿水间守持自己的天地,拥有自己的价值。</a:t>
            </a:r>
            <a:endParaRPr lang="zh-CN" altLang="en-US" dirty="0"/>
          </a:p>
          <a:p>
            <a:pPr marL="0" indent="0" eaLnBrk="0" latinLnBrk="1" hangingPunct="0">
              <a:lnSpc>
                <a:spcPts val="4360"/>
              </a:lnSpc>
              <a:spcBef>
                <a:spcPts val="0"/>
              </a:spcBef>
              <a:buNone/>
            </a:pPr>
            <a:r>
              <a:rPr lang="zh-CN" altLang="en-US" sz="2607" kern="0" dirty="0" smtClean="0">
                <a:solidFill>
                  <a:srgbClr val="000000"/>
                </a:solidFill>
                <a:latin typeface="Times New Roman" pitchFamily="65" charset="-122"/>
                <a:ea typeface="宋体" pitchFamily="65" charset="-122"/>
              </a:rPr>
              <a:t>⑧在这里我感觉到:岁月有情,灵渠无价。</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360"/>
              </a:lnSpc>
            </a:pPr>
            <a:r>
              <a:rPr lang="zh-CN" altLang="en-US" sz="2607" kern="0" dirty="0" smtClean="0">
                <a:solidFill>
                  <a:srgbClr val="000000"/>
                </a:solidFill>
                <a:latin typeface="Times New Roman" pitchFamily="65" charset="-122"/>
                <a:ea typeface="宋体" pitchFamily="65" charset="-122"/>
              </a:rPr>
              <a:t>                                                                                                                      (有删改)</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1.说说第④段加点词语“智慧”的含义。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2.如何理解第①段中画线句子的含意?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二、(2018苏州期中调研,改编)阅读下面的作品,完成问题。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观鹳雀</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贾国勇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①若不是窥到了鹳雀眼中闪出的光,说不定你会误认为那是一团蓬蓬松松的</a:t>
            </a:r>
            <a:r>
              <a:rPr dirty="0"/>
              <a:t/>
            </a:r>
            <a:br>
              <a:rPr dirty="0"/>
            </a:br>
            <a:r>
              <a:rPr lang="zh-CN" altLang="en-US" sz="2607" kern="0" dirty="0" smtClean="0">
                <a:solidFill>
                  <a:srgbClr val="000000"/>
                </a:solidFill>
                <a:latin typeface="Times New Roman" pitchFamily="65" charset="-122"/>
                <a:ea typeface="宋体" pitchFamily="65" charset="-122"/>
              </a:rPr>
              <a:t>芦花。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②正是芦花飞扬的季节,每一棵芦苇的头上都顶着一团硕大的缨穗。风吹来</a:t>
            </a:r>
            <a:r>
              <a:rPr dirty="0"/>
              <a:t/>
            </a:r>
            <a:br>
              <a:rPr dirty="0"/>
            </a:br>
            <a:r>
              <a:rPr lang="zh-CN" altLang="en-US" sz="2607" kern="0" dirty="0" smtClean="0">
                <a:solidFill>
                  <a:srgbClr val="000000"/>
                </a:solidFill>
                <a:latin typeface="Times New Roman" pitchFamily="65" charset="-122"/>
                <a:ea typeface="宋体" pitchFamily="65" charset="-122"/>
              </a:rPr>
              <a:t>的时候,缨穗就散发出一团团芦绒,漫天里飞舞,落在观鸟岛上似白雪皑皑。</a:t>
            </a:r>
            <a:r>
              <a:rPr dirty="0" smtClean="0"/>
              <a:t/>
            </a:r>
            <a:br>
              <a:rPr dirty="0" smtClean="0"/>
            </a:br>
            <a:r>
              <a:rPr lang="zh-CN" altLang="en-US" sz="2607" kern="0" dirty="0" smtClean="0">
                <a:solidFill>
                  <a:srgbClr val="000000"/>
                </a:solidFill>
                <a:latin typeface="Times New Roman" pitchFamily="65" charset="-122"/>
                <a:ea typeface="宋体" pitchFamily="65" charset="-122"/>
              </a:rPr>
              <a:t>那只鹳雀就站在一簇簇的芦花下面。她垂下了长长的翅膀,缩回了细细的长</a:t>
            </a:r>
            <a:r>
              <a:rPr dirty="0"/>
              <a:t/>
            </a:r>
            <a:br>
              <a:rPr dirty="0"/>
            </a:br>
            <a:r>
              <a:rPr lang="zh-CN" altLang="en-US" sz="2607" kern="0" dirty="0" smtClean="0">
                <a:solidFill>
                  <a:srgbClr val="000000"/>
                </a:solidFill>
                <a:latin typeface="Times New Roman" pitchFamily="65" charset="-122"/>
                <a:ea typeface="宋体" pitchFamily="65" charset="-122"/>
              </a:rPr>
              <a:t>颈,头深深地埋藏在灰色的羽毛中,偷偷地观察着这个世界。如一只浅灰色的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3.结合文章,探究文题“千古灵渠”的文化内涵。</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104400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①“智慧”指的是当年秦军筑成的水利枢纽——灵渠,沟通了湘江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与漓江这两个原本老死不相往来的水系。②用时不长,工程设计巧妙。</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根据第④段的内容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由“两个天然相隔的地域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两个本来并不相通的世</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界</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让一段悠悠流水轻巧地系在了一起</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从此再也无法分离”等表述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可写出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第①点含义。由“在并不长的时间里”“通过铧嘴分流的海阳河水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滚滚流</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向被称为大小天平的水坝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经拦蓄而提升的流水分别导入连接湘漓两江的运</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总长三十七公里的南渠和北渠”等信息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可概括出第②点含义。</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运用比喻、拟人的手法,把灵渠比作隐者,把灵渠人格化,生动亲切地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表现了它安详、从容、淡泊,历经风雨而又处变不惊的特点,写出了它丰厚的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文化底蕴与人文情怀,表达了作者深深的赞叹。</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画线句子使用了修辞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首先要还原本义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这里使用修辞的目的就是生动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形象地表现灵渠安详、从容、淡泊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历经风雨而又处变不惊的特点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然后由表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及里分析句子的深层意思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即表现了灵渠丰厚的文化底蕴和人文情怀</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最后落</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实到作者的情感上来。</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①灵渠的安详从容,千百年来使得走近它的人心境平和,甚至有了那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种进入圣地般虔诚的心态。②灵渠坚固屹立两千多年而不朽,彰显着祖辈们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忠诚守责、精细严谨的行事作风,也体现了国人的良心与责任意识。③灵渠</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沟通航道,灌溉土地,济世济人,化解中原和百越之间的天然阻碍,体现了中华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民族包容大度、雍容有礼的胸襟与气度。④灵渠的开通,极大地促进了两地</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各族人民心理隔阂的消解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使华夏民族的精神血脉流淌得更加圆融舒畅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更加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雄浑有力。⑤在灵渠的宁静与从容里</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洋溢着沟通心灵的温情。⑥灵渠使人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更加向往与自然和谐相处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在青山绿水间守持自己的天地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拥有自己的价值。</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题目要求探究标题“千古灵渠”的文化内涵,需要立足全文,对“灵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渠”的特点进行多维解读,然后一一对应,分析作者通过写灵渠所表达的文化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理念。如:“千古”言其年代久远而不朽,则对应的文化内涵应为负责的态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度、严谨的作风;从灵渠的功用看,其沟通了湘江与漓江这两个原本老死不相</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往来的水系,则对应的文化内涵应为包容大度、利泽万物。其他要点依此法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逐一分析概括即可。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b="1" kern="0" dirty="0" smtClean="0">
                <a:solidFill>
                  <a:srgbClr val="000000"/>
                </a:solidFill>
                <a:latin typeface="Times New Roman" pitchFamily="65" charset="-122"/>
                <a:ea typeface="宋体" pitchFamily="65" charset="-122"/>
              </a:rPr>
              <a:t>名师点睛</a:t>
            </a:r>
            <a:endParaRPr lang="zh-CN" altLang="en-US" sz="2800" b="1"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词语的语境义有两类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一类是词语因运用比喻、反语、借代等修辞手法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改变</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了词语的感情色彩而产生的新义。如果有比喻义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就要搞清比喻的对象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寻找</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其本体;如果有象征,就要寻找其象征对象;如果有反语义,就要将褒贬互换;如</a:t>
            </a:r>
            <a:r>
              <a:rPr dirty="0"/>
              <a:t/>
            </a:r>
            <a:br>
              <a:rPr dirty="0"/>
            </a:br>
            <a:r>
              <a:rPr lang="zh-CN" altLang="en-US" sz="2607" kern="0" dirty="0" smtClean="0">
                <a:solidFill>
                  <a:srgbClr val="000000"/>
                </a:solidFill>
                <a:latin typeface="Times New Roman" pitchFamily="65" charset="-122"/>
                <a:ea typeface="宋体" pitchFamily="65" charset="-122"/>
              </a:rPr>
              <a:t>果有双关义,就要注意它是谐音双关还是语意双关;如果有指代义,就要在上</a:t>
            </a:r>
            <a:r>
              <a:rPr dirty="0"/>
              <a:t/>
            </a:r>
            <a:br>
              <a:rPr dirty="0"/>
            </a:br>
            <a:r>
              <a:rPr lang="zh-CN" altLang="en-US" sz="2607" kern="0" dirty="0" smtClean="0">
                <a:solidFill>
                  <a:srgbClr val="000000"/>
                </a:solidFill>
                <a:latin typeface="Times New Roman" pitchFamily="65" charset="-122"/>
                <a:ea typeface="宋体" pitchFamily="65" charset="-122"/>
              </a:rPr>
              <a:t>下句中寻找释义。一类是词语在语境中作远距离的引申而产生的新义。如</a:t>
            </a:r>
            <a:r>
              <a:rPr dirty="0"/>
              <a:t/>
            </a:r>
            <a:br>
              <a:rPr dirty="0"/>
            </a:br>
            <a:r>
              <a:rPr lang="zh-CN" altLang="en-US" sz="2607" kern="0" dirty="0" smtClean="0">
                <a:solidFill>
                  <a:srgbClr val="000000"/>
                </a:solidFill>
                <a:latin typeface="Times New Roman" pitchFamily="65" charset="-122"/>
                <a:ea typeface="宋体" pitchFamily="65" charset="-122"/>
              </a:rPr>
              <a:t>第一题中的“白日梦”一词的内涵,这时,就要跨越第⑤段,向前、向后扩展</a:t>
            </a:r>
            <a:r>
              <a:rPr dirty="0"/>
              <a:t/>
            </a:r>
            <a:br>
              <a:rPr dirty="0"/>
            </a:br>
            <a:r>
              <a:rPr lang="zh-CN" altLang="en-US" sz="2607" kern="0" dirty="0" smtClean="0">
                <a:solidFill>
                  <a:srgbClr val="000000"/>
                </a:solidFill>
                <a:latin typeface="Times New Roman" pitchFamily="65" charset="-122"/>
                <a:ea typeface="宋体" pitchFamily="65" charset="-122"/>
              </a:rPr>
              <a:t>阅读,准确找到其含义所对应的文字。</a:t>
            </a:r>
          </a:p>
        </p:txBody>
      </p:sp>
    </p:spTree>
    <p:custDataLst>
      <p:custData r:id="rId1"/>
    </p:custData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四、(2017南京高三学情调研,改编)阅读下面的文字,完成后面的题目。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采　春</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乔忠延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①冬季日短夜长。农人说,十月里天碗里转,好婆姨做不熟三顿饭。是呀,刚</a:t>
            </a:r>
            <a:r>
              <a:rPr dirty="0"/>
              <a:t/>
            </a:r>
            <a:br>
              <a:rPr dirty="0"/>
            </a:br>
            <a:r>
              <a:rPr lang="zh-CN" altLang="en-US" sz="2607" kern="0" dirty="0" smtClean="0">
                <a:solidFill>
                  <a:srgbClr val="000000"/>
                </a:solidFill>
                <a:latin typeface="Times New Roman" pitchFamily="65" charset="-122"/>
                <a:ea typeface="宋体" pitchFamily="65" charset="-122"/>
              </a:rPr>
              <a:t>刚日头还在当顶,扫了扫院子,喂了喂鸡,刺溜一下便滑到西山梁上去了。白</a:t>
            </a:r>
            <a:r>
              <a:rPr dirty="0"/>
              <a:t/>
            </a:r>
            <a:br>
              <a:rPr dirty="0"/>
            </a:br>
            <a:r>
              <a:rPr lang="zh-CN" altLang="en-US" sz="2607" kern="0" dirty="0" smtClean="0">
                <a:solidFill>
                  <a:srgbClr val="000000"/>
                </a:solidFill>
                <a:latin typeface="Times New Roman" pitchFamily="65" charset="-122"/>
                <a:ea typeface="宋体" pitchFamily="65" charset="-122"/>
              </a:rPr>
              <a:t>日真短,短得匆匆忙忙,慌慌张张,气气喘喘。城里人也不例外,上个班两头不</a:t>
            </a:r>
            <a:r>
              <a:rPr dirty="0"/>
              <a:t/>
            </a:r>
            <a:br>
              <a:rPr dirty="0"/>
            </a:br>
            <a:r>
              <a:rPr lang="zh-CN" altLang="en-US" sz="2607" kern="0" dirty="0" smtClean="0">
                <a:solidFill>
                  <a:srgbClr val="000000"/>
                </a:solidFill>
                <a:latin typeface="Times New Roman" pitchFamily="65" charset="-122"/>
                <a:ea typeface="宋体" pitchFamily="65" charset="-122"/>
              </a:rPr>
              <a:t>见太阳。早晨起床屋里黑,晚上下班外头黑,回到家里倒是亮堂,可那不是阳</a:t>
            </a:r>
            <a:r>
              <a:rPr dirty="0"/>
              <a:t/>
            </a:r>
            <a:br>
              <a:rPr dirty="0"/>
            </a:br>
            <a:r>
              <a:rPr lang="zh-CN" altLang="en-US" sz="2607" kern="0" dirty="0" smtClean="0">
                <a:solidFill>
                  <a:srgbClr val="000000"/>
                </a:solidFill>
                <a:latin typeface="Times New Roman" pitchFamily="65" charset="-122"/>
                <a:ea typeface="宋体" pitchFamily="65" charset="-122"/>
              </a:rPr>
              <a:t>光,却是灯光,忙忙碌碌,一天就这么过去了。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②日子这么紧紧张张,应该过得快吧?没有,丝毫也没有。非但没有觉得冬日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短暂,一个个还都感到缓慢,要不为啥总见书卷报端出现漫长的冬季呢!冬季</a:t>
            </a:r>
            <a:r>
              <a:t/>
            </a:r>
            <a:br/>
            <a:r>
              <a:rPr lang="zh-CN" altLang="en-US" sz="2607" kern="0" dirty="0" smtClean="0">
                <a:solidFill>
                  <a:srgbClr val="000000"/>
                </a:solidFill>
                <a:latin typeface="Times New Roman" pitchFamily="65" charset="-122"/>
                <a:ea typeface="宋体" pitchFamily="65" charset="-122"/>
              </a:rPr>
              <a:t>的漫长是人们感觉出来的,不,是人们煎熬出来的。日光淡淡的,没有一点温</a:t>
            </a:r>
            <a:r>
              <a:t/>
            </a:r>
            <a:br/>
            <a:r>
              <a:rPr lang="zh-CN" altLang="en-US" sz="2607" kern="0" dirty="0" smtClean="0">
                <a:solidFill>
                  <a:srgbClr val="000000"/>
                </a:solidFill>
                <a:latin typeface="Times New Roman" pitchFamily="65" charset="-122"/>
                <a:ea typeface="宋体" pitchFamily="65" charset="-122"/>
              </a:rPr>
              <a:t>色,寒气就像草原上的群狼到处肆虐。伸出手,手冻得疼。走几步路,脚冻得</a:t>
            </a:r>
            <a:r>
              <a:t/>
            </a:r>
            <a:br/>
            <a:r>
              <a:rPr lang="zh-CN" altLang="en-US" sz="2607" kern="0" dirty="0" smtClean="0">
                <a:solidFill>
                  <a:srgbClr val="000000"/>
                </a:solidFill>
                <a:latin typeface="Times New Roman" pitchFamily="65" charset="-122"/>
                <a:ea typeface="宋体" pitchFamily="65" charset="-122"/>
              </a:rPr>
              <a:t>疼。手脚冻木了,不疼了,鼻尖却辣辣地疼。疼得眼睛直想流泪,却强忍着不</a:t>
            </a:r>
            <a:r>
              <a:t/>
            </a:r>
            <a:br/>
            <a:r>
              <a:rPr lang="zh-CN" altLang="en-US" sz="2607" kern="0" dirty="0" smtClean="0">
                <a:solidFill>
                  <a:srgbClr val="000000"/>
                </a:solidFill>
                <a:latin typeface="Times New Roman" pitchFamily="65" charset="-122"/>
                <a:ea typeface="宋体" pitchFamily="65" charset="-122"/>
              </a:rPr>
              <a:t>敢流,怕流出来把冰碴子挂在脸上。这日子还能说是过吗?不,是在熬,在煎</a:t>
            </a:r>
            <a:r>
              <a:t/>
            </a:r>
            <a:br/>
            <a:r>
              <a:rPr lang="zh-CN" altLang="en-US" sz="2607" kern="0" dirty="0" smtClean="0">
                <a:solidFill>
                  <a:srgbClr val="000000"/>
                </a:solidFill>
                <a:latin typeface="Times New Roman" pitchFamily="65" charset="-122"/>
                <a:ea typeface="宋体" pitchFamily="65" charset="-122"/>
              </a:rPr>
              <a:t>熬。一煎熬日子就长,唉,好漫长,好漫长的冬天呀!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③好不容易熬到立春了,可春天只在日历上露脸,天地间还是冬天的鬼样子。</a:t>
            </a:r>
            <a:r>
              <a:t/>
            </a:r>
            <a:br/>
            <a:r>
              <a:rPr lang="zh-CN" altLang="en-US" sz="2607" kern="0" dirty="0" smtClean="0">
                <a:solidFill>
                  <a:srgbClr val="000000"/>
                </a:solidFill>
                <a:latin typeface="Times New Roman" pitchFamily="65" charset="-122"/>
                <a:ea typeface="宋体" pitchFamily="65" charset="-122"/>
              </a:rPr>
              <a:t>寒寒的,秃秃的,没有一点生机。就盼惊蛰,一天一天盼,盼来了惊蛰,似乎也没</a:t>
            </a:r>
            <a:r>
              <a:t/>
            </a:r>
            <a:br/>
            <a:r>
              <a:rPr lang="zh-CN" altLang="en-US" sz="2607" kern="0" dirty="0" smtClean="0">
                <a:solidFill>
                  <a:srgbClr val="000000"/>
                </a:solidFill>
                <a:latin typeface="Times New Roman" pitchFamily="65" charset="-122"/>
                <a:ea typeface="宋体" pitchFamily="65" charset="-122"/>
              </a:rPr>
              <a:t>啥改观。寒还在寒,秃还在秃,要摧毁冬日根深蒂固的营盘不那么容易。没有</a:t>
            </a:r>
            <a:endParaRPr lang="zh-CN" altLang="en-US"/>
          </a:p>
        </p:txBody>
      </p:sp>
    </p:spTree>
    <p:custDataLst>
      <p:custData r:id="rId1"/>
    </p:custData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耐心,没有韧劲,还真不行,那就打消脾气,耐下性子,慢慢熬吧!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④忽一日,地皮软了。踏上去不再像往日那样硬邦邦,倒似是踩在了海绵上,</a:t>
            </a:r>
            <a:r>
              <a:t/>
            </a:r>
            <a:br/>
            <a:r>
              <a:rPr lang="zh-CN" altLang="en-US" sz="2607" kern="0" dirty="0" smtClean="0">
                <a:solidFill>
                  <a:srgbClr val="000000"/>
                </a:solidFill>
                <a:latin typeface="Times New Roman" pitchFamily="65" charset="-122"/>
                <a:ea typeface="宋体" pitchFamily="65" charset="-122"/>
              </a:rPr>
              <a:t>软软的,柔柔的。抬起头,高高的杨树梢垂挂起絮穗穗,萧疏的柳树条奓开了</a:t>
            </a:r>
            <a:r>
              <a:t/>
            </a:r>
            <a:br/>
            <a:r>
              <a:rPr lang="zh-CN" altLang="en-US" sz="2607" kern="0" dirty="0" smtClean="0">
                <a:solidFill>
                  <a:srgbClr val="000000"/>
                </a:solidFill>
                <a:latin typeface="Times New Roman" pitchFamily="65" charset="-122"/>
                <a:ea typeface="宋体" pitchFamily="65" charset="-122"/>
              </a:rPr>
              <a:t>黄翅翅。哈呀,河边沿,垄堰根,一色的绿气正在蔓延。真让人摸不着头脑,春</a:t>
            </a:r>
            <a:r>
              <a:t/>
            </a:r>
            <a:br/>
            <a:r>
              <a:rPr lang="zh-CN" altLang="en-US" sz="2607" kern="0" dirty="0" smtClean="0">
                <a:solidFill>
                  <a:srgbClr val="000000"/>
                </a:solidFill>
                <a:latin typeface="Times New Roman" pitchFamily="65" charset="-122"/>
                <a:ea typeface="宋体" pitchFamily="65" charset="-122"/>
              </a:rPr>
              <a:t>天却悄无声息地来了。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a:t>
            </a:r>
            <a:r>
              <a:rPr lang="zh-CN" altLang="en-US" sz="2607" u="sng" kern="0" dirty="0" smtClean="0">
                <a:solidFill>
                  <a:srgbClr val="000000"/>
                </a:solidFill>
                <a:latin typeface="Times New Roman" pitchFamily="65" charset="-122"/>
                <a:ea typeface="宋体" pitchFamily="65" charset="-122"/>
              </a:rPr>
              <a:t>好啊,春来了!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⑥春来了,哪里还能在屋里憋得住?憋屈了一冬天的肢体早该展放了,憋闷了</a:t>
            </a:r>
            <a:r>
              <a:t/>
            </a:r>
            <a:br/>
            <a:r>
              <a:rPr lang="zh-CN" altLang="en-US" sz="2607" kern="0" dirty="0" smtClean="0">
                <a:solidFill>
                  <a:srgbClr val="000000"/>
                </a:solidFill>
                <a:latin typeface="Times New Roman" pitchFamily="65" charset="-122"/>
                <a:ea typeface="宋体" pitchFamily="65" charset="-122"/>
              </a:rPr>
              <a:t>一冬天的浊气早该释放了。街市上不行,挤窄;村巷里不行,弯折。只有阔野,</a:t>
            </a:r>
            <a:r>
              <a:t/>
            </a:r>
            <a:br/>
            <a:r>
              <a:rPr lang="zh-CN" altLang="en-US" sz="2607" kern="0" dirty="0" smtClean="0">
                <a:solidFill>
                  <a:srgbClr val="000000"/>
                </a:solidFill>
                <a:latin typeface="Times New Roman" pitchFamily="65" charset="-122"/>
                <a:ea typeface="宋体" pitchFamily="65" charset="-122"/>
              </a:rPr>
              <a:t>只有山梁,才是展放肢体、释放浊气的理想地方。二月二,龙抬头。人们出了</a:t>
            </a:r>
            <a:endParaRPr lang="zh-CN" altLang="en-US"/>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球体隐身于同样是浅灰色的芦花中,浑然一体,若不是细心观察怎么看得出不</a:t>
            </a:r>
            <a:r>
              <a:t/>
            </a:r>
            <a:br/>
            <a:r>
              <a:rPr lang="zh-CN" altLang="en-US" sz="2607" kern="0" dirty="0" smtClean="0">
                <a:solidFill>
                  <a:srgbClr val="000000"/>
                </a:solidFill>
                <a:latin typeface="Times New Roman" pitchFamily="65" charset="-122"/>
                <a:ea typeface="宋体" pitchFamily="65" charset="-122"/>
              </a:rPr>
              <a:t>同来?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③这个时候,我正坐在淮阳龙湖国家湿地的游客观鸟椅上,观察着水面上掠过</a:t>
            </a:r>
            <a:r>
              <a:t/>
            </a:r>
            <a:br/>
            <a:r>
              <a:rPr lang="zh-CN" altLang="en-US" sz="2607" kern="0" dirty="0" smtClean="0">
                <a:solidFill>
                  <a:srgbClr val="000000"/>
                </a:solidFill>
                <a:latin typeface="Times New Roman" pitchFamily="65" charset="-122"/>
                <a:ea typeface="宋体" pitchFamily="65" charset="-122"/>
              </a:rPr>
              <a:t>的一只只蜻蜓。在我的身后,有一棵树皮斑驳陆离的老柳树,葱茏的树枝如一</a:t>
            </a:r>
            <a:r>
              <a:t/>
            </a:r>
            <a:br/>
            <a:r>
              <a:rPr lang="zh-CN" altLang="en-US" sz="2607" kern="0" dirty="0" smtClean="0">
                <a:solidFill>
                  <a:srgbClr val="000000"/>
                </a:solidFill>
                <a:latin typeface="Times New Roman" pitchFamily="65" charset="-122"/>
                <a:ea typeface="宋体" pitchFamily="65" charset="-122"/>
              </a:rPr>
              <a:t>把密不透风的遮阳伞,为我掩映着厚厚的树荫。鹳雀就站在我前面的芦苇荡</a:t>
            </a:r>
            <a:r>
              <a:t/>
            </a:r>
            <a:br/>
            <a:r>
              <a:rPr lang="zh-CN" altLang="en-US" sz="2607" kern="0" dirty="0" smtClean="0">
                <a:solidFill>
                  <a:srgbClr val="000000"/>
                </a:solidFill>
                <a:latin typeface="Times New Roman" pitchFamily="65" charset="-122"/>
                <a:ea typeface="宋体" pitchFamily="65" charset="-122"/>
              </a:rPr>
              <a:t>边缘,头上是飞扬的芦花,脚下是遮盖了水面的浮萍。浮萍圆圆的叶儿,厚厚</a:t>
            </a:r>
            <a:r>
              <a:t/>
            </a:r>
            <a:br/>
            <a:r>
              <a:rPr lang="zh-CN" altLang="en-US" sz="2607" kern="0" dirty="0" smtClean="0">
                <a:solidFill>
                  <a:srgbClr val="000000"/>
                </a:solidFill>
                <a:latin typeface="Times New Roman" pitchFamily="65" charset="-122"/>
                <a:ea typeface="宋体" pitchFamily="65" charset="-122"/>
              </a:rPr>
              <a:t>实实,如翡翠般悬在水面上。有凉爽的风吹了过来,浮萍随风漂浮,散开来又</a:t>
            </a:r>
            <a:r>
              <a:t/>
            </a:r>
            <a:br/>
            <a:r>
              <a:rPr lang="zh-CN" altLang="en-US" sz="2607" kern="0" dirty="0" smtClean="0">
                <a:solidFill>
                  <a:srgbClr val="000000"/>
                </a:solidFill>
                <a:latin typeface="Times New Roman" pitchFamily="65" charset="-122"/>
                <a:ea typeface="宋体" pitchFamily="65" charset="-122"/>
              </a:rPr>
              <a:t>聚拢到一起。鹳雀站在那儿犹如入定,任风掠过水面芦苇摇曳,却岿然不动。</a:t>
            </a:r>
            <a:r>
              <a:t/>
            </a:r>
            <a:br/>
            <a:r>
              <a:rPr lang="zh-CN" altLang="en-US" sz="2607" kern="0" dirty="0" smtClean="0">
                <a:solidFill>
                  <a:srgbClr val="000000"/>
                </a:solidFill>
                <a:latin typeface="Times New Roman" pitchFamily="65" charset="-122"/>
                <a:ea typeface="宋体" pitchFamily="65" charset="-122"/>
              </a:rPr>
              <a:t>是在享受这难得的清静吗?还是在为大自然中许许多多奇妙的秘密而思考?</a:t>
            </a:r>
            <a:endParaRPr lang="zh-CN" altLang="en-US"/>
          </a:p>
        </p:txBody>
      </p:sp>
    </p:spTree>
    <p:custDataLst>
      <p:custData r:id="rId1"/>
    </p:custData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城,出了村,原野里、山梁上到处是人。小路上是人的溪流,大路上是人的河</a:t>
            </a:r>
            <a:r>
              <a:t/>
            </a:r>
            <a:br/>
            <a:r>
              <a:rPr lang="zh-CN" altLang="en-US" sz="2607" kern="0" dirty="0" smtClean="0">
                <a:solidFill>
                  <a:srgbClr val="000000"/>
                </a:solidFill>
                <a:latin typeface="Times New Roman" pitchFamily="65" charset="-122"/>
                <a:ea typeface="宋体" pitchFamily="65" charset="-122"/>
              </a:rPr>
              <a:t>流,平地上是人的海洋,山巅上是人的峰峦。随便拦住一个打问,这是干什么?</a:t>
            </a:r>
            <a:r>
              <a:t/>
            </a:r>
            <a:br/>
            <a:r>
              <a:rPr lang="zh-CN" altLang="en-US" sz="2607" kern="0" dirty="0" smtClean="0">
                <a:solidFill>
                  <a:srgbClr val="000000"/>
                </a:solidFill>
                <a:latin typeface="Times New Roman" pitchFamily="65" charset="-122"/>
                <a:ea typeface="宋体" pitchFamily="65" charset="-122"/>
              </a:rPr>
              <a:t>回答简练干脆:采春。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⑦采春!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⑧采春?怎么个采法?采法不复杂。满地是春气,走一走浑身是春情;小溪流春</a:t>
            </a:r>
            <a:r>
              <a:t/>
            </a:r>
            <a:br/>
            <a:r>
              <a:rPr lang="zh-CN" altLang="en-US" sz="2607" kern="0" dirty="0" smtClean="0">
                <a:solidFill>
                  <a:srgbClr val="000000"/>
                </a:solidFill>
                <a:latin typeface="Times New Roman" pitchFamily="65" charset="-122"/>
                <a:ea typeface="宋体" pitchFamily="65" charset="-122"/>
              </a:rPr>
              <a:t>水,洗一洗满脸是春意;山壑荡春风,爬一爬萦怀是春温。更别说,枯树丛里的</a:t>
            </a:r>
            <a:r>
              <a:t/>
            </a:r>
            <a:br/>
            <a:r>
              <a:rPr lang="zh-CN" altLang="en-US" sz="2607" kern="0" dirty="0" smtClean="0">
                <a:solidFill>
                  <a:srgbClr val="000000"/>
                </a:solidFill>
                <a:latin typeface="Times New Roman" pitchFamily="65" charset="-122"/>
                <a:ea typeface="宋体" pitchFamily="65" charset="-122"/>
              </a:rPr>
              <a:t>松树叶柏树叶早变绿了,绿得像是点缀的翡翠;更别说,崖壁岩角的连翘花山</a:t>
            </a:r>
            <a:r>
              <a:t/>
            </a:r>
            <a:br/>
            <a:r>
              <a:rPr lang="zh-CN" altLang="en-US" sz="2607" kern="0" dirty="0" smtClean="0">
                <a:solidFill>
                  <a:srgbClr val="000000"/>
                </a:solidFill>
                <a:latin typeface="Times New Roman" pitchFamily="65" charset="-122"/>
                <a:ea typeface="宋体" pitchFamily="65" charset="-122"/>
              </a:rPr>
              <a:t>桃花早已开了,粉嘟嘟的像是仙女的笑靥。有人手痒了,折一节松枝带回去,</a:t>
            </a:r>
            <a:r>
              <a:t/>
            </a:r>
            <a:br/>
            <a:r>
              <a:rPr lang="zh-CN" altLang="en-US" sz="2607" kern="0" dirty="0" smtClean="0">
                <a:solidFill>
                  <a:srgbClr val="000000"/>
                </a:solidFill>
                <a:latin typeface="Times New Roman" pitchFamily="65" charset="-122"/>
                <a:ea typeface="宋体" pitchFamily="65" charset="-122"/>
              </a:rPr>
              <a:t>往花瓶里一插,满屋子清香,春天的气息驱走了冬日的萎靡。有人心痒了,掐</a:t>
            </a:r>
            <a:endParaRPr lang="zh-CN" altLang="en-US"/>
          </a:p>
        </p:txBody>
      </p:sp>
    </p:spTree>
    <p:custDataLst>
      <p:custData r:id="rId1"/>
    </p:custData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一朵粉桃花簪在乌黑的头发上,走到哪儿,都是笑笑的,笑开了一个人见人爱</a:t>
            </a:r>
            <a:r>
              <a:t/>
            </a:r>
            <a:br/>
            <a:r>
              <a:rPr lang="zh-CN" altLang="en-US" sz="2607" kern="0" dirty="0" smtClean="0">
                <a:solidFill>
                  <a:srgbClr val="000000"/>
                </a:solidFill>
                <a:latin typeface="Times New Roman" pitchFamily="65" charset="-122"/>
                <a:ea typeface="宋体" pitchFamily="65" charset="-122"/>
              </a:rPr>
              <a:t>的春温时令。采春,采出的是欢乐,采出的是笑颜!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⑨还有人比他们更贪婪,见到春色手也痒,心也痒。手痒没动手,心痒大动心,</a:t>
            </a:r>
            <a:r>
              <a:t/>
            </a:r>
            <a:br/>
            <a:r>
              <a:rPr lang="zh-CN" altLang="en-US" sz="2607" kern="0" dirty="0" smtClean="0">
                <a:solidFill>
                  <a:srgbClr val="000000"/>
                </a:solidFill>
                <a:latin typeface="Times New Roman" pitchFamily="65" charset="-122"/>
                <a:ea typeface="宋体" pitchFamily="65" charset="-122"/>
              </a:rPr>
              <a:t>把那春意、春情、春光,甚而春枝春叶、春蕾春花,装满一肚子,塞满一脑</a:t>
            </a:r>
            <a:r>
              <a:t/>
            </a:r>
            <a:br/>
            <a:r>
              <a:rPr lang="zh-CN" altLang="en-US" sz="2607" kern="0" dirty="0" smtClean="0">
                <a:solidFill>
                  <a:srgbClr val="000000"/>
                </a:solidFill>
                <a:latin typeface="Times New Roman" pitchFamily="65" charset="-122"/>
                <a:ea typeface="宋体" pitchFamily="65" charset="-122"/>
              </a:rPr>
              <a:t>子。回到家里放不下,躺在床上推不开,睡在梦里仍是春水流淌,春鸟啼鸣,春</a:t>
            </a:r>
            <a:r>
              <a:t/>
            </a:r>
            <a:br/>
            <a:r>
              <a:rPr lang="zh-CN" altLang="en-US" sz="2607" kern="0" dirty="0" smtClean="0">
                <a:solidFill>
                  <a:srgbClr val="000000"/>
                </a:solidFill>
                <a:latin typeface="Times New Roman" pitchFamily="65" charset="-122"/>
                <a:ea typeface="宋体" pitchFamily="65" charset="-122"/>
              </a:rPr>
              <a:t>条喷绿,春花怒放</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梦醒了,人未醒,反而醉得迷迷离离,痴痴幻幻。迷离中</a:t>
            </a:r>
            <a:r>
              <a:t/>
            </a:r>
            <a:br/>
            <a:r>
              <a:rPr lang="zh-CN" altLang="en-US" sz="2607" kern="0" dirty="0" smtClean="0">
                <a:solidFill>
                  <a:srgbClr val="000000"/>
                </a:solidFill>
                <a:latin typeface="Times New Roman" pitchFamily="65" charset="-122"/>
                <a:ea typeface="宋体" pitchFamily="65" charset="-122"/>
              </a:rPr>
              <a:t>展开纸,痴幻中拿起笔,于是,世人看见:“绿柳才黄半未匀”,那是杨巨源采回</a:t>
            </a:r>
            <a:r>
              <a:t/>
            </a:r>
            <a:br/>
            <a:r>
              <a:rPr lang="zh-CN" altLang="en-US" sz="2607" kern="0" dirty="0" smtClean="0">
                <a:solidFill>
                  <a:srgbClr val="000000"/>
                </a:solidFill>
                <a:latin typeface="Times New Roman" pitchFamily="65" charset="-122"/>
                <a:ea typeface="宋体" pitchFamily="65" charset="-122"/>
              </a:rPr>
              <a:t>来的春天;“二月初惊见草芽”,那是韩愈采回来的春天;“昨日春如十三女</a:t>
            </a:r>
            <a:r>
              <a:t/>
            </a:r>
            <a:br/>
            <a:r>
              <a:rPr lang="zh-CN" altLang="en-US" sz="2607" kern="0" dirty="0" smtClean="0">
                <a:solidFill>
                  <a:srgbClr val="000000"/>
                </a:solidFill>
                <a:latin typeface="Times New Roman" pitchFamily="65" charset="-122"/>
                <a:ea typeface="宋体" pitchFamily="65" charset="-122"/>
              </a:rPr>
              <a:t>儿学绣,一枝枝不教花瘦”,那是辛弃疾采回来的春天;“离离原上草,一岁一</a:t>
            </a:r>
            <a:endParaRPr lang="zh-CN" altLang="en-US"/>
          </a:p>
        </p:txBody>
      </p:sp>
    </p:spTree>
    <p:custDataLst>
      <p:custData r:id="rId1"/>
    </p:custData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枯荣。野火烧不尽,春风吹又生”,那是白居易采回来的春天。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⑩凡人采回的青枝绿叶,香着香着淡了,散了;凡人采回的蓓蕾花朵,开着开着</a:t>
            </a:r>
            <a:r>
              <a:rPr dirty="0"/>
              <a:t/>
            </a:r>
            <a:br>
              <a:rPr dirty="0"/>
            </a:br>
            <a:r>
              <a:rPr lang="zh-CN" altLang="en-US" sz="2607" kern="0" dirty="0" smtClean="0">
                <a:solidFill>
                  <a:srgbClr val="000000"/>
                </a:solidFill>
                <a:latin typeface="Times New Roman" pitchFamily="65" charset="-122"/>
                <a:ea typeface="宋体" pitchFamily="65" charset="-122"/>
              </a:rPr>
              <a:t>败了,干了。而诗人采回的春天,却永恒地绿着,香着。白居易的春草,从唐朝</a:t>
            </a:r>
            <a:r>
              <a:rPr dirty="0"/>
              <a:t/>
            </a:r>
            <a:br>
              <a:rPr dirty="0"/>
            </a:br>
            <a:r>
              <a:rPr lang="zh-CN" altLang="en-US" sz="2607" kern="0" dirty="0" smtClean="0">
                <a:solidFill>
                  <a:srgbClr val="000000"/>
                </a:solidFill>
                <a:latin typeface="Times New Roman" pitchFamily="65" charset="-122"/>
                <a:ea typeface="宋体" pitchFamily="65" charset="-122"/>
              </a:rPr>
              <a:t>绿满书卷,绿到了今天;</a:t>
            </a:r>
            <a:r>
              <a:rPr lang="zh-CN" altLang="en-US" sz="2607" u="sng" kern="0" dirty="0" smtClean="0">
                <a:solidFill>
                  <a:srgbClr val="000000"/>
                </a:solidFill>
                <a:latin typeface="Times New Roman" pitchFamily="65" charset="-122"/>
                <a:ea typeface="宋体" pitchFamily="65" charset="-122"/>
              </a:rPr>
              <a:t>辛弃疾的春花,从宋代香满庭堂,香到了今天。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(选自《散文百家》,有删改)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11957"/>
            <a:ext cx="11340000" cy="6018314"/>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1.结合语境,简要分析文中画线句子所表达的情感。</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(1)好啊,春来了!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(2)辛弃疾的春花,从宋代香满庭堂,香到了今天。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2.“采春”一词极具形象性,其中有哪些丰富的内涵呢?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04400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(1)经历冬日煎熬后,对春天终于来临的欣喜。(2)对诗人将春意凝为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诗歌并传承给了后人的赞美。</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此题明确要求分析句子的情感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解答此题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首先要根据要求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结合语境</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然后要抓住关键词语。第</a:t>
            </a:r>
            <a:r>
              <a:rPr lang="en-US" altLang="zh-CN" sz="2607" kern="0" dirty="0" smtClean="0">
                <a:solidFill>
                  <a:srgbClr val="FF0000"/>
                </a:solidFill>
                <a:latin typeface="Times New Roman" pitchFamily="65" charset="-122"/>
                <a:ea typeface="宋体" pitchFamily="65" charset="-122"/>
              </a:rPr>
              <a:t>(1)</a:t>
            </a:r>
            <a:r>
              <a:rPr lang="zh-CN" altLang="en-US" sz="2607" kern="0" dirty="0" smtClean="0">
                <a:solidFill>
                  <a:srgbClr val="FF0000"/>
                </a:solidFill>
                <a:latin typeface="Times New Roman" pitchFamily="65" charset="-122"/>
                <a:ea typeface="宋体" pitchFamily="65" charset="-122"/>
              </a:rPr>
              <a:t>句出现在文章的第⑤段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前面是在写冬天的漫</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长、人们对春天的渴望以及春天悄无声息地来临。“好啊”写出了盼望已</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久的春天终于来临的欣喜之情。第</a:t>
            </a:r>
            <a:r>
              <a:rPr lang="en-US" altLang="zh-CN" sz="2607" kern="0" dirty="0" smtClean="0">
                <a:solidFill>
                  <a:srgbClr val="FF0000"/>
                </a:solidFill>
                <a:latin typeface="Times New Roman" pitchFamily="65" charset="-122"/>
                <a:ea typeface="宋体" pitchFamily="65" charset="-122"/>
              </a:rPr>
              <a:t>(2)</a:t>
            </a:r>
            <a:r>
              <a:rPr lang="zh-CN" altLang="en-US" sz="2607" kern="0" dirty="0" smtClean="0">
                <a:solidFill>
                  <a:srgbClr val="FF0000"/>
                </a:solidFill>
                <a:latin typeface="Times New Roman" pitchFamily="65" charset="-122"/>
                <a:ea typeface="宋体" pitchFamily="65" charset="-122"/>
              </a:rPr>
              <a:t>句出现在文末</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其要表现的内容是最后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一段的中心句“而诗人采回的春天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却永恒地绿着</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香着”</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关键词“香到了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今天”写出了作者对诗人将春意凝为诗歌并传承给了后人的赞美之情。</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春天里展放肢体,释放浊气;来到野外,让身心获得春天的气息;将春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的气息融入心里,熔铸成诗。</a:t>
            </a:r>
            <a:endParaRPr lang="zh-CN" altLang="en-US" dirty="0">
              <a:solidFill>
                <a:srgbClr val="FF0000"/>
              </a:solidFill>
            </a:endParaRPr>
          </a:p>
        </p:txBody>
      </p:sp>
      <p:sp>
        <p:nvSpPr>
          <p:cNvPr id="3" name="TextBox 2"/>
          <p:cNvSpPr txBox="1"/>
          <p:nvPr/>
        </p:nvSpPr>
        <p:spPr>
          <a:xfrm>
            <a:off x="540000" y="2017719"/>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“采春”是文章的标题,自然有统领全文的作用。解答内涵,必须由表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及里,文章第⑧段开头的设问领起了下文内容,作者主要从采春气、采春意、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采诗情三个方面对“采春”进行了解说,我们只要从文中找出对应的文字,加</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以概括就可形成答案。</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五、(2018扬州中学四模,改编)阅读下面的文字,完成后面的题目。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我不是个好儿子</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贾平凹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①母亲一生都在乡下,没有文化,不善说会道,飞机只望见过天上的影子。她</a:t>
            </a:r>
            <a:r>
              <a:rPr dirty="0"/>
              <a:t/>
            </a:r>
            <a:br>
              <a:rPr dirty="0"/>
            </a:br>
            <a:r>
              <a:rPr lang="zh-CN" altLang="en-US" sz="2607" kern="0" dirty="0" smtClean="0">
                <a:solidFill>
                  <a:srgbClr val="000000"/>
                </a:solidFill>
                <a:latin typeface="Times New Roman" pitchFamily="65" charset="-122"/>
                <a:ea typeface="宋体" pitchFamily="65" charset="-122"/>
              </a:rPr>
              <a:t>并不清楚我在远远的城里干什么,唯一晓得的是我能写字,她说我写字的时候</a:t>
            </a:r>
            <a:r>
              <a:rPr dirty="0"/>
              <a:t/>
            </a:r>
            <a:br>
              <a:rPr dirty="0"/>
            </a:br>
            <a:r>
              <a:rPr lang="zh-CN" altLang="en-US" sz="2607" kern="0" dirty="0" smtClean="0">
                <a:solidFill>
                  <a:srgbClr val="000000"/>
                </a:solidFill>
                <a:latin typeface="Times New Roman" pitchFamily="65" charset="-122"/>
                <a:ea typeface="宋体" pitchFamily="65" charset="-122"/>
              </a:rPr>
              <a:t>眼睛在不停地眨,就操心我的苦,“世上的字能写完?!”一次一次地阻止我。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②前些年,母亲每次到城里小住,总过不惯城里的生活,嫌吃油太多,来人太多,</a:t>
            </a:r>
            <a:r>
              <a:rPr dirty="0"/>
              <a:t/>
            </a:r>
            <a:br>
              <a:rPr dirty="0"/>
            </a:br>
            <a:r>
              <a:rPr lang="zh-CN" altLang="en-US" sz="2607" kern="0" dirty="0" smtClean="0">
                <a:solidFill>
                  <a:srgbClr val="000000"/>
                </a:solidFill>
                <a:latin typeface="Times New Roman" pitchFamily="65" charset="-122"/>
                <a:ea typeface="宋体" pitchFamily="65" charset="-122"/>
              </a:rPr>
              <a:t>客厅的灯不灭,东西一旧就扔,说:“日子没乡下整端。”最不能忍受我打骂</a:t>
            </a:r>
            <a:r>
              <a:rPr dirty="0"/>
              <a:t/>
            </a:r>
            <a:br>
              <a:rPr dirty="0"/>
            </a:br>
            <a:r>
              <a:rPr lang="zh-CN" altLang="en-US" sz="2607" kern="0" dirty="0" smtClean="0">
                <a:solidFill>
                  <a:srgbClr val="000000"/>
                </a:solidFill>
                <a:latin typeface="Times New Roman" pitchFamily="65" charset="-122"/>
                <a:ea typeface="宋体" pitchFamily="65" charset="-122"/>
              </a:rPr>
              <a:t>孩子,孩子不哭,她却哭,和我闹一场后就生气回乡下去。母亲每一次都高高</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兴兴来,每一次都生了气回去,回去了,我并未思念过她,甚至一年一年的夜里</a:t>
            </a:r>
            <a:r>
              <a:t/>
            </a:r>
            <a:br/>
            <a:r>
              <a:rPr lang="zh-CN" altLang="en-US" sz="2607" kern="0" dirty="0" smtClean="0">
                <a:solidFill>
                  <a:srgbClr val="000000"/>
                </a:solidFill>
                <a:latin typeface="Times New Roman" pitchFamily="65" charset="-122"/>
                <a:ea typeface="宋体" pitchFamily="65" charset="-122"/>
              </a:rPr>
              <a:t>不曾梦着过她。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③母亲姓周,这是从舅舅那里知道的。十二岁那年,一次与同村的孩子骂仗—</a:t>
            </a:r>
            <a:r>
              <a:t/>
            </a:r>
            <a:br/>
            <a:r>
              <a:rPr lang="zh-CN" altLang="en-US" sz="2607" kern="0" dirty="0" smtClean="0">
                <a:solidFill>
                  <a:srgbClr val="000000"/>
                </a:solidFill>
                <a:latin typeface="Times New Roman" pitchFamily="65" charset="-122"/>
                <a:ea typeface="宋体" pitchFamily="65" charset="-122"/>
              </a:rPr>
              <a:t>—乡下骂仗以高声大叫对方父母名字为最解气的——她父亲叫鱼,我骂她鱼,</a:t>
            </a:r>
            <a:r>
              <a:t/>
            </a:r>
            <a:br/>
            <a:r>
              <a:rPr lang="zh-CN" altLang="en-US" sz="2607" kern="0" dirty="0" smtClean="0">
                <a:solidFill>
                  <a:srgbClr val="000000"/>
                </a:solidFill>
                <a:latin typeface="Times New Roman" pitchFamily="65" charset="-122"/>
                <a:ea typeface="宋体" pitchFamily="65" charset="-122"/>
              </a:rPr>
              <a:t>鱼,河里的鱼!她骂我:蛾,蛾,小小的蛾!我清楚了母亲叫周小娥的,大人物之所</a:t>
            </a:r>
            <a:r>
              <a:t/>
            </a:r>
            <a:br/>
            <a:r>
              <a:rPr lang="zh-CN" altLang="en-US" sz="2607" kern="0" dirty="0" smtClean="0">
                <a:solidFill>
                  <a:srgbClr val="000000"/>
                </a:solidFill>
                <a:latin typeface="Times New Roman" pitchFamily="65" charset="-122"/>
                <a:ea typeface="宋体" pitchFamily="65" charset="-122"/>
              </a:rPr>
              <a:t>以大人物,是名字被千万人呼喊,母亲的名字我至今没有叫过,似乎也很少听</a:t>
            </a:r>
            <a:r>
              <a:t/>
            </a:r>
            <a:br/>
            <a:r>
              <a:rPr lang="zh-CN" altLang="en-US" sz="2607" kern="0" dirty="0" smtClean="0">
                <a:solidFill>
                  <a:srgbClr val="000000"/>
                </a:solidFill>
                <a:latin typeface="Times New Roman" pitchFamily="65" charset="-122"/>
                <a:ea typeface="宋体" pitchFamily="65" charset="-122"/>
              </a:rPr>
              <a:t>老家村子里的人叫过。</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④七年前,父亲做了胃癌手术,我全部的心思都在父亲身上,父亲去世后,我仍</a:t>
            </a:r>
            <a:r>
              <a:t/>
            </a:r>
            <a:br/>
            <a:r>
              <a:rPr lang="zh-CN" altLang="en-US" sz="2607" kern="0" dirty="0" smtClean="0">
                <a:solidFill>
                  <a:srgbClr val="000000"/>
                </a:solidFill>
                <a:latin typeface="Times New Roman" pitchFamily="65" charset="-122"/>
                <a:ea typeface="宋体" pitchFamily="65" charset="-122"/>
              </a:rPr>
              <a:t>是常常梦到父亲,父亲依然还是有病痛的样子,醒来就伤心落泪,要买了阴纸</a:t>
            </a:r>
            <a:endParaRPr lang="zh-CN" altLang="en-US"/>
          </a:p>
        </p:txBody>
      </p:sp>
    </p:spTree>
    <p:custDataLst>
      <p:custData r:id="rId1"/>
    </p:custData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来烧。在纸灰飞扬的时候,突然间我会想起乡下的母亲,又是数日</a:t>
            </a:r>
            <a:r>
              <a:rPr lang="zh-CN" altLang="en-US" sz="2607" u="sng" kern="0" dirty="0" smtClean="0">
                <a:solidFill>
                  <a:srgbClr val="000000"/>
                </a:solidFill>
                <a:latin typeface="Times New Roman" pitchFamily="65" charset="-122"/>
                <a:ea typeface="宋体" pitchFamily="65" charset="-122"/>
              </a:rPr>
              <a:t>不安</a:t>
            </a:r>
            <a:r>
              <a:rPr lang="zh-CN" altLang="en-US" sz="2607" kern="0" dirty="0" smtClean="0">
                <a:solidFill>
                  <a:srgbClr val="000000"/>
                </a:solidFill>
                <a:latin typeface="Times New Roman" pitchFamily="65" charset="-122"/>
                <a:ea typeface="宋体" pitchFamily="65" charset="-122"/>
              </a:rPr>
              <a:t>,也就</a:t>
            </a:r>
            <a:r>
              <a:t/>
            </a:r>
            <a:br/>
            <a:r>
              <a:rPr lang="zh-CN" altLang="en-US" sz="2607" kern="0" dirty="0" smtClean="0">
                <a:solidFill>
                  <a:srgbClr val="000000"/>
                </a:solidFill>
                <a:latin typeface="Times New Roman" pitchFamily="65" charset="-122"/>
                <a:ea typeface="宋体" pitchFamily="65" charset="-122"/>
              </a:rPr>
              <a:t>必会寄一笔钱到乡下去。寄走了钱,心安理得地又投入到我的工作中了。听</a:t>
            </a:r>
            <a:r>
              <a:t/>
            </a:r>
            <a:br/>
            <a:r>
              <a:rPr lang="zh-CN" altLang="en-US" sz="2607" kern="0" dirty="0" smtClean="0">
                <a:solidFill>
                  <a:srgbClr val="000000"/>
                </a:solidFill>
                <a:latin typeface="Times New Roman" pitchFamily="65" charset="-122"/>
                <a:ea typeface="宋体" pitchFamily="65" charset="-122"/>
              </a:rPr>
              <a:t>妹妹说,她把钱没处放,一卷一卷塞在床下的破棉鞋里,几乎让老鼠做了窝</a:t>
            </a:r>
            <a:r>
              <a:t/>
            </a:r>
            <a:br/>
            <a:r>
              <a:rPr lang="zh-CN" altLang="en-US" sz="2607" kern="0" dirty="0" smtClean="0">
                <a:solidFill>
                  <a:srgbClr val="000000"/>
                </a:solidFill>
                <a:latin typeface="Times New Roman" pitchFamily="65" charset="-122"/>
                <a:ea typeface="宋体" pitchFamily="65" charset="-122"/>
              </a:rPr>
              <a:t>去。我埋怨过母亲,母亲说:“我要那么多钱干啥?零着攒下了将来整着给</a:t>
            </a:r>
            <a:r>
              <a:t/>
            </a:r>
            <a:br/>
            <a:r>
              <a:rPr lang="zh-CN" altLang="en-US" sz="2607" kern="0" dirty="0" smtClean="0">
                <a:solidFill>
                  <a:srgbClr val="000000"/>
                </a:solidFill>
                <a:latin typeface="Times New Roman" pitchFamily="65" charset="-122"/>
                <a:ea typeface="宋体" pitchFamily="65" charset="-122"/>
              </a:rPr>
              <a:t>你。你们都精精神神了,我喝凉水都高兴的,我现在又不至于就喝着凉水!”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⑤母亲在晚年是寂寞的,我们兄妹就商议了,主张她给大妹看管孩子,有孩子</a:t>
            </a:r>
            <a:r>
              <a:t/>
            </a:r>
            <a:br/>
            <a:r>
              <a:rPr lang="zh-CN" altLang="en-US" sz="2607" kern="0" dirty="0" smtClean="0">
                <a:solidFill>
                  <a:srgbClr val="000000"/>
                </a:solidFill>
                <a:latin typeface="Times New Roman" pitchFamily="65" charset="-122"/>
                <a:ea typeface="宋体" pitchFamily="65" charset="-122"/>
              </a:rPr>
              <a:t>占心,累是累些,日月总是好打发的吧。小外甥就成了她的尾巴,走到哪儿带</a:t>
            </a:r>
            <a:r>
              <a:t/>
            </a:r>
            <a:br/>
            <a:r>
              <a:rPr lang="zh-CN" altLang="en-US" sz="2607" kern="0" dirty="0" smtClean="0">
                <a:solidFill>
                  <a:srgbClr val="000000"/>
                </a:solidFill>
                <a:latin typeface="Times New Roman" pitchFamily="65" charset="-122"/>
                <a:ea typeface="宋体" pitchFamily="65" charset="-122"/>
              </a:rPr>
              <a:t>到哪儿,一次婆孙到城里来,见我书屋里挂有父亲的遗像,她眼睛就潮了,说:</a:t>
            </a:r>
            <a:r>
              <a:t/>
            </a:r>
            <a:br/>
            <a:r>
              <a:rPr lang="zh-CN" altLang="en-US" sz="2607" kern="0" dirty="0" smtClean="0">
                <a:solidFill>
                  <a:srgbClr val="000000"/>
                </a:solidFill>
                <a:latin typeface="Times New Roman" pitchFamily="65" charset="-122"/>
                <a:ea typeface="宋体" pitchFamily="65" charset="-122"/>
              </a:rPr>
              <a:t>“人一死就有了日子了,不觉是四个年头了!”我忙劝她,越劝她越流下泪</a:t>
            </a:r>
            <a:endParaRPr lang="zh-CN" altLang="en-US"/>
          </a:p>
        </p:txBody>
      </p:sp>
    </p:spTree>
    <p:custDataLst>
      <p:custData r:id="rId1"/>
    </p:custData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来。外甥偏过来对着照片要爷爷,我以为母亲更要伤心的,母亲却说:“爷爷</a:t>
            </a:r>
            <a:r>
              <a:t/>
            </a:r>
            <a:br/>
            <a:r>
              <a:rPr lang="zh-CN" altLang="en-US" sz="2607" kern="0" dirty="0" smtClean="0">
                <a:solidFill>
                  <a:srgbClr val="000000"/>
                </a:solidFill>
                <a:latin typeface="Times New Roman" pitchFamily="65" charset="-122"/>
                <a:ea typeface="宋体" pitchFamily="65" charset="-122"/>
              </a:rPr>
              <a:t>埋在土里了。”孩子说:“土里埋下什么都长哩,爷爷埋在土里怎么不再长个</a:t>
            </a:r>
            <a:r>
              <a:t/>
            </a:r>
            <a:br/>
            <a:r>
              <a:rPr lang="zh-CN" altLang="en-US" sz="2607" kern="0" dirty="0" smtClean="0">
                <a:solidFill>
                  <a:srgbClr val="000000"/>
                </a:solidFill>
                <a:latin typeface="Times New Roman" pitchFamily="65" charset="-122"/>
                <a:ea typeface="宋体" pitchFamily="65" charset="-122"/>
              </a:rPr>
              <a:t>爷爷?”母亲竟没有恼,倒破涕而笑了。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⑥父亲去世后,我原本立即接她来城里住,她不来,说父亲三年没过,没过三年</a:t>
            </a:r>
            <a:r>
              <a:t/>
            </a:r>
            <a:br/>
            <a:r>
              <a:rPr lang="zh-CN" altLang="en-US" sz="2607" kern="0" dirty="0" smtClean="0">
                <a:solidFill>
                  <a:srgbClr val="000000"/>
                </a:solidFill>
                <a:latin typeface="Times New Roman" pitchFamily="65" charset="-122"/>
                <a:ea typeface="宋体" pitchFamily="65" charset="-122"/>
              </a:rPr>
              <a:t>的亡人会有阴灵常常回来的,她得在家顿顿往灵牌前供献饭菜。每年的院里</a:t>
            </a:r>
            <a:r>
              <a:t/>
            </a:r>
            <a:br/>
            <a:r>
              <a:rPr lang="zh-CN" altLang="en-US" sz="2607" kern="0" dirty="0" smtClean="0">
                <a:solidFill>
                  <a:srgbClr val="000000"/>
                </a:solidFill>
                <a:latin typeface="Times New Roman" pitchFamily="65" charset="-122"/>
                <a:ea typeface="宋体" pitchFamily="65" charset="-122"/>
              </a:rPr>
              <a:t>的梅李熟了,她总摘一些留给我,托人往城里带,没人进城,她一直给我留着,</a:t>
            </a:r>
            <a:r>
              <a:t/>
            </a:r>
            <a:br/>
            <a:r>
              <a:rPr lang="zh-CN" altLang="en-US" sz="2607" kern="0" dirty="0" smtClean="0">
                <a:solidFill>
                  <a:srgbClr val="000000"/>
                </a:solidFill>
                <a:latin typeface="Times New Roman" pitchFamily="65" charset="-122"/>
                <a:ea typeface="宋体" pitchFamily="65" charset="-122"/>
              </a:rPr>
              <a:t>“平爱吃酸果子”,她这话要唠叨好长时间,梅李就留到彻底腐烂了才肯倒</a:t>
            </a:r>
            <a:r>
              <a:t/>
            </a:r>
            <a:br/>
            <a:r>
              <a:rPr lang="zh-CN" altLang="en-US" sz="2607" kern="0" dirty="0" smtClean="0">
                <a:solidFill>
                  <a:srgbClr val="000000"/>
                </a:solidFill>
                <a:latin typeface="Times New Roman" pitchFamily="65" charset="-122"/>
                <a:ea typeface="宋体" pitchFamily="65" charset="-122"/>
              </a:rPr>
              <a:t>去。她在妹妹家学练了气功,我去看她,未说几句话就叫我到小房去,一定要</a:t>
            </a:r>
            <a:r>
              <a:t/>
            </a:r>
            <a:br/>
            <a:r>
              <a:rPr lang="zh-CN" altLang="en-US" sz="2607" kern="0" dirty="0" smtClean="0">
                <a:solidFill>
                  <a:srgbClr val="000000"/>
                </a:solidFill>
                <a:latin typeface="Times New Roman" pitchFamily="65" charset="-122"/>
                <a:ea typeface="宋体" pitchFamily="65" charset="-122"/>
              </a:rPr>
              <a:t>让我喝一个瓶子里的凉水,不喝不行,问这是怎么啦,她才说是气功师给她的</a:t>
            </a:r>
            <a:endParaRPr lang="zh-CN" altLang="en-US"/>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没有人回答我。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④在淮阳县,有“饿死干慌饿不死老等”的俗语。“老等”就是鹳雀的俗名,</a:t>
            </a:r>
            <a:r>
              <a:t/>
            </a:r>
            <a:br/>
            <a:r>
              <a:rPr lang="zh-CN" altLang="en-US" sz="2607" kern="0" dirty="0" smtClean="0">
                <a:solidFill>
                  <a:srgbClr val="000000"/>
                </a:solidFill>
                <a:latin typeface="Times New Roman" pitchFamily="65" charset="-122"/>
                <a:ea typeface="宋体" pitchFamily="65" charset="-122"/>
              </a:rPr>
              <a:t>“干慌”指的则是鹭鸶。这句话的意思是鹳雀以等待见长,总会有意想不到</a:t>
            </a:r>
            <a:r>
              <a:t/>
            </a:r>
            <a:br/>
            <a:r>
              <a:rPr lang="zh-CN" altLang="en-US" sz="2607" kern="0" dirty="0" smtClean="0">
                <a:solidFill>
                  <a:srgbClr val="000000"/>
                </a:solidFill>
                <a:latin typeface="Times New Roman" pitchFamily="65" charset="-122"/>
                <a:ea typeface="宋体" pitchFamily="65" charset="-122"/>
              </a:rPr>
              <a:t>的收获;鹭鸶则是慌里慌张地不停地寻食儿,其结果并不见得比鹳雀收获得</a:t>
            </a:r>
            <a:r>
              <a:t/>
            </a:r>
            <a:br/>
            <a:r>
              <a:rPr lang="zh-CN" altLang="en-US" sz="2607" kern="0" dirty="0" smtClean="0">
                <a:solidFill>
                  <a:srgbClr val="000000"/>
                </a:solidFill>
                <a:latin typeface="Times New Roman" pitchFamily="65" charset="-122"/>
                <a:ea typeface="宋体" pitchFamily="65" charset="-122"/>
              </a:rPr>
              <a:t>多。今天我倒是要看看鹳雀能站多长时间,会有什么样的收获?</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⑤很长时间了,柳树的树荫已经移去,温热的感觉一点点地袭了上来,直到感</a:t>
            </a:r>
            <a:r>
              <a:t/>
            </a:r>
            <a:br/>
            <a:r>
              <a:rPr lang="zh-CN" altLang="en-US" sz="2607" kern="0" dirty="0" smtClean="0">
                <a:solidFill>
                  <a:srgbClr val="000000"/>
                </a:solidFill>
                <a:latin typeface="Times New Roman" pitchFamily="65" charset="-122"/>
                <a:ea typeface="宋体" pitchFamily="65" charset="-122"/>
              </a:rPr>
              <a:t>受到了炙热烘烤,我才明白应该挪个地方了。那鹳雀却依然动也不动。水色</a:t>
            </a:r>
            <a:r>
              <a:t/>
            </a:r>
            <a:br/>
            <a:r>
              <a:rPr lang="zh-CN" altLang="en-US" sz="2607" kern="0" dirty="0" smtClean="0">
                <a:solidFill>
                  <a:srgbClr val="000000"/>
                </a:solidFill>
                <a:latin typeface="Times New Roman" pitchFamily="65" charset="-122"/>
                <a:ea typeface="宋体" pitchFamily="65" charset="-122"/>
              </a:rPr>
              <a:t>潋滟,波光粼粼,有翠色的鸟儿飞了过来,竟然落在了鹳雀的头上,伸出嘴去不</a:t>
            </a:r>
            <a:r>
              <a:t/>
            </a:r>
            <a:br/>
            <a:r>
              <a:rPr lang="zh-CN" altLang="en-US" sz="2607" kern="0" dirty="0" smtClean="0">
                <a:solidFill>
                  <a:srgbClr val="000000"/>
                </a:solidFill>
                <a:latin typeface="Times New Roman" pitchFamily="65" charset="-122"/>
                <a:ea typeface="宋体" pitchFamily="65" charset="-122"/>
              </a:rPr>
              <a:t>停地为鹳雀梳理着羽毛。鹳雀如没有知觉的木桩,只是呆呆地站在那儿,任翠</a:t>
            </a:r>
            <a:endParaRPr lang="zh-CN" altLang="en-US"/>
          </a:p>
        </p:txBody>
      </p:sp>
    </p:spTree>
    <p:custDataLst>
      <p:custData r:id="rId1"/>
    </p:custData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信息水,治百病的,“你要喝的,你一喝肝病或许就好了!”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⑦我成不成为什么专家名人,母亲一向是不大理会的。一部《废都》,国之内</a:t>
            </a:r>
            <a:r>
              <a:t/>
            </a:r>
            <a:br/>
            <a:r>
              <a:rPr lang="zh-CN" altLang="en-US" sz="2607" kern="0" dirty="0" smtClean="0">
                <a:solidFill>
                  <a:srgbClr val="000000"/>
                </a:solidFill>
                <a:latin typeface="Times New Roman" pitchFamily="65" charset="-122"/>
                <a:ea typeface="宋体" pitchFamily="65" charset="-122"/>
              </a:rPr>
              <a:t>外怎样风雨不止,我受怎样的赞誉和攻击,母亲未说过一句话,当知道我已孤</a:t>
            </a:r>
            <a:r>
              <a:t/>
            </a:r>
            <a:br/>
            <a:r>
              <a:rPr lang="zh-CN" altLang="en-US" sz="2607" kern="0" dirty="0" smtClean="0">
                <a:solidFill>
                  <a:srgbClr val="000000"/>
                </a:solidFill>
                <a:latin typeface="Times New Roman" pitchFamily="65" charset="-122"/>
                <a:ea typeface="宋体" pitchFamily="65" charset="-122"/>
              </a:rPr>
              <a:t>单一人,又病得入了院,她悲伤得落泪,她要到城里来看我,弟妹不让她来,她气</a:t>
            </a:r>
            <a:r>
              <a:t/>
            </a:r>
            <a:br/>
            <a:r>
              <a:rPr lang="zh-CN" altLang="en-US" sz="2607" kern="0" dirty="0" smtClean="0">
                <a:solidFill>
                  <a:srgbClr val="000000"/>
                </a:solidFill>
                <a:latin typeface="Times New Roman" pitchFamily="65" charset="-122"/>
                <a:ea typeface="宋体" pitchFamily="65" charset="-122"/>
              </a:rPr>
              <a:t>得在家里骂这个骂那个,后来冒着风雪来了,她的眼睛已患了严重的疾病,却</a:t>
            </a:r>
            <a:r>
              <a:t/>
            </a:r>
            <a:br/>
            <a:r>
              <a:rPr lang="zh-CN" altLang="en-US" sz="2607" kern="0" dirty="0" smtClean="0">
                <a:solidFill>
                  <a:srgbClr val="000000"/>
                </a:solidFill>
                <a:latin typeface="Times New Roman" pitchFamily="65" charset="-122"/>
                <a:ea typeface="宋体" pitchFamily="65" charset="-122"/>
              </a:rPr>
              <a:t>哭着说:“我娃这是什么命啊?!”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⑧我告诉母亲,我的命并不苦的,什么委屈和劫难我都可以受得,而现在最苦</a:t>
            </a:r>
            <a:r>
              <a:t/>
            </a:r>
            <a:br/>
            <a:r>
              <a:rPr lang="zh-CN" altLang="en-US" sz="2607" kern="0" dirty="0" smtClean="0">
                <a:solidFill>
                  <a:srgbClr val="000000"/>
                </a:solidFill>
                <a:latin typeface="Times New Roman" pitchFamily="65" charset="-122"/>
                <a:ea typeface="宋体" pitchFamily="65" charset="-122"/>
              </a:rPr>
              <a:t>的是我不能亲自伺候母亲!父亲去世了,作为长子,我是应该为这个家操心,使</a:t>
            </a:r>
            <a:r>
              <a:t/>
            </a:r>
            <a:br/>
            <a:r>
              <a:rPr lang="zh-CN" altLang="en-US" sz="2607" kern="0" dirty="0" smtClean="0">
                <a:solidFill>
                  <a:srgbClr val="000000"/>
                </a:solidFill>
                <a:latin typeface="Times New Roman" pitchFamily="65" charset="-122"/>
                <a:ea typeface="宋体" pitchFamily="65" charset="-122"/>
              </a:rPr>
              <a:t>母亲在晚年活得幸福,但现在既不能照料母亲,反倒让母亲还为儿子牵肠挂</a:t>
            </a:r>
            <a:endParaRPr lang="zh-CN" altLang="en-US"/>
          </a:p>
        </p:txBody>
      </p:sp>
    </p:spTree>
    <p:custDataLst>
      <p:custData r:id="rId1"/>
    </p:custData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肚,我这做的是什么儿子呢?把母亲送出医院,看着她上车要回去了,我还是掏</a:t>
            </a:r>
            <a:r>
              <a:rPr dirty="0"/>
              <a:t/>
            </a:r>
            <a:br>
              <a:rPr dirty="0"/>
            </a:br>
            <a:r>
              <a:rPr lang="zh-CN" altLang="en-US" sz="2607" kern="0" dirty="0" smtClean="0">
                <a:solidFill>
                  <a:srgbClr val="000000"/>
                </a:solidFill>
                <a:latin typeface="Times New Roman" pitchFamily="65" charset="-122"/>
                <a:ea typeface="宋体" pitchFamily="65" charset="-122"/>
              </a:rPr>
              <a:t>出身上仅有的钱给她,我说,钱是不能代替孝顺的,但我如今只能这样啊!母亲</a:t>
            </a:r>
            <a:r>
              <a:rPr dirty="0"/>
              <a:t/>
            </a:r>
            <a:br>
              <a:rPr dirty="0"/>
            </a:br>
            <a:r>
              <a:rPr lang="zh-CN" altLang="en-US" sz="2607" kern="0" dirty="0" smtClean="0">
                <a:solidFill>
                  <a:srgbClr val="000000"/>
                </a:solidFill>
                <a:latin typeface="Times New Roman" pitchFamily="65" charset="-122"/>
                <a:ea typeface="宋体" pitchFamily="65" charset="-122"/>
              </a:rPr>
              <a:t>懂得了我的心,她把钱收了,紧紧地握在手里,再一次整整我的衣领,摸摸我的</a:t>
            </a:r>
            <a:r>
              <a:rPr dirty="0"/>
              <a:t/>
            </a:r>
            <a:br>
              <a:rPr dirty="0"/>
            </a:br>
            <a:r>
              <a:rPr lang="zh-CN" altLang="en-US" sz="2607" kern="0" dirty="0" smtClean="0">
                <a:solidFill>
                  <a:srgbClr val="000000"/>
                </a:solidFill>
                <a:latin typeface="Times New Roman" pitchFamily="65" charset="-122"/>
                <a:ea typeface="宋体" pitchFamily="65" charset="-122"/>
              </a:rPr>
              <a:t>脸,说我的胡子长了,用热毛巾捂捂,好好刮刮,才上了车。眼看着车越走越远,</a:t>
            </a:r>
            <a:r>
              <a:rPr dirty="0"/>
              <a:t/>
            </a:r>
            <a:br>
              <a:rPr dirty="0"/>
            </a:br>
            <a:r>
              <a:rPr lang="zh-CN" altLang="en-US" sz="2607" kern="0" dirty="0" smtClean="0">
                <a:solidFill>
                  <a:srgbClr val="000000"/>
                </a:solidFill>
                <a:latin typeface="Times New Roman" pitchFamily="65" charset="-122"/>
                <a:ea typeface="宋体" pitchFamily="65" charset="-122"/>
              </a:rPr>
              <a:t>最后看不见了,我回到病房,</a:t>
            </a:r>
            <a:r>
              <a:rPr lang="zh-CN" altLang="en-US" sz="2607" u="sng" kern="0" dirty="0" smtClean="0">
                <a:solidFill>
                  <a:srgbClr val="000000"/>
                </a:solidFill>
                <a:latin typeface="Times New Roman" pitchFamily="65" charset="-122"/>
                <a:ea typeface="宋体" pitchFamily="65" charset="-122"/>
              </a:rPr>
              <a:t>眼泪默默地流下来</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(选自《贾平凹散文自选集》,有删改)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1.请结合文章内容,说明第④段中“不安”的含义。</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2.联系全文,说说文末画线句子的丰富含意。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16013"/>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(1)因梦到亡故的父亲,引发自己对身在乡下母亲近况的担忧;(2)为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自己一直忙于照顾生病的父亲而忽略了关心母亲而自责;(3)也为母亲的物质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生活而忧虑,觉得自己应该给予母亲经济上的帮助。</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根据上下文分析“不安”所包含的负责情感。“我全部的心思都在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父亲身上”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这是对母亲的忽略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作者为此而自责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在纸灰飞扬的时候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突然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间我会想起乡下的母亲”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这是对母亲现状的担忧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必会寄一笔钱到乡下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这是自己为求“心安”而对母亲物质上的补偿。</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260029"/>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(1)母亲已是人生晚年,却还要为我牵肠挂肚,我为此充满愧疚;(2)母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亲理解我的处境,终于收下了钱,这使我激动,也感到欣慰;(3)母亲给我的温暖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使我面对人生风雨获得了更大的精神动力,我为之深深感动。</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“母亲在晚年活得幸福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但现在既不能照料母亲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反倒让母亲还为儿子</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牵肠挂肚”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作者因愧疚而流泪</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母亲懂得了我的心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她把钱收了”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作者因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激动而流泪</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句子出现在文末</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还有卒章显志、点明主旨的作用。</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抓住位置,体会结构句,如总领句、总结句、过渡句、照应句等。对于这类句</a:t>
            </a:r>
            <a:r>
              <a:rPr dirty="0"/>
              <a:t/>
            </a:r>
            <a:br>
              <a:rPr dirty="0"/>
            </a:br>
            <a:r>
              <a:rPr lang="zh-CN" altLang="en-US" sz="2607" kern="0" dirty="0" smtClean="0">
                <a:solidFill>
                  <a:srgbClr val="000000"/>
                </a:solidFill>
                <a:latin typeface="Times New Roman" pitchFamily="65" charset="-122"/>
                <a:ea typeface="宋体" pitchFamily="65" charset="-122"/>
              </a:rPr>
              <a:t>子,主要通过准确判断句子在文中的位置来确定其含意。理解总结句、总领</a:t>
            </a:r>
            <a:r>
              <a:rPr dirty="0"/>
              <a:t/>
            </a:r>
            <a:br>
              <a:rPr dirty="0"/>
            </a:br>
            <a:r>
              <a:rPr lang="zh-CN" altLang="en-US" sz="2607" kern="0" dirty="0" smtClean="0">
                <a:solidFill>
                  <a:srgbClr val="000000"/>
                </a:solidFill>
                <a:latin typeface="Times New Roman" pitchFamily="65" charset="-122"/>
                <a:ea typeface="宋体" pitchFamily="65" charset="-122"/>
              </a:rPr>
              <a:t>句的含意,需要分别对上文、下文的几段内容进行概括;理解过渡句的含意,</a:t>
            </a:r>
            <a:r>
              <a:rPr dirty="0"/>
              <a:t/>
            </a:r>
            <a:br>
              <a:rPr dirty="0"/>
            </a:br>
            <a:r>
              <a:rPr lang="zh-CN" altLang="en-US" sz="2607" kern="0" dirty="0" smtClean="0">
                <a:solidFill>
                  <a:srgbClr val="000000"/>
                </a:solidFill>
                <a:latin typeface="Times New Roman" pitchFamily="65" charset="-122"/>
                <a:ea typeface="宋体" pitchFamily="65" charset="-122"/>
              </a:rPr>
              <a:t>需要对上下文内容进行把握;照应句应找准相照应的句子或段落进行分析。</a:t>
            </a:r>
            <a:r>
              <a:rPr dirty="0"/>
              <a:t/>
            </a:r>
            <a:br>
              <a:rPr dirty="0"/>
            </a:br>
            <a:r>
              <a:rPr lang="zh-CN" altLang="en-US" sz="2607" kern="0" dirty="0" smtClean="0">
                <a:solidFill>
                  <a:srgbClr val="000000"/>
                </a:solidFill>
                <a:latin typeface="Times New Roman" pitchFamily="65" charset="-122"/>
                <a:ea typeface="宋体" pitchFamily="65" charset="-122"/>
              </a:rPr>
              <a:t>如上述第五题的第2小题,画线句子出现在文章的末尾,作答时需联系全文,逐</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一分析作者流泪的原因</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同时还要注意文末句子画龙点睛、卒章显志的作</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用。</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64"/>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(2018南通二模)阅读下面的作品,完成问题。(20分)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失乐园</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师 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①乡下人一年到头娱乐的时候很少,至少在我们乡下是如此:端午不喝雄黄</a:t>
            </a:r>
            <a:r>
              <a:rPr dirty="0"/>
              <a:t/>
            </a:r>
            <a:br>
              <a:rPr dirty="0"/>
            </a:br>
            <a:r>
              <a:rPr lang="zh-CN" altLang="en-US" sz="2607" kern="0" dirty="0" smtClean="0">
                <a:solidFill>
                  <a:srgbClr val="000000"/>
                </a:solidFill>
                <a:latin typeface="Times New Roman" pitchFamily="65" charset="-122"/>
                <a:ea typeface="宋体" pitchFamily="65" charset="-122"/>
              </a:rPr>
              <a:t>酒,仲秋不赏月,除却上坟照例烧化纸钱外,大抵与平日无异。只有上元节,孩</a:t>
            </a:r>
            <a:r>
              <a:rPr dirty="0"/>
              <a:t/>
            </a:r>
            <a:br>
              <a:rPr dirty="0"/>
            </a:br>
            <a:r>
              <a:rPr lang="zh-CN" altLang="en-US" sz="2607" kern="0" dirty="0" smtClean="0">
                <a:solidFill>
                  <a:srgbClr val="000000"/>
                </a:solidFill>
                <a:latin typeface="Times New Roman" pitchFamily="65" charset="-122"/>
                <a:ea typeface="宋体" pitchFamily="65" charset="-122"/>
              </a:rPr>
              <a:t>子们得到一只花纸糊的灯笼已喜出望外,间或有人肯破费买两筒小号“花</a:t>
            </a:r>
            <a:r>
              <a:rPr dirty="0"/>
              <a:t/>
            </a:r>
            <a:br>
              <a:rPr dirty="0"/>
            </a:br>
            <a:r>
              <a:rPr lang="zh-CN" altLang="en-US" sz="2607" kern="0" dirty="0" smtClean="0">
                <a:solidFill>
                  <a:srgbClr val="000000"/>
                </a:solidFill>
                <a:latin typeface="Times New Roman" pitchFamily="65" charset="-122"/>
                <a:ea typeface="宋体" pitchFamily="65" charset="-122"/>
              </a:rPr>
              <a:t>子”放放,简直要动员全村上下了。这村子小而穷,从不曾有大事件值得记</a:t>
            </a:r>
            <a:r>
              <a:rPr dirty="0"/>
              <a:t/>
            </a:r>
            <a:br>
              <a:rPr dirty="0"/>
            </a:br>
            <a:r>
              <a:rPr lang="zh-CN" altLang="en-US" sz="2607" kern="0" dirty="0" smtClean="0">
                <a:solidFill>
                  <a:srgbClr val="000000"/>
                </a:solidFill>
                <a:latin typeface="Times New Roman" pitchFamily="65" charset="-122"/>
                <a:ea typeface="宋体" pitchFamily="65" charset="-122"/>
              </a:rPr>
              <a:t>述;它一年到头都被宁静的空气包围着,只好用寂寞去形容。</a:t>
            </a:r>
            <a:endParaRPr lang="zh-CN" altLang="en-US" dirty="0"/>
          </a:p>
        </p:txBody>
      </p:sp>
      <p:pic>
        <p:nvPicPr>
          <p:cNvPr id="3" name="Picture 10"/>
          <p:cNvPicPr>
            <a:picLocks noChangeAspect="1" noChangeArrowheads="1"/>
          </p:cNvPicPr>
          <p:nvPr/>
        </p:nvPicPr>
        <p:blipFill>
          <a:blip r:embed="rId4" cstate="print"/>
          <a:srcRect/>
          <a:stretch>
            <a:fillRect/>
          </a:stretch>
        </p:blipFill>
        <p:spPr bwMode="auto">
          <a:xfrm>
            <a:off x="521221" y="1044005"/>
            <a:ext cx="2352675" cy="4857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②然而孩子们正也和别处的毫无差别,总不肯让寂寞重重压到身上,让时光白</a:t>
            </a:r>
            <a:r>
              <a:t/>
            </a:r>
            <a:br/>
            <a:r>
              <a:rPr lang="zh-CN" altLang="en-US" sz="2607" kern="0" dirty="0" smtClean="0">
                <a:solidFill>
                  <a:srgbClr val="000000"/>
                </a:solidFill>
                <a:latin typeface="Times New Roman" pitchFamily="65" charset="-122"/>
                <a:ea typeface="宋体" pitchFamily="65" charset="-122"/>
              </a:rPr>
              <a:t>白逝去。孩子们有着自己的世界,那就是禾场。每当秋后,场上已收拾得干干</a:t>
            </a:r>
            <a:r>
              <a:t/>
            </a:r>
            <a:br/>
            <a:r>
              <a:rPr lang="zh-CN" altLang="en-US" sz="2607" kern="0" dirty="0" smtClean="0">
                <a:solidFill>
                  <a:srgbClr val="000000"/>
                </a:solidFill>
                <a:latin typeface="Times New Roman" pitchFamily="65" charset="-122"/>
                <a:ea typeface="宋体" pitchFamily="65" charset="-122"/>
              </a:rPr>
              <a:t>净净,月亮照着光光坦坦的场面,晚饭后就热闹起来了。此刻,</a:t>
            </a:r>
            <a:r>
              <a:rPr lang="zh-CN" altLang="en-US" sz="2607" u="sng" kern="0" dirty="0" smtClean="0">
                <a:solidFill>
                  <a:srgbClr val="000000"/>
                </a:solidFill>
                <a:latin typeface="Times New Roman" pitchFamily="65" charset="-122"/>
                <a:ea typeface="宋体" pitchFamily="65" charset="-122"/>
              </a:rPr>
              <a:t>毫无什么虚实</a:t>
            </a:r>
            <a:r>
              <a:t/>
            </a:r>
            <a:br/>
            <a:r>
              <a:rPr lang="zh-CN" altLang="en-US" sz="2607" u="sng" kern="0" dirty="0" smtClean="0">
                <a:solidFill>
                  <a:srgbClr val="000000"/>
                </a:solidFill>
                <a:latin typeface="Times New Roman" pitchFamily="65" charset="-122"/>
                <a:ea typeface="宋体" pitchFamily="65" charset="-122"/>
              </a:rPr>
              <a:t>变幻的禾场,成了孩子们的乐园</a:t>
            </a:r>
            <a:r>
              <a:rPr lang="zh-CN" altLang="en-US" sz="2607" kern="0" dirty="0" smtClean="0">
                <a:solidFill>
                  <a:srgbClr val="000000"/>
                </a:solidFill>
                <a:latin typeface="Times New Roman" pitchFamily="65" charset="-122"/>
                <a:ea typeface="宋体" pitchFamily="65" charset="-122"/>
              </a:rPr>
              <a:t>。禾场一被孩子们占领,就绝不会再是简单的</a:t>
            </a:r>
            <a:r>
              <a:t/>
            </a:r>
            <a:br/>
            <a:r>
              <a:rPr lang="zh-CN" altLang="en-US" sz="2607" kern="0" dirty="0" smtClean="0">
                <a:solidFill>
                  <a:srgbClr val="000000"/>
                </a:solidFill>
                <a:latin typeface="Times New Roman" pitchFamily="65" charset="-122"/>
                <a:ea typeface="宋体" pitchFamily="65" charset="-122"/>
              </a:rPr>
              <a:t>了。他们也会翻出许多花样。其中有一种叫作“老鳖晒盖”,是要四个人前</a:t>
            </a:r>
            <a:r>
              <a:t/>
            </a:r>
            <a:br/>
            <a:r>
              <a:rPr lang="zh-CN" altLang="en-US" sz="2607" kern="0" dirty="0" smtClean="0">
                <a:solidFill>
                  <a:srgbClr val="000000"/>
                </a:solidFill>
                <a:latin typeface="Times New Roman" pitchFamily="65" charset="-122"/>
                <a:ea typeface="宋体" pitchFamily="65" charset="-122"/>
              </a:rPr>
              <a:t>后左右四角站正,一个人上去,脚蹬住后两人的肩膀,手抓住前两人的肩膀,一</a:t>
            </a:r>
            <a:r>
              <a:t/>
            </a:r>
            <a:br/>
            <a:r>
              <a:rPr lang="zh-CN" altLang="en-US" sz="2607" kern="0" dirty="0" smtClean="0">
                <a:solidFill>
                  <a:srgbClr val="000000"/>
                </a:solidFill>
                <a:latin typeface="Times New Roman" pitchFamily="65" charset="-122"/>
                <a:ea typeface="宋体" pitchFamily="65" charset="-122"/>
              </a:rPr>
              <a:t>气向前跑去的,有些类似叠罗汉。还有多种是摆起阵势,双方一问一答,然后</a:t>
            </a:r>
            <a:r>
              <a:t/>
            </a:r>
            <a:br/>
            <a:r>
              <a:rPr lang="zh-CN" altLang="en-US" sz="2607" kern="0" dirty="0" smtClean="0">
                <a:solidFill>
                  <a:srgbClr val="000000"/>
                </a:solidFill>
                <a:latin typeface="Times New Roman" pitchFamily="65" charset="-122"/>
                <a:ea typeface="宋体" pitchFamily="65" charset="-122"/>
              </a:rPr>
              <a:t>以力量的盛衰决胜负的。这些游戏大都非常幼稚、简单,可是孩子们是真心</a:t>
            </a:r>
            <a:r>
              <a:t/>
            </a:r>
            <a:br/>
            <a:r>
              <a:rPr lang="zh-CN" altLang="en-US" sz="2607" kern="0" dirty="0" smtClean="0">
                <a:solidFill>
                  <a:srgbClr val="000000"/>
                </a:solidFill>
                <a:latin typeface="Times New Roman" pitchFamily="65" charset="-122"/>
                <a:ea typeface="宋体" pitchFamily="65" charset="-122"/>
              </a:rPr>
              <a:t>地在玩,确给岑寂的乡村添上一抹生气。</a:t>
            </a:r>
            <a:endParaRPr lang="zh-CN" altLang="en-US"/>
          </a:p>
        </p:txBody>
      </p:sp>
    </p:spTree>
    <p:custDataLst>
      <p:custData r:id="rId1"/>
    </p:custData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③自然,孩子们之所以玩耍,并非为点缀村坊冷落的门面,他们还没学会遮掩</a:t>
            </a:r>
            <a:r>
              <a:t/>
            </a:r>
            <a:br/>
            <a:r>
              <a:rPr lang="zh-CN" altLang="en-US" sz="2607" kern="0" dirty="0" smtClean="0">
                <a:solidFill>
                  <a:srgbClr val="000000"/>
                </a:solidFill>
                <a:latin typeface="Times New Roman" pitchFamily="65" charset="-122"/>
                <a:ea typeface="宋体" pitchFamily="65" charset="-122"/>
              </a:rPr>
              <a:t>丑恶,他们只知道娱乐。乡野的各种玩法究竟有多大价值,我不曾做过估计,</a:t>
            </a:r>
            <a:r>
              <a:t/>
            </a:r>
            <a:br/>
            <a:r>
              <a:rPr lang="zh-CN" altLang="en-US" sz="2607" kern="0" dirty="0" smtClean="0">
                <a:solidFill>
                  <a:srgbClr val="000000"/>
                </a:solidFill>
                <a:latin typeface="Times New Roman" pitchFamily="65" charset="-122"/>
                <a:ea typeface="宋体" pitchFamily="65" charset="-122"/>
              </a:rPr>
              <a:t>但和学校里规定的一比,也不逊色。即便这野蛮的玩法也要失去,岂不是大可</a:t>
            </a:r>
            <a:r>
              <a:t/>
            </a:r>
            <a:br/>
            <a:r>
              <a:rPr lang="zh-CN" altLang="en-US" sz="2607" kern="0" dirty="0" smtClean="0">
                <a:solidFill>
                  <a:srgbClr val="000000"/>
                </a:solidFill>
                <a:latin typeface="Times New Roman" pitchFamily="65" charset="-122"/>
                <a:ea typeface="宋体" pitchFamily="65" charset="-122"/>
              </a:rPr>
              <a:t>哀哉?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④我失去乐园是因为父亲送我进学校,随后他故去了,我也到了成年,便不得</a:t>
            </a:r>
            <a:r>
              <a:t/>
            </a:r>
            <a:br/>
            <a:r>
              <a:rPr lang="zh-CN" altLang="en-US" sz="2607" kern="0" dirty="0" smtClean="0">
                <a:solidFill>
                  <a:srgbClr val="000000"/>
                </a:solidFill>
                <a:latin typeface="Times New Roman" pitchFamily="65" charset="-122"/>
                <a:ea typeface="宋体" pitchFamily="65" charset="-122"/>
              </a:rPr>
              <a:t>不按一般成年人那样去生活,所以是极其平常的。倘若仍跑到那叫作乐园的</a:t>
            </a:r>
            <a:r>
              <a:t/>
            </a:r>
            <a:br/>
            <a:r>
              <a:rPr lang="zh-CN" altLang="en-US" sz="2607" kern="0" dirty="0" smtClean="0">
                <a:solidFill>
                  <a:srgbClr val="000000"/>
                </a:solidFill>
                <a:latin typeface="Times New Roman" pitchFamily="65" charset="-122"/>
                <a:ea typeface="宋体" pitchFamily="65" charset="-122"/>
              </a:rPr>
              <a:t>禾场上,参进那小小的队伍中去,纵然是月下的夜间,恐怕也要引起不平常的</a:t>
            </a:r>
            <a:r>
              <a:t/>
            </a:r>
            <a:br/>
            <a:r>
              <a:rPr lang="zh-CN" altLang="en-US" sz="2607" kern="0" dirty="0" smtClean="0">
                <a:solidFill>
                  <a:srgbClr val="000000"/>
                </a:solidFill>
                <a:latin typeface="Times New Roman" pitchFamily="65" charset="-122"/>
                <a:ea typeface="宋体" pitchFamily="65" charset="-122"/>
              </a:rPr>
              <a:t>反响吧。我已经不是孩子。有时坐下来好久,明明对着纸壁,却看见一群孩子</a:t>
            </a:r>
            <a:r>
              <a:t/>
            </a:r>
            <a:br/>
            <a:r>
              <a:rPr lang="zh-CN" altLang="en-US" sz="2607" kern="0" dirty="0" smtClean="0">
                <a:solidFill>
                  <a:srgbClr val="000000"/>
                </a:solidFill>
                <a:latin typeface="Times New Roman" pitchFamily="65" charset="-122"/>
                <a:ea typeface="宋体" pitchFamily="65" charset="-122"/>
              </a:rPr>
              <a:t>在捉捕,在逃避,在吵闹,而且连呼哨也听见了。人生中不可避免的哀伤便一</a:t>
            </a:r>
            <a:endParaRPr lang="zh-CN" altLang="en-US"/>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色的鸟儿在她的头上折腾。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⑥又有一群鹭鸶从天而降,落到了鹳雀的不远处。鹳雀头上那只翠色的鸟儿</a:t>
            </a:r>
            <a:r>
              <a:rPr dirty="0"/>
              <a:t/>
            </a:r>
            <a:br>
              <a:rPr dirty="0"/>
            </a:br>
            <a:r>
              <a:rPr lang="zh-CN" altLang="en-US" sz="2607" kern="0" dirty="0" smtClean="0">
                <a:solidFill>
                  <a:srgbClr val="000000"/>
                </a:solidFill>
                <a:latin typeface="Times New Roman" pitchFamily="65" charset="-122"/>
                <a:ea typeface="宋体" pitchFamily="65" charset="-122"/>
              </a:rPr>
              <a:t>也飞了起来。显然,鹳雀对翠色鸟的骚扰有点儿不耐烦了,轻轻地摆动了一下</a:t>
            </a:r>
            <a:r>
              <a:rPr dirty="0"/>
              <a:t/>
            </a:r>
            <a:br>
              <a:rPr dirty="0"/>
            </a:br>
            <a:r>
              <a:rPr lang="zh-CN" altLang="en-US" sz="2607" kern="0" dirty="0" smtClean="0">
                <a:solidFill>
                  <a:srgbClr val="000000"/>
                </a:solidFill>
                <a:latin typeface="Times New Roman" pitchFamily="65" charset="-122"/>
                <a:ea typeface="宋体" pitchFamily="65" charset="-122"/>
              </a:rPr>
              <a:t>头。也就是在翠色鸟儿飞起的瞬间,我看到了从鹳雀眼中射出的一丝光,那目</a:t>
            </a:r>
            <a:r>
              <a:rPr dirty="0"/>
              <a:t/>
            </a:r>
            <a:br>
              <a:rPr dirty="0"/>
            </a:br>
            <a:r>
              <a:rPr lang="zh-CN" altLang="en-US" sz="2607" kern="0" dirty="0" smtClean="0">
                <a:solidFill>
                  <a:srgbClr val="000000"/>
                </a:solidFill>
                <a:latin typeface="Times New Roman" pitchFamily="65" charset="-122"/>
                <a:ea typeface="宋体" pitchFamily="65" charset="-122"/>
              </a:rPr>
              <a:t>光如闪电,似流星,又如利剑出鞘。这时的鹳雀更像是深藏于密林、时刻准备</a:t>
            </a:r>
            <a:r>
              <a:rPr dirty="0"/>
              <a:t/>
            </a:r>
            <a:br>
              <a:rPr dirty="0"/>
            </a:br>
            <a:r>
              <a:rPr lang="zh-CN" altLang="en-US" sz="2607" kern="0" dirty="0" smtClean="0">
                <a:solidFill>
                  <a:srgbClr val="000000"/>
                </a:solidFill>
                <a:latin typeface="Times New Roman" pitchFamily="65" charset="-122"/>
                <a:ea typeface="宋体" pitchFamily="65" charset="-122"/>
              </a:rPr>
              <a:t>着出击的猛虎,虎身未动,目光早已经杀向猎物。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⑦不愧被称为“干慌”,刚刚落到水面,鹭鸶就开始忙碌起来。大伙儿三三两</a:t>
            </a:r>
            <a:r>
              <a:rPr dirty="0"/>
              <a:t/>
            </a:r>
            <a:br>
              <a:rPr dirty="0"/>
            </a:br>
            <a:r>
              <a:rPr lang="zh-CN" altLang="en-US" sz="2607" kern="0" dirty="0" smtClean="0">
                <a:solidFill>
                  <a:srgbClr val="000000"/>
                </a:solidFill>
                <a:latin typeface="Times New Roman" pitchFamily="65" charset="-122"/>
                <a:ea typeface="宋体" pitchFamily="65" charset="-122"/>
              </a:rPr>
              <a:t>两散开,如是围猎的猎手,不停地用嘴啄击着水面,似乎要从水下叼出些什么</a:t>
            </a:r>
            <a:r>
              <a:rPr dirty="0"/>
              <a:t/>
            </a:r>
            <a:br>
              <a:rPr dirty="0"/>
            </a:br>
            <a:r>
              <a:rPr lang="zh-CN" altLang="en-US" sz="2607" kern="0" dirty="0" smtClean="0">
                <a:solidFill>
                  <a:srgbClr val="000000"/>
                </a:solidFill>
                <a:latin typeface="Times New Roman" pitchFamily="65" charset="-122"/>
                <a:ea typeface="宋体" pitchFamily="65" charset="-122"/>
              </a:rPr>
              <a:t>来。结果,失望得很,除了偶尔出现的一条细小可怜的小鱼外,几乎没有见过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一来了。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⑤前年偶尔因着变故回到家里,第一个想起的便是禾场上的乐园。那是一个</a:t>
            </a:r>
            <a:r>
              <a:t/>
            </a:r>
            <a:br/>
            <a:r>
              <a:rPr lang="zh-CN" altLang="en-US" sz="2607" kern="0" dirty="0" smtClean="0">
                <a:solidFill>
                  <a:srgbClr val="000000"/>
                </a:solidFill>
                <a:latin typeface="Times New Roman" pitchFamily="65" charset="-122"/>
                <a:ea typeface="宋体" pitchFamily="65" charset="-122"/>
              </a:rPr>
              <a:t>初冬的夜晚,天气还不很冷,一地好月光,连树木也都照得像童话中才应有的;</a:t>
            </a:r>
            <a:r>
              <a:t/>
            </a:r>
            <a:br/>
            <a:r>
              <a:rPr lang="zh-CN" altLang="en-US" sz="2607" kern="0" dirty="0" smtClean="0">
                <a:solidFill>
                  <a:srgbClr val="000000"/>
                </a:solidFill>
                <a:latin typeface="Times New Roman" pitchFamily="65" charset="-122"/>
                <a:ea typeface="宋体" pitchFamily="65" charset="-122"/>
              </a:rPr>
              <a:t>想来场上一定大热闹,该借以温一温旧梦。可是禾场上一个人影也看不见,连</a:t>
            </a:r>
            <a:r>
              <a:t/>
            </a:r>
            <a:br/>
            <a:r>
              <a:rPr lang="zh-CN" altLang="en-US" sz="2607" kern="0" dirty="0" smtClean="0">
                <a:solidFill>
                  <a:srgbClr val="000000"/>
                </a:solidFill>
                <a:latin typeface="Times New Roman" pitchFamily="65" charset="-122"/>
                <a:ea typeface="宋体" pitchFamily="65" charset="-122"/>
              </a:rPr>
              <a:t>吵闹声、呼哨声也像一起被冷然的月光扫去了个干净。街上呢,也看不见有</a:t>
            </a:r>
            <a:r>
              <a:t/>
            </a:r>
            <a:br/>
            <a:r>
              <a:rPr lang="zh-CN" altLang="en-US" sz="2607" kern="0" dirty="0" smtClean="0">
                <a:solidFill>
                  <a:srgbClr val="000000"/>
                </a:solidFill>
                <a:latin typeface="Times New Roman" pitchFamily="65" charset="-122"/>
                <a:ea typeface="宋体" pitchFamily="65" charset="-122"/>
              </a:rPr>
              <a:t>人似的东西活动。</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⑥那些“无有家教”的孩子呢?当然不会绝种的,那么有事情?也不至于都这</a:t>
            </a:r>
            <a:r>
              <a:t/>
            </a:r>
            <a:br/>
            <a:r>
              <a:rPr lang="zh-CN" altLang="en-US" sz="2607" kern="0" dirty="0" smtClean="0">
                <a:solidFill>
                  <a:srgbClr val="000000"/>
                </a:solidFill>
                <a:latin typeface="Times New Roman" pitchFamily="65" charset="-122"/>
                <a:ea typeface="宋体" pitchFamily="65" charset="-122"/>
              </a:rPr>
              <a:t>般凑巧。然而第二天事情却弄明白了。在土谷庙前,我看见一个孩子,十一二</a:t>
            </a:r>
            <a:r>
              <a:t/>
            </a:r>
            <a:br/>
            <a:r>
              <a:rPr lang="zh-CN" altLang="en-US" sz="2607" kern="0" dirty="0" smtClean="0">
                <a:solidFill>
                  <a:srgbClr val="000000"/>
                </a:solidFill>
                <a:latin typeface="Times New Roman" pitchFamily="65" charset="-122"/>
                <a:ea typeface="宋体" pitchFamily="65" charset="-122"/>
              </a:rPr>
              <a:t>岁光景,瘦小身量,面容枯槁。他昂首眺望着原野,正悠然地吸着烟。虽然他</a:t>
            </a:r>
            <a:endParaRPr lang="zh-CN" altLang="en-US"/>
          </a:p>
        </p:txBody>
      </p:sp>
    </p:spTree>
    <p:custDataLst>
      <p:custData r:id="rId1"/>
    </p:custData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642570"/>
          </a:xfrm>
          <a:prstGeom prst="rect">
            <a:avLst/>
          </a:prstGeom>
          <a:noFill/>
        </p:spPr>
        <p:txBody>
          <a:bodyPr wrap="square" lIns="0" tIns="0" rIns="0" bIns="0" rtlCol="0">
            <a:spAutoFit/>
          </a:bodyPr>
          <a:lstStyle/>
          <a:p>
            <a:pPr marL="0" indent="0" eaLnBrk="0" latinLnBrk="1" hangingPunct="0">
              <a:lnSpc>
                <a:spcPts val="4360"/>
              </a:lnSpc>
              <a:spcBef>
                <a:spcPts val="0"/>
              </a:spcBef>
              <a:buNone/>
            </a:pPr>
            <a:r>
              <a:rPr lang="zh-CN" altLang="en-US" sz="2607" kern="0" dirty="0" smtClean="0">
                <a:solidFill>
                  <a:srgbClr val="000000"/>
                </a:solidFill>
                <a:latin typeface="Times New Roman" pitchFamily="65" charset="-122"/>
                <a:ea typeface="宋体" pitchFamily="65" charset="-122"/>
              </a:rPr>
              <a:t>并不留神四近,然而任谁也会感动的吧,模样是那样像一个流氓,一个盼望着</a:t>
            </a:r>
            <a:r>
              <a:rPr dirty="0"/>
              <a:t/>
            </a:r>
            <a:br>
              <a:rPr dirty="0"/>
            </a:br>
            <a:r>
              <a:rPr lang="zh-CN" altLang="en-US" sz="2607" kern="0" dirty="0" smtClean="0">
                <a:solidFill>
                  <a:srgbClr val="000000"/>
                </a:solidFill>
                <a:latin typeface="Times New Roman" pitchFamily="65" charset="-122"/>
                <a:ea typeface="宋体" pitchFamily="65" charset="-122"/>
              </a:rPr>
              <a:t>故土的水手,可是不更像一个大人吗?</a:t>
            </a:r>
            <a:endParaRPr lang="zh-CN" altLang="en-US" dirty="0"/>
          </a:p>
          <a:p>
            <a:pPr marL="0" indent="0" eaLnBrk="0" latinLnBrk="1" hangingPunct="0">
              <a:lnSpc>
                <a:spcPts val="4360"/>
              </a:lnSpc>
              <a:spcBef>
                <a:spcPts val="0"/>
              </a:spcBef>
              <a:buNone/>
            </a:pPr>
            <a:r>
              <a:rPr lang="zh-CN" altLang="en-US" sz="2607" kern="0" dirty="0" smtClean="0">
                <a:solidFill>
                  <a:srgbClr val="000000"/>
                </a:solidFill>
                <a:latin typeface="Times New Roman" pitchFamily="65" charset="-122"/>
                <a:ea typeface="宋体" pitchFamily="65" charset="-122"/>
              </a:rPr>
              <a:t>⑦暴力起初仅及于大人,孩子还只间接受到影响,渐渐的连大人也不够填满那</a:t>
            </a:r>
            <a:r>
              <a:rPr dirty="0"/>
              <a:t/>
            </a:r>
            <a:br>
              <a:rPr dirty="0"/>
            </a:br>
            <a:r>
              <a:rPr lang="zh-CN" altLang="en-US" sz="2607" kern="0" dirty="0" smtClean="0">
                <a:solidFill>
                  <a:srgbClr val="000000"/>
                </a:solidFill>
                <a:latin typeface="Times New Roman" pitchFamily="65" charset="-122"/>
                <a:ea typeface="宋体" pitchFamily="65" charset="-122"/>
              </a:rPr>
              <a:t>贪婪的肠胃时,这恶毒的网也就捕罗起孩子。本来还只是该嬉戏的孩童,已被</a:t>
            </a:r>
            <a:r>
              <a:rPr dirty="0"/>
              <a:t/>
            </a:r>
            <a:br>
              <a:rPr dirty="0"/>
            </a:br>
            <a:r>
              <a:rPr lang="zh-CN" altLang="en-US" sz="2607" kern="0" dirty="0" smtClean="0">
                <a:solidFill>
                  <a:srgbClr val="000000"/>
                </a:solidFill>
                <a:latin typeface="Times New Roman" pitchFamily="65" charset="-122"/>
                <a:ea typeface="宋体" pitchFamily="65" charset="-122"/>
              </a:rPr>
              <a:t>残害去天真,被轧去一切快乐,逼着不得不负担起成年人的任务和忧愁。我们</a:t>
            </a:r>
            <a:r>
              <a:rPr dirty="0"/>
              <a:t/>
            </a:r>
            <a:br>
              <a:rPr dirty="0"/>
            </a:br>
            <a:r>
              <a:rPr lang="zh-CN" altLang="en-US" sz="2607" kern="0" dirty="0" smtClean="0">
                <a:solidFill>
                  <a:srgbClr val="000000"/>
                </a:solidFill>
                <a:latin typeface="Times New Roman" pitchFamily="65" charset="-122"/>
                <a:ea typeface="宋体" pitchFamily="65" charset="-122"/>
              </a:rPr>
              <a:t>的“天才”呢?哪里去了!</a:t>
            </a:r>
            <a:endParaRPr lang="zh-CN" altLang="en-US" dirty="0"/>
          </a:p>
          <a:p>
            <a:pPr marL="0" indent="0" eaLnBrk="0" latinLnBrk="1" hangingPunct="0">
              <a:lnSpc>
                <a:spcPts val="4360"/>
              </a:lnSpc>
              <a:spcBef>
                <a:spcPts val="0"/>
              </a:spcBef>
              <a:buNone/>
            </a:pPr>
            <a:r>
              <a:rPr lang="zh-CN" altLang="en-US" sz="2607" kern="0" dirty="0" smtClean="0">
                <a:solidFill>
                  <a:srgbClr val="000000"/>
                </a:solidFill>
                <a:latin typeface="Times New Roman" pitchFamily="65" charset="-122"/>
                <a:ea typeface="宋体" pitchFamily="65" charset="-122"/>
              </a:rPr>
              <a:t>⑧这话离我当孩时只不过八九年光景,似乎不算怎样长久,然而八九年间已有</a:t>
            </a:r>
            <a:r>
              <a:rPr dirty="0"/>
              <a:t/>
            </a:r>
            <a:br>
              <a:rPr dirty="0"/>
            </a:br>
            <a:r>
              <a:rPr lang="zh-CN" altLang="en-US" sz="2607" kern="0" dirty="0" smtClean="0">
                <a:solidFill>
                  <a:srgbClr val="000000"/>
                </a:solidFill>
                <a:latin typeface="Times New Roman" pitchFamily="65" charset="-122"/>
                <a:ea typeface="宋体" pitchFamily="65" charset="-122"/>
              </a:rPr>
              <a:t>过这样一番大的变动,孩子们就连那样不大高明的乐园也一并失去了。现在</a:t>
            </a:r>
            <a:r>
              <a:rPr dirty="0"/>
              <a:t/>
            </a:r>
            <a:br>
              <a:rPr dirty="0"/>
            </a:br>
            <a:r>
              <a:rPr lang="zh-CN" altLang="en-US" sz="2607" kern="0" dirty="0" smtClean="0">
                <a:solidFill>
                  <a:srgbClr val="000000"/>
                </a:solidFill>
                <a:latin typeface="Times New Roman" pitchFamily="65" charset="-122"/>
                <a:ea typeface="宋体" pitchFamily="65" charset="-122"/>
              </a:rPr>
              <a:t>又是将近三年,孩子们怎样了呢,谁知道?</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360"/>
              </a:lnSpc>
            </a:pPr>
            <a:r>
              <a:rPr lang="zh-CN" altLang="en-US" sz="2607" kern="0" dirty="0" smtClean="0">
                <a:solidFill>
                  <a:srgbClr val="000000"/>
                </a:solidFill>
                <a:latin typeface="Times New Roman" pitchFamily="65" charset="-122"/>
                <a:ea typeface="宋体" pitchFamily="65" charset="-122"/>
              </a:rPr>
              <a:t>                                                                 (选自1937年3月版《黄花苔》,有删改)</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1.简要说明文章第①段的作用。(4分)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2.作者为什么说“毫无什么虚实变幻的禾场,成了孩子们的乐园”?(6分)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3.根据第④段文意,简要分析“哀伤”的内涵。(4分)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4.探究标题“失乐园”的深刻意蕴。(6分)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①写出了乡下人的生活状况,渲染了冷寂的氛围,暗示了当时的社会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环境;②与下文孩子们在“乐园”嬉戏时的热闹形成对比,反衬了“乐园”的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美好。</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此题为句段作用题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句段作用要结合段落在文章中的位置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思考所运用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的表达技巧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从内容、结构、情感主旨等角度依次作答。第①段交代了乡下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人的生活状况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并以此渲染氛围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交代环境。结构上和下文形成对比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情感主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旨上突出了乐园的美好。</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①村庄贫穷落后,娱乐活动较少;②秋后的禾场适合孩子们无拘无束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地玩乐;③禾场上的游戏给天真、充满创造力的孩子们带来了快乐。</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要先锁定答题区域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把握段落中心和段落层次。虚实变幻的禾场成了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孩子们的乐园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从画线句子所在段落可以提取要点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禾场适合孩子们玩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并且</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能从中获得充满创造力的快乐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结合文章首段环境的介绍以及其与本段的对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比关系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可以得出村庄贫穷落后、娱乐生活较少也是禾场成了孩子们的乐园</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的重要原因。</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①失去亲人的哀痛;②想参与儿童游戏而不得的慨叹;③美好童年逐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渐远去的悲伤;④必须按照一般成年人那样去生活的无奈。</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解答文中重要词语的含义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要结合该词语所在的语言环境进行分析。</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根据上文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可知有失去亲人的哀痛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结合主旨情感分析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可知有美好童年逐渐</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远去的悲伤</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必须按照一般成年人那样去生活的无奈。</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①对过去美好乐园的追忆;②对童真逝去、快乐时光消逝的叹惋;③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对家园丧失的哀痛;④对教育现状的隐忧,对儿童命运的关切;⑤对社会环境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恶化、今不如昔的感喟;⑥对成年人变得虚伪、平庸的无奈和反省;⑦对美好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精神家园的向往。</a:t>
            </a:r>
            <a:endParaRPr lang="zh-CN" altLang="en-US" dirty="0">
              <a:solidFill>
                <a:srgbClr val="FF0000"/>
              </a:solidFill>
            </a:endParaRPr>
          </a:p>
        </p:txBody>
      </p:sp>
      <p:sp>
        <p:nvSpPr>
          <p:cNvPr id="3" name="TextBox 2"/>
          <p:cNvSpPr txBox="1"/>
          <p:nvPr/>
        </p:nvSpPr>
        <p:spPr>
          <a:xfrm>
            <a:off x="540000" y="3204245"/>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本题为探究标题意蕴题。从写了什么的角度可以分析出标题的表层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义、引申义、象征义或比喻义。失乐园首先是失去美好游戏乐园,象征义为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失去童真、失去精神家园。从为什么写的角度分析,结合文本理解失去乐园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的原因,作者有对教育现状的隐忧、对社会环境今不如昔的感喟,以此表达对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美好精神家园的向往。</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提分攻略四　形神兼顾,要点全面,突破艺术技巧题</a:t>
            </a:r>
            <a:endParaRPr lang="zh-CN" altLang="en-US" sz="3700" dirty="0">
              <a:latin typeface="黑体" pitchFamily="49" charset="-122"/>
              <a:ea typeface="黑体" pitchFamily="49" charset="-122"/>
            </a:endParaRPr>
          </a:p>
        </p:txBody>
      </p:sp>
      <p:pic>
        <p:nvPicPr>
          <p:cNvPr id="3" name="Picture 2"/>
          <p:cNvPicPr>
            <a:picLocks noChangeAspect="1" noChangeArrowheads="1"/>
          </p:cNvPicPr>
          <p:nvPr/>
        </p:nvPicPr>
        <p:blipFill>
          <a:blip r:embed="rId4" cstate="print"/>
          <a:srcRect/>
          <a:stretch>
            <a:fillRect/>
          </a:stretch>
        </p:blipFill>
        <p:spPr bwMode="auto">
          <a:xfrm>
            <a:off x="521221" y="1692077"/>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691925" y="2340149"/>
          <a:ext cx="9766400" cy="3474720"/>
        </p:xfrm>
        <a:graphic>
          <a:graphicData uri="http://schemas.openxmlformats.org/drawingml/2006/table">
            <a:tbl>
              <a:tblPr/>
              <a:tblGrid>
                <a:gridCol w="1220800"/>
                <a:gridCol w="2441600"/>
                <a:gridCol w="2441600"/>
                <a:gridCol w="2441600"/>
                <a:gridCol w="1220800"/>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年份</a:t>
                      </a:r>
                    </a:p>
                  </a:txBody>
                  <a:tcPr marL="45720" marR="45720"/>
                </a:tc>
                <a:tc>
                  <a:txBody>
                    <a:bodyPr/>
                    <a:lstStyle/>
                    <a:p>
                      <a:pPr eaLnBrk="0" latinLnBrk="1" hangingPunct="0"/>
                      <a:r>
                        <a:rPr lang="zh-CN" altLang="en-US" sz="1400" kern="0" dirty="0" smtClean="0">
                          <a:solidFill>
                            <a:srgbClr val="000000"/>
                          </a:solidFill>
                          <a:latin typeface="Times New Roman" pitchFamily="65" charset="-122"/>
                          <a:ea typeface="宋体" pitchFamily="65" charset="-122"/>
                        </a:rPr>
                        <a:t>选材</a:t>
                      </a:r>
                    </a:p>
                  </a:txBody>
                  <a:tcPr marL="45720" marR="45720"/>
                </a:tc>
                <a:tc>
                  <a:txBody>
                    <a:bodyPr/>
                    <a:lstStyle/>
                    <a:p>
                      <a:pPr eaLnBrk="0" latinLnBrk="1" hangingPunct="0"/>
                      <a:r>
                        <a:rPr lang="zh-CN" altLang="en-US" sz="1400" kern="0" dirty="0" smtClean="0">
                          <a:solidFill>
                            <a:srgbClr val="000000"/>
                          </a:solidFill>
                          <a:latin typeface="Times New Roman" pitchFamily="65" charset="-122"/>
                          <a:ea typeface="宋体" pitchFamily="65" charset="-122"/>
                        </a:rPr>
                        <a:t>题目</a:t>
                      </a:r>
                    </a:p>
                  </a:txBody>
                  <a:tcPr marL="45720" marR="45720"/>
                </a:tc>
                <a:tc>
                  <a:txBody>
                    <a:bodyPr/>
                    <a:lstStyle/>
                    <a:p>
                      <a:pPr eaLnBrk="0" latinLnBrk="1" hangingPunct="0"/>
                      <a:r>
                        <a:rPr lang="zh-CN" altLang="en-US" sz="14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规律总结</a:t>
                      </a:r>
                    </a:p>
                  </a:txBody>
                  <a:tcPr marL="45720" marR="45720"/>
                </a:tc>
              </a:tr>
              <a:tr h="1028709">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2009</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《上善若水》</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(张笑天)</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13.本文写的是都江堰,但不以描写见长,请具体说明它在艺术表现上有哪些特色。</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全文艺</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术特色</a:t>
                      </a:r>
                    </a:p>
                  </a:txBody>
                  <a:tcPr marL="45720" marR="45720"/>
                </a:tc>
                <a:tc row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①全文考查和局部考查相结合,以局部考查为主。</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②全文考查离不开“形散神聚”的特点,局部考查以描写</a:t>
                      </a:r>
                      <a:r>
                        <a:rPr sz="1400" dirty="0"/>
                        <a:t/>
                      </a:r>
                      <a:br>
                        <a:rPr sz="1400" dirty="0"/>
                      </a:br>
                      <a:r>
                        <a:rPr lang="zh-CN" altLang="en-US" sz="1400" kern="0" dirty="0" smtClean="0">
                          <a:solidFill>
                            <a:srgbClr val="000000"/>
                          </a:solidFill>
                          <a:latin typeface="Times New Roman" pitchFamily="65" charset="-122"/>
                          <a:ea typeface="宋体" pitchFamily="65" charset="-122"/>
                        </a:rPr>
                        <a:t>的特点为主。</a:t>
                      </a:r>
                    </a:p>
                  </a:txBody>
                  <a:tcPr marL="45720" marR="45720"/>
                </a:tc>
              </a:tr>
              <a:tr h="1290599">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2007</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《麦天》</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(雷抒雁)</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15.“一路上都是鲜红的收割机,突突突地吼个不停,所过之处,留下一地黄亮亮金灿灿的麦茬,散发着湿润的麦秸香。”这句话描写关中麦收情景,请分析它的表达特色。</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局部表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达特色</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44991"/>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1.术语概念不清,表述不当。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2.堆砌术语,不会结合文本内容具体分析。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3.关联意识不强,孤立分析赏析部分。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4.切入角度不全,效果分析不透。</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1084940"/>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642570"/>
          </a:xfrm>
          <a:prstGeom prst="rect">
            <a:avLst/>
          </a:prstGeom>
          <a:noFill/>
        </p:spPr>
        <p:txBody>
          <a:bodyPr wrap="square" lIns="0" tIns="0" rIns="0" bIns="0" rtlCol="0">
            <a:spAutoFit/>
          </a:bodyPr>
          <a:lstStyle/>
          <a:p>
            <a:pPr marL="0" indent="0" eaLnBrk="0" latinLnBrk="1" hangingPunct="0">
              <a:lnSpc>
                <a:spcPts val="4360"/>
              </a:lnSpc>
              <a:spcBef>
                <a:spcPts val="0"/>
              </a:spcBef>
              <a:buNone/>
            </a:pPr>
            <a:r>
              <a:rPr lang="zh-CN" altLang="en-US" sz="2607" kern="0" dirty="0" smtClean="0">
                <a:solidFill>
                  <a:srgbClr val="000000"/>
                </a:solidFill>
                <a:latin typeface="Times New Roman" pitchFamily="65" charset="-122"/>
                <a:ea typeface="宋体" pitchFamily="65" charset="-122"/>
              </a:rPr>
              <a:t>鹭鸶有大的收获。也正是在鹭鸶的啄击中,一条鲤鱼从鹭鸶围猎的缝隙中钻</a:t>
            </a:r>
            <a:r>
              <a:rPr dirty="0"/>
              <a:t/>
            </a:r>
            <a:br>
              <a:rPr dirty="0"/>
            </a:br>
            <a:r>
              <a:rPr lang="zh-CN" altLang="en-US" sz="2607" kern="0" dirty="0" smtClean="0">
                <a:solidFill>
                  <a:srgbClr val="000000"/>
                </a:solidFill>
                <a:latin typeface="Times New Roman" pitchFamily="65" charset="-122"/>
                <a:ea typeface="宋体" pitchFamily="65" charset="-122"/>
              </a:rPr>
              <a:t>了出来,径向站在芦苇荡边缘的鹳雀游去。这条鲤鱼银色的鳞片闪耀着熠熠</a:t>
            </a:r>
            <a:r>
              <a:rPr dirty="0"/>
              <a:t/>
            </a:r>
            <a:br>
              <a:rPr dirty="0"/>
            </a:br>
            <a:r>
              <a:rPr lang="zh-CN" altLang="en-US" sz="2607" kern="0" dirty="0" smtClean="0">
                <a:solidFill>
                  <a:srgbClr val="000000"/>
                </a:solidFill>
                <a:latin typeface="Times New Roman" pitchFamily="65" charset="-122"/>
                <a:ea typeface="宋体" pitchFamily="65" charset="-122"/>
              </a:rPr>
              <a:t>的光辉。个头也相对大些,估摸着足可以让鹳雀饱餐一顿。相对于湿地的浅</a:t>
            </a:r>
            <a:r>
              <a:rPr dirty="0"/>
              <a:t/>
            </a:r>
            <a:br>
              <a:rPr dirty="0"/>
            </a:br>
            <a:r>
              <a:rPr lang="zh-CN" altLang="en-US" sz="2607" kern="0" dirty="0" smtClean="0">
                <a:solidFill>
                  <a:srgbClr val="000000"/>
                </a:solidFill>
                <a:latin typeface="Times New Roman" pitchFamily="65" charset="-122"/>
                <a:ea typeface="宋体" pitchFamily="65" charset="-122"/>
              </a:rPr>
              <a:t>水区,深深的芦苇荡可以阻止鹭鸶的围猎,对这条受惊吓的鲤鱼来说非常重</a:t>
            </a:r>
            <a:r>
              <a:rPr dirty="0"/>
              <a:t/>
            </a:r>
            <a:br>
              <a:rPr dirty="0"/>
            </a:br>
            <a:r>
              <a:rPr lang="zh-CN" altLang="en-US" sz="2607" kern="0" dirty="0" smtClean="0">
                <a:solidFill>
                  <a:srgbClr val="000000"/>
                </a:solidFill>
                <a:latin typeface="Times New Roman" pitchFamily="65" charset="-122"/>
                <a:ea typeface="宋体" pitchFamily="65" charset="-122"/>
              </a:rPr>
              <a:t>要。但是,由于急于逃命,这条鲤鱼根本没有顾及芦苇荡边还站着一只鹳雀。</a:t>
            </a:r>
            <a:r>
              <a:rPr dirty="0"/>
              <a:t/>
            </a:r>
            <a:br>
              <a:rPr dirty="0"/>
            </a:br>
            <a:r>
              <a:rPr lang="zh-CN" altLang="en-US" sz="2607" kern="0" dirty="0" smtClean="0">
                <a:solidFill>
                  <a:srgbClr val="000000"/>
                </a:solidFill>
                <a:latin typeface="Times New Roman" pitchFamily="65" charset="-122"/>
                <a:ea typeface="宋体" pitchFamily="65" charset="-122"/>
              </a:rPr>
              <a:t>或许,鹳雀隐藏得太深了,在鲤鱼的视线内,那也不过是一团灰色的芦花</a:t>
            </a: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ts val="4360"/>
              </a:lnSpc>
              <a:spcBef>
                <a:spcPts val="0"/>
              </a:spcBef>
              <a:buNone/>
            </a:pPr>
            <a:r>
              <a:rPr lang="zh-CN" altLang="en-US" sz="2607" kern="0" dirty="0" smtClean="0">
                <a:solidFill>
                  <a:srgbClr val="000000"/>
                </a:solidFill>
                <a:latin typeface="Times New Roman" pitchFamily="65" charset="-122"/>
                <a:ea typeface="宋体" pitchFamily="65" charset="-122"/>
              </a:rPr>
              <a:t>⑧当那条鲤鱼刚刚游到鹳雀脚下时,她突然伸出了尖利的喙,一下子就刺入水</a:t>
            </a:r>
            <a:r>
              <a:rPr dirty="0"/>
              <a:t/>
            </a:r>
            <a:br>
              <a:rPr dirty="0"/>
            </a:br>
            <a:r>
              <a:rPr lang="zh-CN" altLang="en-US" sz="2607" kern="0" dirty="0" smtClean="0">
                <a:solidFill>
                  <a:srgbClr val="000000"/>
                </a:solidFill>
                <a:latin typeface="Times New Roman" pitchFamily="65" charset="-122"/>
                <a:ea typeface="宋体" pitchFamily="65" charset="-122"/>
              </a:rPr>
              <a:t>中。速度之快,若雷鸣电闪,尖喙入水出水也就是瞬间的工夫。待我惊讶地站</a:t>
            </a:r>
            <a:r>
              <a:rPr dirty="0"/>
              <a:t/>
            </a:r>
            <a:br>
              <a:rPr dirty="0"/>
            </a:br>
            <a:r>
              <a:rPr lang="zh-CN" altLang="en-US" sz="2607" kern="0" dirty="0" smtClean="0">
                <a:solidFill>
                  <a:srgbClr val="000000"/>
                </a:solidFill>
                <a:latin typeface="Times New Roman" pitchFamily="65" charset="-122"/>
                <a:ea typeface="宋体" pitchFamily="65" charset="-122"/>
              </a:rPr>
              <a:t>起身来准备细细地看时,鹳雀已经叼着那条鱼扑扇着翅膀离开了芦苇荡</a:t>
            </a:r>
            <a:r>
              <a:rPr lang="zh-CN" altLang="en-US" sz="2607" kern="0" dirty="0" smtClean="0">
                <a:solidFill>
                  <a:srgbClr val="000000"/>
                </a:solidFill>
                <a:latin typeface="黑体" pitchFamily="65" charset="-122"/>
                <a:ea typeface="宋体" pitchFamily="65" charset="-122"/>
              </a:rPr>
              <a:t>……</a:t>
            </a:r>
            <a:endParaRPr lang="en-US" altLang="zh-CN" sz="2607" kern="0" dirty="0" smtClean="0">
              <a:solidFill>
                <a:srgbClr val="000000"/>
              </a:solidFill>
              <a:latin typeface="黑体" pitchFamily="65" charset="-122"/>
              <a:ea typeface="宋体" pitchFamily="65" charset="-122"/>
            </a:endParaRPr>
          </a:p>
          <a:p>
            <a:pPr eaLnBrk="0" latinLnBrk="1" hangingPunct="0">
              <a:lnSpc>
                <a:spcPts val="4360"/>
              </a:lnSpc>
            </a:pPr>
            <a:r>
              <a:rPr lang="zh-CN" altLang="en-US" sz="2607" kern="0" dirty="0" smtClean="0">
                <a:solidFill>
                  <a:srgbClr val="000000"/>
                </a:solidFill>
                <a:latin typeface="Times New Roman" pitchFamily="65" charset="-122"/>
                <a:ea typeface="宋体" pitchFamily="65" charset="-122"/>
              </a:rPr>
              <a:t>                                                                                  (选自《人民日报》,有删改)</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21221" y="1260029"/>
          <a:ext cx="10987200" cy="4892040"/>
        </p:xfrm>
        <a:graphic>
          <a:graphicData uri="http://schemas.openxmlformats.org/drawingml/2006/table">
            <a:tbl>
              <a:tblPr/>
              <a:tblGrid>
                <a:gridCol w="701301"/>
                <a:gridCol w="1152128"/>
                <a:gridCol w="6840760"/>
                <a:gridCol w="2293011"/>
              </a:tblGrid>
              <a:tr h="360069">
                <a:tc rowSpan="4">
                  <a:txBody>
                    <a:bodyPr/>
                    <a:lstStyle/>
                    <a:p>
                      <a:pPr eaLnBrk="0" latinLnBrk="1" hangingPunct="0">
                        <a:lnSpc>
                          <a:spcPct val="150000"/>
                        </a:lnSpc>
                        <a:spcBef>
                          <a:spcPts val="0"/>
                        </a:spcBef>
                      </a:pPr>
                      <a:r>
                        <a:rPr lang="zh-CN" altLang="en-US" sz="1400" kern="0" spc="-832"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表达方式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局部鉴赏大多是对描写的方法进行考查,答题时需注意描写的对象、角度、顺序等。</a:t>
                      </a:r>
                    </a:p>
                  </a:txBody>
                  <a:tcPr marL="45720" marR="45720"/>
                </a:tc>
                <a:tc rowSpan="8">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解题四步走:</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审题定向:题型、角度</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锁定区域,定点精读</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精准赏析:分析内容,明确手法,分析效果</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准确概括,分点作答</a:t>
                      </a:r>
                    </a:p>
                  </a:txBody>
                  <a:tcPr marL="45720" marR="45720"/>
                </a:tc>
              </a:tr>
              <a:tr h="13305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修辞手法</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局部鉴赏大多考查用了哪些修辞及这些修辞分别有什么表达效果。</a:t>
                      </a:r>
                    </a:p>
                  </a:txBody>
                  <a:tcPr marL="45720" marR="45720"/>
                </a:tc>
                <a:tc vMerge="1">
                  <a:txBody>
                    <a:bodyPr/>
                    <a:lstStyle/>
                    <a:p>
                      <a:pPr eaLnBrk="0" latinLnBrk="1" hangingPunct="0"/>
                      <a:r>
                        <a:t/>
                      </a:r>
                      <a:br/>
                      <a:endParaRPr/>
                    </a:p>
                  </a:txBody>
                  <a:tcPr marL="45720" marR="45720"/>
                </a:tc>
              </a:tr>
              <a:tr h="194071">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遣词造句</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主要考查词语使用特点,如叠词、表色彩的词、表动态的词等;句式特点,如排比、长短结合、整散结合等。</a:t>
                      </a:r>
                    </a:p>
                  </a:txBody>
                  <a:tcPr marL="45720" marR="45720"/>
                </a:tc>
                <a:tc vMerge="1">
                  <a:txBody>
                    <a:bodyPr/>
                    <a:lstStyle/>
                    <a:p>
                      <a:pPr eaLnBrk="0" latinLnBrk="1" hangingPunct="0"/>
                      <a:r>
                        <a:t/>
                      </a:r>
                      <a:br/>
                      <a:endParaRPr/>
                    </a:p>
                  </a:txBody>
                  <a:tcPr marL="45720" marR="45720"/>
                </a:tc>
              </a:tr>
              <a:tr h="151072">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表现手法</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主要考查表达情感的手法,如联想、想象、对比、反衬等。</a:t>
                      </a:r>
                    </a:p>
                  </a:txBody>
                  <a:tcPr marL="45720" marR="45720"/>
                </a:tc>
                <a:tc vMerge="1">
                  <a:txBody>
                    <a:bodyPr/>
                    <a:lstStyle/>
                    <a:p>
                      <a:pPr eaLnBrk="0" latinLnBrk="1" hangingPunct="0"/>
                      <a:r>
                        <a:t/>
                      </a:r>
                      <a:br/>
                      <a:endParaRPr/>
                    </a:p>
                  </a:txBody>
                  <a:tcPr marL="45720" marR="45720"/>
                </a:tc>
              </a:tr>
              <a:tr h="356105">
                <a:tc rowSpan="4">
                  <a:txBody>
                    <a:bodyPr/>
                    <a:lstStyle/>
                    <a:p>
                      <a:pPr eaLnBrk="0" latinLnBrk="1" hangingPunct="0">
                        <a:lnSpc>
                          <a:spcPct val="150000"/>
                        </a:lnSpc>
                        <a:spcBef>
                          <a:spcPts val="0"/>
                        </a:spcBef>
                      </a:pPr>
                      <a:r>
                        <a:rPr lang="zh-CN" altLang="en-US" sz="1400" kern="0" spc="-832"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表达方式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散文一般以描写为主,而作为整体特色考查,则要重点关注记叙(包括顺叙、插叙、倒叙、补叙、叙述人称等)、抒情(直抒胸臆、借景抒情、托物言志等)和议论(画龙点睛、深化主旨、升华情感等)。</a:t>
                      </a:r>
                    </a:p>
                  </a:txBody>
                  <a:tcPr marL="45720" marR="45720"/>
                </a:tc>
                <a:tc vMerge="1">
                  <a:txBody>
                    <a:bodyPr/>
                    <a:lstStyle/>
                    <a:p>
                      <a:pPr eaLnBrk="0" latinLnBrk="1" hangingPunct="0"/>
                      <a:r>
                        <a:t/>
                      </a:r>
                      <a:br/>
                      <a:endParaRPr/>
                    </a:p>
                  </a:txBody>
                  <a:tcPr marL="45720" marR="45720"/>
                </a:tc>
              </a:tr>
              <a:tr h="137082">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构思特点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抓住“形散”,分析散文在选材和表现手法上的特点,抓住“神不散”,分析散文在串联素材、表现中心方面的特点。</a:t>
                      </a:r>
                    </a:p>
                  </a:txBody>
                  <a:tcPr marL="45720" marR="45720"/>
                </a:tc>
                <a:tc vMerge="1">
                  <a:txBody>
                    <a:bodyPr/>
                    <a:lstStyle/>
                    <a:p>
                      <a:pPr eaLnBrk="0" latinLnBrk="1" hangingPunct="0"/>
                      <a:r>
                        <a:t/>
                      </a:r>
                      <a:br/>
                      <a:endParaRPr/>
                    </a:p>
                  </a:txBody>
                  <a:tcPr marL="45720" marR="45720"/>
                </a:tc>
              </a:tr>
              <a:tr h="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表现手法</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散文形散神聚,善于展开联想和想象,多用象征、渲染、烘托和修辞手法来塑造形象,反映生活,表现主题。</a:t>
                      </a:r>
                    </a:p>
                  </a:txBody>
                  <a:tcPr marL="45720" marR="45720"/>
                </a:tc>
                <a:tc vMerge="1">
                  <a:txBody>
                    <a:bodyPr/>
                    <a:lstStyle/>
                    <a:p>
                      <a:pPr eaLnBrk="0" latinLnBrk="1" hangingPunct="0"/>
                      <a:r>
                        <a:t/>
                      </a:r>
                      <a:br/>
                      <a:endParaRPr/>
                    </a:p>
                  </a:txBody>
                  <a:tcPr marL="45720" marR="45720"/>
                </a:tc>
              </a:tr>
              <a:tr h="123092">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语言风格</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平淡朴实、含蓄凝练、热烈欢快等。</a:t>
                      </a:r>
                    </a:p>
                  </a:txBody>
                  <a:tcPr marL="45720" marR="45720"/>
                </a:tc>
                <a:tc vMerge="1">
                  <a:txBody>
                    <a:bodyPr/>
                    <a:lstStyle/>
                    <a:p>
                      <a:pPr eaLnBrk="0" latinLnBrk="1" hangingPunct="0"/>
                      <a:r>
                        <a:t/>
                      </a:r>
                      <a:br/>
                      <a:endParaRPr/>
                    </a:p>
                  </a:txBody>
                  <a:tcPr marL="45720" marR="45720"/>
                </a:tc>
              </a:tr>
            </a:tbl>
          </a:graphicData>
        </a:graphic>
      </p:graphicFrame>
      <p:pic>
        <p:nvPicPr>
          <p:cNvPr id="3" name="图片 3" descr="textimage9.jpeg"/>
          <p:cNvPicPr>
            <a:picLocks noChangeAspect="1"/>
          </p:cNvPicPr>
          <p:nvPr/>
        </p:nvPicPr>
        <p:blipFill>
          <a:blip r:embed="rId4" cstate="print"/>
          <a:stretch>
            <a:fillRect/>
          </a:stretch>
        </p:blipFill>
        <p:spPr>
          <a:xfrm>
            <a:off x="612000" y="1385744"/>
            <a:ext cx="269261" cy="1454009"/>
          </a:xfrm>
          <a:prstGeom prst="rect">
            <a:avLst/>
          </a:prstGeom>
        </p:spPr>
      </p:pic>
      <p:pic>
        <p:nvPicPr>
          <p:cNvPr id="4" name="图片 4" descr="textimage10.jpeg"/>
          <p:cNvPicPr>
            <a:picLocks noChangeAspect="1"/>
          </p:cNvPicPr>
          <p:nvPr/>
        </p:nvPicPr>
        <p:blipFill>
          <a:blip r:embed="rId5" cstate="print"/>
          <a:stretch>
            <a:fillRect/>
          </a:stretch>
        </p:blipFill>
        <p:spPr>
          <a:xfrm>
            <a:off x="593229" y="3276253"/>
            <a:ext cx="288032" cy="1555373"/>
          </a:xfrm>
          <a:prstGeom prst="rect">
            <a:avLst/>
          </a:prstGeom>
        </p:spPr>
      </p:pic>
      <p:pic>
        <p:nvPicPr>
          <p:cNvPr id="5" name="Picture 3"/>
          <p:cNvPicPr>
            <a:picLocks noChangeAspect="1" noChangeArrowheads="1"/>
          </p:cNvPicPr>
          <p:nvPr/>
        </p:nvPicPr>
        <p:blipFill>
          <a:blip r:embed="rId6" cstate="print"/>
          <a:srcRect/>
          <a:stretch>
            <a:fillRect/>
          </a:stretch>
        </p:blipFill>
        <p:spPr bwMode="auto">
          <a:xfrm>
            <a:off x="449213" y="611957"/>
            <a:ext cx="2409825"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09405"/>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一、阅读《故乡在远方》(文本见本专题提分攻略二对点训练第二题),完成</a:t>
            </a:r>
            <a:r>
              <a:rPr dirty="0"/>
              <a:t/>
            </a:r>
            <a:br>
              <a:rPr dirty="0"/>
            </a:br>
            <a:r>
              <a:rPr lang="zh-CN" altLang="en-US" sz="2607" kern="0" dirty="0" smtClean="0">
                <a:solidFill>
                  <a:srgbClr val="000000"/>
                </a:solidFill>
                <a:latin typeface="Times New Roman" pitchFamily="65" charset="-122"/>
                <a:ea typeface="宋体" pitchFamily="65" charset="-122"/>
              </a:rPr>
              <a:t>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从景物描写的角度鉴赏第④段画线句。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老家有翡翠般的小河、密密的甘蔗林和神秘幽静的榕树岛,夕阳西下时,我看</a:t>
            </a:r>
            <a:r>
              <a:rPr dirty="0"/>
              <a:t/>
            </a:r>
            <a:br>
              <a:rPr dirty="0"/>
            </a:br>
            <a:r>
              <a:rPr lang="zh-CN" altLang="en-US" sz="2607" kern="0" dirty="0" smtClean="0">
                <a:solidFill>
                  <a:srgbClr val="000000"/>
                </a:solidFill>
                <a:latin typeface="Times New Roman" pitchFamily="65" charset="-122"/>
                <a:ea typeface="宋体" pitchFamily="65" charset="-122"/>
              </a:rPr>
              <a:t>见大翅长脖的白鹳灰鹳急急盘旋回巢,巨大的榕树林遮天蔽日,鸟声盈盈。那</a:t>
            </a:r>
            <a:r>
              <a:rPr dirty="0"/>
              <a:t/>
            </a:r>
            <a:br>
              <a:rPr dirty="0"/>
            </a:br>
            <a:r>
              <a:rPr lang="zh-CN" altLang="en-US" sz="2607" kern="0" dirty="0" smtClean="0">
                <a:solidFill>
                  <a:srgbClr val="000000"/>
                </a:solidFill>
                <a:latin typeface="Times New Roman" pitchFamily="65" charset="-122"/>
                <a:ea typeface="宋体" pitchFamily="65" charset="-122"/>
              </a:rPr>
              <a:t>就是闻名于世的小鸟天堂。新会县世为葵乡,小河碧绿的水上,一串串细长的</a:t>
            </a:r>
            <a:r>
              <a:rPr dirty="0"/>
              <a:t/>
            </a:r>
            <a:br>
              <a:rPr dirty="0"/>
            </a:br>
            <a:r>
              <a:rPr lang="zh-CN" altLang="en-US" sz="2607" kern="0" dirty="0" smtClean="0">
                <a:solidFill>
                  <a:srgbClr val="000000"/>
                </a:solidFill>
                <a:latin typeface="Times New Roman" pitchFamily="65" charset="-122"/>
                <a:ea typeface="宋体" pitchFamily="65" charset="-122"/>
              </a:rPr>
              <a:t>小船满载清香弥漫的葵叶,沉甸甸贴水而行,悠悠远去</a:t>
            </a: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21221" y="749354"/>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260029"/>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画线句从视觉、听觉、嗅觉的角度(或动静结合的角度)描写“老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家”景色:翡翠般的小河、密密的甘蔗林、神秘幽静的榕树岛、大翅长脖的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白鹳灰鹳、盈盈鸟声、阵阵葵花香等。这些景物描写渲染出宁静诗意的氛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围,表现出作者对老家令人神往的美景的赞叹。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260029"/>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解析　题干要求“从景物描写的角度鉴赏第④段画线句”,故作答时要先找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出画线句都有哪些景物描写,考虑这些景物描写是否运用了一定的修辞手法,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考虑作者都是从哪些角度对景物进行描写的,然后再思考这些景物描写有何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效果或作用。如本题画线句中对景物的描写:翡翠般的小河、密密的甘蔗林、神秘幽静的榕树岛、大翅长脖的白鹳灰鹳、盈盈鸟声、阵阵葵花香等。这</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些景物描写从视觉、听觉、嗅觉的角度(或动静结合的角度)描写“老家”的</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美丽景色,表达了作者对“老家”的喜爱赞美之情。</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二、(2018镇江期初联考,改编)阅读下面的文字,完成后面的题目。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三棵树</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苏 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很多年以前我喜欢在京沪铁路的路基下游荡,一列列火车准时在我的视线里</a:t>
            </a:r>
            <a:r>
              <a:rPr dirty="0"/>
              <a:t/>
            </a:r>
            <a:br>
              <a:rPr dirty="0"/>
            </a:br>
            <a:r>
              <a:rPr lang="zh-CN" altLang="en-US" sz="2607" kern="0" dirty="0" smtClean="0">
                <a:solidFill>
                  <a:srgbClr val="000000"/>
                </a:solidFill>
                <a:latin typeface="Times New Roman" pitchFamily="65" charset="-122"/>
                <a:ea typeface="宋体" pitchFamily="65" charset="-122"/>
              </a:rPr>
              <a:t>出现。午后一点钟左右,从上海开往三棵树的列车来了,我看着车窗下方的那</a:t>
            </a:r>
            <a:r>
              <a:rPr dirty="0"/>
              <a:t/>
            </a:r>
            <a:br>
              <a:rPr dirty="0"/>
            </a:br>
            <a:r>
              <a:rPr lang="zh-CN" altLang="en-US" sz="2607" kern="0" dirty="0" smtClean="0">
                <a:solidFill>
                  <a:srgbClr val="000000"/>
                </a:solidFill>
                <a:latin typeface="Times New Roman" pitchFamily="65" charset="-122"/>
                <a:ea typeface="宋体" pitchFamily="65" charset="-122"/>
              </a:rPr>
              <a:t>块白色的旅程标志牌:上海——三棵树,开始想象三棵树的景色:那是北方的</a:t>
            </a:r>
            <a:r>
              <a:rPr dirty="0"/>
              <a:t/>
            </a:r>
            <a:br>
              <a:rPr dirty="0"/>
            </a:br>
            <a:r>
              <a:rPr lang="zh-CN" altLang="en-US" sz="2607" kern="0" dirty="0" smtClean="0">
                <a:solidFill>
                  <a:srgbClr val="000000"/>
                </a:solidFill>
                <a:latin typeface="Times New Roman" pitchFamily="65" charset="-122"/>
                <a:ea typeface="宋体" pitchFamily="65" charset="-122"/>
              </a:rPr>
              <a:t>一个小火车站,火车站前面有许多南方罕见的牲口,黑驴、白马、枣红色的大</a:t>
            </a:r>
            <a:r>
              <a:rPr dirty="0"/>
              <a:t/>
            </a:r>
            <a:br>
              <a:rPr dirty="0"/>
            </a:br>
            <a:r>
              <a:rPr lang="zh-CN" altLang="en-US" sz="2607" kern="0" dirty="0" smtClean="0">
                <a:solidFill>
                  <a:srgbClr val="000000"/>
                </a:solidFill>
                <a:latin typeface="Times New Roman" pitchFamily="65" charset="-122"/>
                <a:ea typeface="宋体" pitchFamily="65" charset="-122"/>
              </a:rPr>
              <a:t>骡子,有一些围着白羊肚毛巾、脸色黝黑的北方农民蹲在地上,或坐在马车</a:t>
            </a:r>
            <a:r>
              <a:rPr dirty="0"/>
              <a:t/>
            </a:r>
            <a:br>
              <a:rPr dirty="0"/>
            </a:br>
            <a:r>
              <a:rPr lang="zh-CN" altLang="en-US" sz="2607" kern="0" dirty="0" smtClean="0">
                <a:solidFill>
                  <a:srgbClr val="000000"/>
                </a:solidFill>
                <a:latin typeface="Times New Roman" pitchFamily="65" charset="-122"/>
                <a:ea typeface="宋体" pitchFamily="65" charset="-122"/>
              </a:rPr>
              <a:t>上。还有就是树了,三棵树,是挺立在原野上的三棵树。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三棵树很挺拔。我想象过树的绿色冠盖和褐色树干,却没有确定树的名字,所</a:t>
            </a:r>
            <a:r>
              <a:t/>
            </a:r>
            <a:br/>
            <a:r>
              <a:rPr lang="zh-CN" altLang="en-US" sz="2607" kern="0" dirty="0" smtClean="0">
                <a:solidFill>
                  <a:srgbClr val="000000"/>
                </a:solidFill>
                <a:latin typeface="Times New Roman" pitchFamily="65" charset="-122"/>
                <a:ea typeface="宋体" pitchFamily="65" charset="-122"/>
              </a:rPr>
              <a:t>以我不知道三棵树是什么树。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树令我怅惘。我一生都在重复这种令人怅惘的生活方式:与树擦肩而过。我</a:t>
            </a:r>
            <a:r>
              <a:t/>
            </a:r>
            <a:br/>
            <a:r>
              <a:rPr lang="zh-CN" altLang="en-US" sz="2607" kern="0" dirty="0" smtClean="0">
                <a:solidFill>
                  <a:srgbClr val="000000"/>
                </a:solidFill>
                <a:latin typeface="Times New Roman" pitchFamily="65" charset="-122"/>
                <a:ea typeface="宋体" pitchFamily="65" charset="-122"/>
              </a:rPr>
              <a:t>没有树。我从小到大在一条狭窄局促的街道上走来走去,从来没有爬树掏鸟</a:t>
            </a:r>
            <a:r>
              <a:t/>
            </a:r>
            <a:br/>
            <a:r>
              <a:rPr lang="zh-CN" altLang="en-US" sz="2607" kern="0" dirty="0" smtClean="0">
                <a:solidFill>
                  <a:srgbClr val="000000"/>
                </a:solidFill>
                <a:latin typeface="Times New Roman" pitchFamily="65" charset="-122"/>
                <a:ea typeface="宋体" pitchFamily="65" charset="-122"/>
              </a:rPr>
              <a:t>蛋的经历。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我种过树。我曾经移栽了一棵苦楝的树苗,是从附近的工厂里挖来的,我把它</a:t>
            </a:r>
            <a:r>
              <a:t/>
            </a:r>
            <a:br/>
            <a:r>
              <a:rPr lang="zh-CN" altLang="en-US" sz="2607" kern="0" dirty="0" smtClean="0">
                <a:solidFill>
                  <a:srgbClr val="000000"/>
                </a:solidFill>
                <a:latin typeface="Times New Roman" pitchFamily="65" charset="-122"/>
                <a:ea typeface="宋体" pitchFamily="65" charset="-122"/>
              </a:rPr>
              <a:t>种在一个花盆里——不是我的错误,我知道树与花草不同,花入土,树入地,可</a:t>
            </a:r>
            <a:r>
              <a:t/>
            </a:r>
            <a:br/>
            <a:r>
              <a:rPr lang="zh-CN" altLang="en-US" sz="2607" kern="0" dirty="0" smtClean="0">
                <a:solidFill>
                  <a:srgbClr val="000000"/>
                </a:solidFill>
                <a:latin typeface="Times New Roman" pitchFamily="65" charset="-122"/>
                <a:ea typeface="宋体" pitchFamily="65" charset="-122"/>
              </a:rPr>
              <a:t>我无法把树苗栽到地上——是我家地面的错误。天井、居室、后门石埠,不</a:t>
            </a:r>
            <a:r>
              <a:t/>
            </a:r>
            <a:br/>
            <a:r>
              <a:rPr lang="zh-CN" altLang="en-US" sz="2607" kern="0" dirty="0" smtClean="0">
                <a:solidFill>
                  <a:srgbClr val="000000"/>
                </a:solidFill>
                <a:latin typeface="Times New Roman" pitchFamily="65" charset="-122"/>
                <a:ea typeface="宋体" pitchFamily="65" charset="-122"/>
              </a:rPr>
              <a:t>是水泥就是石板,它们欢迎我的鞋子、我的箱子、我的椅子,却拒绝接受一棵</a:t>
            </a:r>
            <a:endParaRPr lang="zh-CN" altLang="en-US"/>
          </a:p>
        </p:txBody>
      </p:sp>
    </p:spTree>
    <p:custDataLst>
      <p:custData r:id="rId1"/>
    </p:custData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如此幼小的苦楝树苗。我只能把小树种在花盆里。我把它安置在临河的石</a:t>
            </a:r>
            <a:r>
              <a:t/>
            </a:r>
            <a:br/>
            <a:r>
              <a:rPr lang="zh-CN" altLang="en-US" sz="2607" kern="0" dirty="0" smtClean="0">
                <a:solidFill>
                  <a:srgbClr val="000000"/>
                </a:solidFill>
                <a:latin typeface="Times New Roman" pitchFamily="65" charset="-122"/>
                <a:ea typeface="宋体" pitchFamily="65" charset="-122"/>
              </a:rPr>
              <a:t>埠上。从春天到夏天,它没有动窝,但却长出了一片片新的叶子。我知道它有</a:t>
            </a:r>
            <a:r>
              <a:t/>
            </a:r>
            <a:br/>
            <a:r>
              <a:rPr lang="zh-CN" altLang="en-US" sz="2607" kern="0" dirty="0" smtClean="0">
                <a:solidFill>
                  <a:srgbClr val="000000"/>
                </a:solidFill>
                <a:latin typeface="Times New Roman" pitchFamily="65" charset="-122"/>
                <a:ea typeface="宋体" pitchFamily="65" charset="-122"/>
              </a:rPr>
              <a:t>多少叶子。后来冬天来了,河边风大,它在风中颤动,就像一个哭泣的孩子,我</a:t>
            </a:r>
            <a:r>
              <a:t/>
            </a:r>
            <a:br/>
            <a:r>
              <a:rPr lang="zh-CN" altLang="en-US" sz="2607" kern="0" dirty="0" smtClean="0">
                <a:solidFill>
                  <a:srgbClr val="000000"/>
                </a:solidFill>
                <a:latin typeface="Times New Roman" pitchFamily="65" charset="-122"/>
                <a:ea typeface="宋体" pitchFamily="65" charset="-122"/>
              </a:rPr>
              <a:t>以为它在向我请求着阳光和温暖,我把花盆移到了窗台上,那是我家在冬天唯</a:t>
            </a:r>
            <a:r>
              <a:t/>
            </a:r>
            <a:br/>
            <a:r>
              <a:rPr lang="zh-CN" altLang="en-US" sz="2607" kern="0" dirty="0" smtClean="0">
                <a:solidFill>
                  <a:srgbClr val="000000"/>
                </a:solidFill>
                <a:latin typeface="Times New Roman" pitchFamily="65" charset="-122"/>
                <a:ea typeface="宋体" pitchFamily="65" charset="-122"/>
              </a:rPr>
              <a:t>一的阳光灿烂的地方。就像一次误杀亲子的戏剧性安排,紧接着我和我的树</a:t>
            </a:r>
            <a:r>
              <a:t/>
            </a:r>
            <a:br/>
            <a:r>
              <a:rPr lang="zh-CN" altLang="en-US" sz="2607" kern="0" dirty="0" smtClean="0">
                <a:solidFill>
                  <a:srgbClr val="000000"/>
                </a:solidFill>
                <a:latin typeface="Times New Roman" pitchFamily="65" charset="-122"/>
                <a:ea typeface="宋体" pitchFamily="65" charset="-122"/>
              </a:rPr>
              <a:t>苗遭遇了一夜狂风。</a:t>
            </a:r>
            <a:r>
              <a:rPr lang="zh-CN" altLang="en-US" sz="2607" u="sng" kern="0" dirty="0" smtClean="0">
                <a:solidFill>
                  <a:srgbClr val="000000"/>
                </a:solidFill>
                <a:latin typeface="Times New Roman" pitchFamily="65" charset="-122"/>
                <a:ea typeface="宋体" pitchFamily="65" charset="-122"/>
              </a:rPr>
              <a:t>狂风大作的时候我在温暖的室内,却不会想到风是如何</a:t>
            </a:r>
            <a:r>
              <a:t/>
            </a:r>
            <a:br/>
            <a:r>
              <a:rPr lang="zh-CN" altLang="en-US" sz="2607" u="sng" kern="0" dirty="0" smtClean="0">
                <a:solidFill>
                  <a:srgbClr val="000000"/>
                </a:solidFill>
                <a:latin typeface="Times New Roman" pitchFamily="65" charset="-122"/>
                <a:ea typeface="宋体" pitchFamily="65" charset="-122"/>
              </a:rPr>
              <a:t>污辱我和我的树苗的——它把我的树从窗台上抱起来,砸在河边石埠上,然后</a:t>
            </a:r>
            <a:r>
              <a:t/>
            </a:r>
            <a:br/>
            <a:r>
              <a:rPr lang="zh-CN" altLang="en-US" sz="2607" u="sng" kern="0" dirty="0" smtClean="0">
                <a:solidFill>
                  <a:srgbClr val="000000"/>
                </a:solidFill>
                <a:latin typeface="Times New Roman" pitchFamily="65" charset="-122"/>
                <a:ea typeface="宋体" pitchFamily="65" charset="-122"/>
              </a:rPr>
              <a:t>又把树苗从花盆里拖出来,推向河水里,将一只破碎的花盆和一抔泥土留在岸</a:t>
            </a:r>
            <a:r>
              <a:t/>
            </a:r>
            <a:br/>
            <a:r>
              <a:rPr lang="zh-CN" altLang="en-US" sz="2607" u="sng" kern="0" dirty="0" smtClean="0">
                <a:solidFill>
                  <a:srgbClr val="000000"/>
                </a:solidFill>
                <a:latin typeface="Times New Roman" pitchFamily="65" charset="-122"/>
                <a:ea typeface="宋体" pitchFamily="65" charset="-122"/>
              </a:rPr>
              <a:t>上,留给我。</a:t>
            </a:r>
            <a:endParaRPr lang="zh-CN" altLang="en-US"/>
          </a:p>
        </p:txBody>
      </p:sp>
    </p:spTree>
    <p:custDataLst>
      <p:custData r:id="rId1"/>
    </p:custData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这是我对树的记忆之一。一个冬天的早晨,我站在河边向河水深处张望,依稀</a:t>
            </a:r>
            <a:r>
              <a:t/>
            </a:r>
            <a:br/>
            <a:r>
              <a:rPr lang="zh-CN" altLang="en-US" sz="2607" kern="0" dirty="0" smtClean="0">
                <a:solidFill>
                  <a:srgbClr val="000000"/>
                </a:solidFill>
                <a:latin typeface="Times New Roman" pitchFamily="65" charset="-122"/>
                <a:ea typeface="宋体" pitchFamily="65" charset="-122"/>
              </a:rPr>
              <a:t>看见我的树在水中挣扎,挣扎了一会儿,我的树开始下沉。我依稀看见它在河</a:t>
            </a:r>
            <a:r>
              <a:t/>
            </a:r>
            <a:br/>
            <a:r>
              <a:rPr lang="zh-CN" altLang="en-US" sz="2607" kern="0" dirty="0" smtClean="0">
                <a:solidFill>
                  <a:srgbClr val="000000"/>
                </a:solidFill>
                <a:latin typeface="Times New Roman" pitchFamily="65" charset="-122"/>
                <a:ea typeface="宋体" pitchFamily="65" charset="-122"/>
              </a:rPr>
              <a:t>底寻找泥土,摇曳着,颤动着,最后它安静了。我悲伤地意识到我的树到家了,</a:t>
            </a:r>
            <a:r>
              <a:t/>
            </a:r>
            <a:br/>
            <a:r>
              <a:rPr lang="zh-CN" altLang="en-US" sz="2607" kern="0" dirty="0" smtClean="0">
                <a:solidFill>
                  <a:srgbClr val="000000"/>
                </a:solidFill>
                <a:latin typeface="Times New Roman" pitchFamily="65" charset="-122"/>
                <a:ea typeface="宋体" pitchFamily="65" charset="-122"/>
              </a:rPr>
              <a:t>我的树没有了。我的树一直找不到土地,风就冷酷地把我的树带到了水中,或</a:t>
            </a:r>
            <a:r>
              <a:t/>
            </a:r>
            <a:br/>
            <a:r>
              <a:rPr lang="zh-CN" altLang="en-US" sz="2607" kern="0" dirty="0" smtClean="0">
                <a:solidFill>
                  <a:srgbClr val="000000"/>
                </a:solidFill>
                <a:latin typeface="Times New Roman" pitchFamily="65" charset="-122"/>
                <a:ea typeface="宋体" pitchFamily="65" charset="-122"/>
              </a:rPr>
              <a:t>许是我的树与众不同,它只能在河中生长。</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我没有树。没有树是我的隐痛和缺憾。我的树在哪里?树不肯告诉我,我只</a:t>
            </a:r>
            <a:r>
              <a:t/>
            </a:r>
            <a:br/>
            <a:r>
              <a:rPr lang="zh-CN" altLang="en-US" sz="2607" kern="0" dirty="0" smtClean="0">
                <a:solidFill>
                  <a:srgbClr val="000000"/>
                </a:solidFill>
                <a:latin typeface="Times New Roman" pitchFamily="65" charset="-122"/>
                <a:ea typeface="宋体" pitchFamily="65" charset="-122"/>
              </a:rPr>
              <a:t>能等待岁月来告诉我。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一九八八年对于我是一个值得纪念的年份,那年秋天我得到了自己的居所,是</a:t>
            </a:r>
            <a:r>
              <a:t/>
            </a:r>
            <a:br/>
            <a:r>
              <a:rPr lang="zh-CN" altLang="en-US" sz="2607" kern="0" dirty="0" smtClean="0">
                <a:solidFill>
                  <a:srgbClr val="000000"/>
                </a:solidFill>
                <a:latin typeface="Times New Roman" pitchFamily="65" charset="-122"/>
                <a:ea typeface="宋体" pitchFamily="65" charset="-122"/>
              </a:rPr>
              <a:t>一栋年久失修的楼房的阁楼部分,我拿着钥匙去看房子的时候一眼就看见了</a:t>
            </a:r>
            <a:endParaRPr lang="zh-CN" altLang="en-US"/>
          </a:p>
        </p:txBody>
      </p:sp>
    </p:spTree>
    <p:custDataLst>
      <p:custData r:id="rId1"/>
    </p:custData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楼前的两棵树,你猜是什么树?两棵果树,一棵是石榴,一棵是枇杷!秋天午后的</a:t>
            </a:r>
            <a:r>
              <a:t/>
            </a:r>
            <a:br/>
            <a:r>
              <a:rPr lang="zh-CN" altLang="en-US" sz="2607" kern="0" dirty="0" smtClean="0">
                <a:solidFill>
                  <a:srgbClr val="000000"/>
                </a:solidFill>
                <a:latin typeface="Times New Roman" pitchFamily="65" charset="-122"/>
                <a:ea typeface="宋体" pitchFamily="65" charset="-122"/>
              </a:rPr>
              <a:t>阳光照耀着两棵树,照耀着我一生得到的最重要的礼物,伴随我多年的不安和</a:t>
            </a:r>
            <a:r>
              <a:t/>
            </a:r>
            <a:br/>
            <a:r>
              <a:rPr lang="zh-CN" altLang="en-US" sz="2607" kern="0" dirty="0" smtClean="0">
                <a:solidFill>
                  <a:srgbClr val="000000"/>
                </a:solidFill>
                <a:latin typeface="Times New Roman" pitchFamily="65" charset="-122"/>
                <a:ea typeface="宋体" pitchFamily="65" charset="-122"/>
              </a:rPr>
              <a:t>惆怅烟消云散,这个秋天的午后,一切都有了答案,我也有了树,我一下子有了</a:t>
            </a:r>
            <a:r>
              <a:t/>
            </a:r>
            <a:br/>
            <a:r>
              <a:rPr lang="zh-CN" altLang="en-US" sz="2607" kern="0" dirty="0" smtClean="0">
                <a:solidFill>
                  <a:srgbClr val="000000"/>
                </a:solidFill>
                <a:latin typeface="Times New Roman" pitchFamily="65" charset="-122"/>
                <a:ea typeface="宋体" pitchFamily="65" charset="-122"/>
              </a:rPr>
              <a:t>两棵树,奇妙的是,那是两棵果树!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我是个幸运的人。两棵树弥合了我的整个世界的裂痕。尤其是那棵石榴,春</a:t>
            </a:r>
            <a:r>
              <a:t/>
            </a:r>
            <a:br/>
            <a:r>
              <a:rPr lang="zh-CN" altLang="en-US" sz="2607" kern="0" dirty="0" smtClean="0">
                <a:solidFill>
                  <a:srgbClr val="000000"/>
                </a:solidFill>
                <a:latin typeface="Times New Roman" pitchFamily="65" charset="-122"/>
                <a:ea typeface="宋体" pitchFamily="65" charset="-122"/>
              </a:rPr>
              <a:t>夏之季的早晨,我打开窗子,石榴的树叶和火红的花朵扑面而来,柔韧修长的</a:t>
            </a:r>
            <a:r>
              <a:t/>
            </a:r>
            <a:br/>
            <a:r>
              <a:rPr lang="zh-CN" altLang="en-US" sz="2607" kern="0" dirty="0" smtClean="0">
                <a:solidFill>
                  <a:srgbClr val="000000"/>
                </a:solidFill>
                <a:latin typeface="Times New Roman" pitchFamily="65" charset="-122"/>
                <a:ea typeface="宋体" pitchFamily="65" charset="-122"/>
              </a:rPr>
              <a:t>树枝毫不掩饰它登堂入室的欲望。如果我一直向它打开窗子,不消三天,我相</a:t>
            </a:r>
            <a:r>
              <a:t/>
            </a:r>
            <a:br/>
            <a:r>
              <a:rPr lang="zh-CN" altLang="en-US" sz="2607" kern="0" dirty="0" smtClean="0">
                <a:solidFill>
                  <a:srgbClr val="000000"/>
                </a:solidFill>
                <a:latin typeface="Times New Roman" pitchFamily="65" charset="-122"/>
                <a:ea typeface="宋体" pitchFamily="65" charset="-122"/>
              </a:rPr>
              <a:t>信那棵石榴会在我的床边、在我的书桌上驻扎下来,与我彻夜长谈,热情似火</a:t>
            </a:r>
            <a:r>
              <a:t/>
            </a:r>
            <a:br/>
            <a:r>
              <a:rPr lang="zh-CN" altLang="en-US" sz="2607" kern="0" dirty="0" smtClean="0">
                <a:solidFill>
                  <a:srgbClr val="000000"/>
                </a:solidFill>
                <a:latin typeface="Times New Roman" pitchFamily="65" charset="-122"/>
                <a:ea typeface="宋体" pitchFamily="65" charset="-122"/>
              </a:rPr>
              <a:t>的石榴呀,它会对我说,我是你的树,是你的树!</a:t>
            </a:r>
            <a:endParaRPr lang="zh-CN" altLang="en-US"/>
          </a:p>
        </p:txBody>
      </p:sp>
    </p:spTree>
    <p:custDataLst>
      <p:custData r:id="rId1"/>
    </p:custData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树把鸟也带来了,鸟在我的窗台上留下了灰白色的粪便。树上的果子把过路</a:t>
            </a:r>
            <a:r>
              <a:t/>
            </a:r>
            <a:br/>
            <a:r>
              <a:rPr lang="zh-CN" altLang="en-US" sz="2607" kern="0" dirty="0" smtClean="0">
                <a:solidFill>
                  <a:srgbClr val="000000"/>
                </a:solidFill>
                <a:latin typeface="Times New Roman" pitchFamily="65" charset="-122"/>
                <a:ea typeface="宋体" pitchFamily="65" charset="-122"/>
              </a:rPr>
              <a:t>的孩子引来了,孩子们爬到树上摘果子,树叶便沙沙地响起来。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整整七年,我在一座旧楼的阁楼上与树同眠,我与两棵树的相互注视渐渐变成</a:t>
            </a:r>
            <a:r>
              <a:t/>
            </a:r>
            <a:br/>
            <a:r>
              <a:rPr lang="zh-CN" altLang="en-US" sz="2607" kern="0" dirty="0" smtClean="0">
                <a:solidFill>
                  <a:srgbClr val="000000"/>
                </a:solidFill>
                <a:latin typeface="Times New Roman" pitchFamily="65" charset="-122"/>
                <a:ea typeface="宋体" pitchFamily="65" charset="-122"/>
              </a:rPr>
              <a:t>单方面的凝视,是两棵树对我的凝视。我有了树,便悄悄地忽略了树。树的胸</a:t>
            </a:r>
            <a:r>
              <a:t/>
            </a:r>
            <a:br/>
            <a:r>
              <a:rPr lang="zh-CN" altLang="en-US" sz="2607" kern="0" dirty="0" smtClean="0">
                <a:solidFill>
                  <a:srgbClr val="000000"/>
                </a:solidFill>
                <a:latin typeface="Times New Roman" pitchFamily="65" charset="-122"/>
                <a:ea typeface="宋体" pitchFamily="65" charset="-122"/>
              </a:rPr>
              <a:t>怀永远是宽容和悲悯的。树不做任何背叛的决定,在长达七年的凝视下两棵</a:t>
            </a:r>
            <a:r>
              <a:t/>
            </a:r>
            <a:br/>
            <a:r>
              <a:rPr lang="zh-CN" altLang="en-US" sz="2607" kern="0" dirty="0" smtClean="0">
                <a:solidFill>
                  <a:srgbClr val="000000"/>
                </a:solidFill>
                <a:latin typeface="Times New Roman" pitchFamily="65" charset="-122"/>
                <a:ea typeface="宋体" pitchFamily="65" charset="-122"/>
              </a:rPr>
              <a:t>树摸清了我的所有底细,包括我的隐私,但树不说,别人便不知道。树只是凝</a:t>
            </a:r>
            <a:r>
              <a:t/>
            </a:r>
            <a:br/>
            <a:r>
              <a:rPr lang="zh-CN" altLang="en-US" sz="2607" kern="0" dirty="0" smtClean="0">
                <a:solidFill>
                  <a:srgbClr val="000000"/>
                </a:solidFill>
                <a:latin typeface="Times New Roman" pitchFamily="65" charset="-122"/>
                <a:ea typeface="宋体" pitchFamily="65" charset="-122"/>
              </a:rPr>
              <a:t>视着我。七年的时光做一次补偿是足够的了。窗外的两棵树后来有点疲惫</a:t>
            </a:r>
            <a:r>
              <a:t/>
            </a:r>
            <a:br/>
            <a:r>
              <a:rPr lang="zh-CN" altLang="en-US" sz="2607" kern="0" dirty="0" smtClean="0">
                <a:solidFill>
                  <a:srgbClr val="000000"/>
                </a:solidFill>
                <a:latin typeface="Times New Roman" pitchFamily="65" charset="-122"/>
                <a:ea typeface="宋体" pitchFamily="65" charset="-122"/>
              </a:rPr>
              <a:t>了,我没有看出来,一场春雨轻易地把满树石榴花打落在地,我出门回家踩在</a:t>
            </a:r>
            <a:r>
              <a:t/>
            </a:r>
            <a:br/>
            <a:r>
              <a:rPr lang="zh-CN" altLang="en-US" sz="2607" kern="0" dirty="0" smtClean="0">
                <a:solidFill>
                  <a:srgbClr val="000000"/>
                </a:solidFill>
                <a:latin typeface="Times New Roman" pitchFamily="65" charset="-122"/>
                <a:ea typeface="宋体" pitchFamily="65" charset="-122"/>
              </a:rPr>
              <a:t>石榴的花瓣上,对石榴的离情别意毫无察觉。我不知道,我的两棵树将结束它</a:t>
            </a:r>
            <a:endParaRPr lang="zh-CN" altLang="en-US"/>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1.文章第②段在文中有什么作用?请简要分析。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2.文章的叙述线索是什么?设置这一线索有什么作用?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们的这次使命,七年过后,两棵树将离我而去。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城市建设的蓝图埋葬了许多人过去的居所,也埋葬了许多人的树。一九九五</a:t>
            </a:r>
            <a:r>
              <a:t/>
            </a:r>
            <a:br/>
            <a:r>
              <a:rPr lang="zh-CN" altLang="en-US" sz="2607" kern="0" dirty="0" smtClean="0">
                <a:solidFill>
                  <a:srgbClr val="000000"/>
                </a:solidFill>
                <a:latin typeface="Times New Roman" pitchFamily="65" charset="-122"/>
                <a:ea typeface="宋体" pitchFamily="65" charset="-122"/>
              </a:rPr>
              <a:t>年的夏天,推土机将一个名叫上乘庵的地方夷为平地,我的阁楼,我的石榴树</a:t>
            </a:r>
            <a:r>
              <a:t/>
            </a:r>
            <a:br/>
            <a:r>
              <a:rPr lang="zh-CN" altLang="en-US" sz="2607" kern="0" dirty="0" smtClean="0">
                <a:solidFill>
                  <a:srgbClr val="000000"/>
                </a:solidFill>
                <a:latin typeface="Times New Roman" pitchFamily="65" charset="-122"/>
                <a:ea typeface="宋体" pitchFamily="65" charset="-122"/>
              </a:rPr>
              <a:t>和我的枇杷树消失在残垣瓦砾之中,七年一梦,那棵石榴,那棵枇杷,它们原来</a:t>
            </a:r>
            <a:r>
              <a:t/>
            </a:r>
            <a:br/>
            <a:r>
              <a:rPr lang="zh-CN" altLang="en-US" sz="2607" kern="0" dirty="0" smtClean="0">
                <a:solidFill>
                  <a:srgbClr val="000000"/>
                </a:solidFill>
                <a:latin typeface="Times New Roman" pitchFamily="65" charset="-122"/>
                <a:ea typeface="宋体" pitchFamily="65" charset="-122"/>
              </a:rPr>
              <a:t>并不是我的树。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现在我的窗前没有树。我仍然没有树:树让我迷惑,我的树到底在哪里?我有</a:t>
            </a:r>
            <a:r>
              <a:t/>
            </a:r>
            <a:br/>
            <a:r>
              <a:rPr lang="zh-CN" altLang="en-US" sz="2607" kern="0" dirty="0" smtClean="0">
                <a:solidFill>
                  <a:srgbClr val="000000"/>
                </a:solidFill>
                <a:latin typeface="Times New Roman" pitchFamily="65" charset="-122"/>
                <a:ea typeface="宋体" pitchFamily="65" charset="-122"/>
              </a:rPr>
              <a:t>过一棵石榴,一棵枇杷,我一直觉得我应该有三棵树,就像多年以前我心目中</a:t>
            </a:r>
            <a:r>
              <a:t/>
            </a:r>
            <a:br/>
            <a:r>
              <a:rPr lang="zh-CN" altLang="en-US" sz="2607" kern="0" dirty="0" smtClean="0">
                <a:solidFill>
                  <a:srgbClr val="000000"/>
                </a:solidFill>
                <a:latin typeface="Times New Roman" pitchFamily="65" charset="-122"/>
                <a:ea typeface="宋体" pitchFamily="65" charset="-122"/>
              </a:rPr>
              <a:t>最遥远的火车站的名字,是三棵树,那还有一棵在哪里呢?我问我自己,然后我</a:t>
            </a:r>
            <a:r>
              <a:t/>
            </a:r>
            <a:br/>
            <a:r>
              <a:rPr lang="zh-CN" altLang="en-US" sz="2607" kern="0" dirty="0" smtClean="0">
                <a:solidFill>
                  <a:srgbClr val="000000"/>
                </a:solidFill>
                <a:latin typeface="Times New Roman" pitchFamily="65" charset="-122"/>
                <a:ea typeface="宋体" pitchFamily="65" charset="-122"/>
              </a:rPr>
              <a:t>听见了回应,回应来自童年旧居旁的河水,我听见多年以前被狂风带走的苦楝</a:t>
            </a:r>
            <a:endParaRPr lang="zh-CN" altLang="en-US"/>
          </a:p>
        </p:txBody>
      </p:sp>
    </p:spTree>
    <p:custDataLst>
      <p:custData r:id="rId1"/>
    </p:custData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树苗对我说,我在这里,我在水里!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(摘自《读者》,有删改)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1.赏析文章第四段中画线句子的艺术特色。</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2.本文的结构安排有何艺术特色?</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42465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运用了拟人和对比的手法,突出树苗所受的摧残;运用生动贴切的动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词,“抱”“砸”“拖”“推”“留”等,极言风的残忍,也写出了我的痛苦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和自责。</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从修辞手法的角度看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拟人和对比手法的运用突出了树苗饱受摧残。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从遣词造句的角度看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生动贴切的动词极写了风的残忍。</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(1)本文按顺序叙写了三棵树,从试图培育一棵属于自己的树到意外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得到两棵树再到失去了两棵树,这样按照顺序叙写三棵树,逐步揭示了“三棵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树”的内涵:三棵树是一趟列车的终点站名,三棵树是一棵苦楝树苗和两棵果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树,它们见证了作者从童年到成人的人生经历。(2)象征:三棵树是作者生命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中引发童年梦想的起点,是作者生命情感的寄托和精神的依靠,表达了作者从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童年到成人的成长过程中经历的悲哀喜乐以及怅惘、隐痛。三棵树象征着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令人期盼、给人愉悦的事物,作者渴望拥有,但又注定要失去,人生似乎总是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在得与失、希望与失望的交替中循环。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就表达方式而言,文章按顺序叙写三棵树。从表现手法角度分析,三棵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树是作者叙述的重要物象,也是作者童年到成人的人生经历的见证者,三棵树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是一种隐喻,有其象征意义。</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三、(2018南通学科基地密卷一)阅读下面的作品,完成题目。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散　步</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梁实秋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①《琅王寰记》云:“古之老人,饭后必散步。”好像是散步限于饭后,仅是</a:t>
            </a:r>
            <a:r>
              <a:rPr dirty="0"/>
              <a:t/>
            </a:r>
            <a:br>
              <a:rPr dirty="0"/>
            </a:br>
            <a:r>
              <a:rPr lang="zh-CN" altLang="en-US" sz="2607" kern="0" dirty="0" smtClean="0">
                <a:solidFill>
                  <a:srgbClr val="000000"/>
                </a:solidFill>
                <a:latin typeface="Times New Roman" pitchFamily="65" charset="-122"/>
                <a:ea typeface="宋体" pitchFamily="65" charset="-122"/>
              </a:rPr>
              <a:t>老人行之,而且盛于古时。现代的我,年纪不大,清晨起来盥洗完毕便提起手</a:t>
            </a:r>
            <a:r>
              <a:rPr dirty="0"/>
              <a:t/>
            </a:r>
            <a:br>
              <a:rPr dirty="0"/>
            </a:br>
            <a:r>
              <a:rPr lang="zh-CN" altLang="en-US" sz="2607" kern="0" dirty="0" smtClean="0">
                <a:solidFill>
                  <a:srgbClr val="000000"/>
                </a:solidFill>
                <a:latin typeface="Times New Roman" pitchFamily="65" charset="-122"/>
                <a:ea typeface="宋体" pitchFamily="65" charset="-122"/>
              </a:rPr>
              <a:t>杖出门去散步。这好像是不合古法,但我已行之有年,而且同好甚多,不只我</a:t>
            </a:r>
            <a:r>
              <a:rPr dirty="0"/>
              <a:t/>
            </a:r>
            <a:br>
              <a:rPr dirty="0"/>
            </a:br>
            <a:r>
              <a:rPr lang="zh-CN" altLang="en-US" sz="2607" kern="0" dirty="0" smtClean="0">
                <a:solidFill>
                  <a:srgbClr val="000000"/>
                </a:solidFill>
                <a:latin typeface="Times New Roman" pitchFamily="65" charset="-122"/>
                <a:ea typeface="宋体" pitchFamily="65" charset="-122"/>
              </a:rPr>
              <a:t>一人。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②清晨走到空旷处,看东方既白,远山如黛,空气里没有太多的尘埃炊烟混杂</a:t>
            </a:r>
            <a:r>
              <a:rPr dirty="0"/>
              <a:t/>
            </a:r>
            <a:br>
              <a:rPr dirty="0"/>
            </a:br>
            <a:r>
              <a:rPr lang="zh-CN" altLang="en-US" sz="2607" kern="0" dirty="0" smtClean="0">
                <a:solidFill>
                  <a:srgbClr val="000000"/>
                </a:solidFill>
                <a:latin typeface="Times New Roman" pitchFamily="65" charset="-122"/>
                <a:ea typeface="宋体" pitchFamily="65" charset="-122"/>
              </a:rPr>
              <a:t>在内,可以放心地尽量地深呼吸,这便是一天中难得的享受。养鱼的都知道要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经常为鱼换水,关在城市里的人真是如在火宅,难道还不在每天清早从软暖习</a:t>
            </a:r>
            <a:r>
              <a:t/>
            </a:r>
            <a:br/>
            <a:r>
              <a:rPr lang="zh-CN" altLang="en-US" sz="2607" kern="0" dirty="0" smtClean="0">
                <a:solidFill>
                  <a:srgbClr val="000000"/>
                </a:solidFill>
                <a:latin typeface="Times New Roman" pitchFamily="65" charset="-122"/>
                <a:ea typeface="宋体" pitchFamily="65" charset="-122"/>
              </a:rPr>
              <a:t>气中挣脱出来,服几口清凉散?</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③散步的去处不一定要是山明水秀之区,如果风景宜人,固然觉得心旷神怡,</a:t>
            </a:r>
            <a:r>
              <a:t/>
            </a:r>
            <a:br/>
            <a:r>
              <a:rPr lang="zh-CN" altLang="en-US" sz="2607" kern="0" dirty="0" smtClean="0">
                <a:solidFill>
                  <a:srgbClr val="000000"/>
                </a:solidFill>
                <a:latin typeface="Times New Roman" pitchFamily="65" charset="-122"/>
                <a:ea typeface="宋体" pitchFamily="65" charset="-122"/>
              </a:rPr>
              <a:t>就是荒村陋巷,也自有它的情趣。一切只要随缘。我从前沿着淡水河边,走到</a:t>
            </a:r>
            <a:r>
              <a:t/>
            </a:r>
            <a:br/>
            <a:r>
              <a:rPr lang="zh-CN" altLang="en-US" sz="2607" kern="0" dirty="0" smtClean="0">
                <a:solidFill>
                  <a:srgbClr val="000000"/>
                </a:solidFill>
                <a:latin typeface="Times New Roman" pitchFamily="65" charset="-122"/>
                <a:ea typeface="宋体" pitchFamily="65" charset="-122"/>
              </a:rPr>
              <a:t>萤桥,现在顺着一条马路,走到土桥,天天如是,仍然觉得目不暇接。朝露未干</a:t>
            </a:r>
            <a:r>
              <a:t/>
            </a:r>
            <a:br/>
            <a:r>
              <a:rPr lang="zh-CN" altLang="en-US" sz="2607" kern="0" dirty="0" smtClean="0">
                <a:solidFill>
                  <a:srgbClr val="000000"/>
                </a:solidFill>
                <a:latin typeface="Times New Roman" pitchFamily="65" charset="-122"/>
                <a:ea typeface="宋体" pitchFamily="65" charset="-122"/>
              </a:rPr>
              <a:t>时,有蚯蚓,大蜗牛,在路边蠕动,没有人伤害它们,在这时候这些小小的生物可</a:t>
            </a:r>
            <a:r>
              <a:t/>
            </a:r>
            <a:br/>
            <a:r>
              <a:rPr lang="zh-CN" altLang="en-US" sz="2607" kern="0" dirty="0" smtClean="0">
                <a:solidFill>
                  <a:srgbClr val="000000"/>
                </a:solidFill>
                <a:latin typeface="Times New Roman" pitchFamily="65" charset="-122"/>
                <a:ea typeface="宋体" pitchFamily="65" charset="-122"/>
              </a:rPr>
              <a:t>以和我们和平共处。也常见有被碾毙的田鸡、野鼠横尸路上,令人怵目惊心,</a:t>
            </a:r>
            <a:r>
              <a:t/>
            </a:r>
            <a:br/>
            <a:r>
              <a:rPr lang="zh-CN" altLang="en-US" sz="2607" kern="0" dirty="0" smtClean="0">
                <a:solidFill>
                  <a:srgbClr val="000000"/>
                </a:solidFill>
                <a:latin typeface="Times New Roman" pitchFamily="65" charset="-122"/>
                <a:ea typeface="宋体" pitchFamily="65" charset="-122"/>
              </a:rPr>
              <a:t>想到生死无常,河边蹲踞着三三两两浣衣女,态度并不轻闲,她们的背上兜着</a:t>
            </a:r>
            <a:r>
              <a:t/>
            </a:r>
            <a:br/>
            <a:r>
              <a:rPr lang="zh-CN" altLang="en-US" sz="2607" kern="0" dirty="0" smtClean="0">
                <a:solidFill>
                  <a:srgbClr val="000000"/>
                </a:solidFill>
                <a:latin typeface="Times New Roman" pitchFamily="65" charset="-122"/>
                <a:ea typeface="宋体" pitchFamily="65" charset="-122"/>
              </a:rPr>
              <a:t>垂头瞌睡的小孩子。田畦间伫立着几个庄稼汉,大概是刚拔完萝卜摘过菜。</a:t>
            </a:r>
            <a:endParaRPr lang="zh-CN" altLang="en-US"/>
          </a:p>
        </p:txBody>
      </p:sp>
    </p:spTree>
    <p:custDataLst>
      <p:custData r:id="rId1"/>
    </p:custData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是农家苦,还是农家乐,不大好说。就是从巷弄里面穿行,无意中听到人家里</a:t>
            </a:r>
            <a:r>
              <a:t/>
            </a:r>
            <a:br/>
            <a:r>
              <a:rPr lang="zh-CN" altLang="en-US" sz="2607" kern="0" dirty="0" smtClean="0">
                <a:solidFill>
                  <a:srgbClr val="000000"/>
                </a:solidFill>
                <a:latin typeface="Times New Roman" pitchFamily="65" charset="-122"/>
                <a:ea typeface="宋体" pitchFamily="65" charset="-122"/>
              </a:rPr>
              <a:t>的喁喁絮语,有时也能令人忍俊不住。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④六朝人喜欢服五石散,服下去之后五内如焚,浑身发热,必须散步以资宣</a:t>
            </a:r>
            <a:r>
              <a:t/>
            </a:r>
            <a:br/>
            <a:r>
              <a:rPr lang="zh-CN" altLang="en-US" sz="2607" kern="0" dirty="0" smtClean="0">
                <a:solidFill>
                  <a:srgbClr val="000000"/>
                </a:solidFill>
                <a:latin typeface="Times New Roman" pitchFamily="65" charset="-122"/>
                <a:ea typeface="宋体" pitchFamily="65" charset="-122"/>
              </a:rPr>
              <a:t>泄。到唐朝时犹有这种风气。无稹诗“行药步墙阴”,陆龟蒙诗“更拟结茅</a:t>
            </a:r>
            <a:r>
              <a:t/>
            </a:r>
            <a:br/>
            <a:r>
              <a:rPr lang="zh-CN" altLang="en-US" sz="2607" kern="0" dirty="0" smtClean="0">
                <a:solidFill>
                  <a:srgbClr val="000000"/>
                </a:solidFill>
                <a:latin typeface="Times New Roman" pitchFamily="65" charset="-122"/>
                <a:ea typeface="宋体" pitchFamily="65" charset="-122"/>
              </a:rPr>
              <a:t>临水次,偶因行药到村前”。所谓行药,就是服药后的散步。这种散步,我想</a:t>
            </a:r>
            <a:r>
              <a:t/>
            </a:r>
            <a:br/>
            <a:r>
              <a:rPr lang="zh-CN" altLang="en-US" sz="2607" kern="0" dirty="0" smtClean="0">
                <a:solidFill>
                  <a:srgbClr val="000000"/>
                </a:solidFill>
                <a:latin typeface="Times New Roman" pitchFamily="65" charset="-122"/>
                <a:ea typeface="宋体" pitchFamily="65" charset="-122"/>
              </a:rPr>
              <a:t>是不舒服的。肚里面有丹砂雄黄白矾之类的东西作怪,必须脚步加快,步出一</a:t>
            </a:r>
            <a:r>
              <a:t/>
            </a:r>
            <a:br/>
            <a:r>
              <a:rPr lang="zh-CN" altLang="en-US" sz="2607" kern="0" dirty="0" smtClean="0">
                <a:solidFill>
                  <a:srgbClr val="000000"/>
                </a:solidFill>
                <a:latin typeface="Times New Roman" pitchFamily="65" charset="-122"/>
                <a:ea typeface="宋体" pitchFamily="65" charset="-122"/>
              </a:rPr>
              <a:t>身大汗,方得畅快。我所谓的散步不这样的紧张,遇到天寒风大,可以缩颈急</a:t>
            </a:r>
            <a:r>
              <a:t/>
            </a:r>
            <a:br/>
            <a:r>
              <a:rPr lang="zh-CN" altLang="en-US" sz="2607" kern="0" dirty="0" smtClean="0">
                <a:solidFill>
                  <a:srgbClr val="000000"/>
                </a:solidFill>
                <a:latin typeface="Times New Roman" pitchFamily="65" charset="-122"/>
                <a:ea typeface="宋体" pitchFamily="65" charset="-122"/>
              </a:rPr>
              <a:t>行,否则亦不妨迈方步,缓缓而行。培根有言:“散步利胃。”我的胃口已经</a:t>
            </a:r>
            <a:r>
              <a:t/>
            </a:r>
            <a:br/>
            <a:r>
              <a:rPr lang="zh-CN" altLang="en-US" sz="2607" kern="0" dirty="0" smtClean="0">
                <a:solidFill>
                  <a:srgbClr val="000000"/>
                </a:solidFill>
                <a:latin typeface="Times New Roman" pitchFamily="65" charset="-122"/>
                <a:ea typeface="宋体" pitchFamily="65" charset="-122"/>
              </a:rPr>
              <a:t>太好,不可再利,所以我从不跄踉地趱路。六朝人所谓“风神萧散,望之如神</a:t>
            </a:r>
            <a:endParaRPr lang="zh-CN" altLang="en-US"/>
          </a:p>
        </p:txBody>
      </p:sp>
    </p:spTree>
    <p:custDataLst>
      <p:custData r:id="rId1"/>
    </p:custData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仙中人”,一定不是在行药时的写照。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⑤散步时总得携带一根手杖,手里才觉得不闲得慌。山水画里的人物,凡是跋</a:t>
            </a:r>
            <a:r>
              <a:t/>
            </a:r>
            <a:br/>
            <a:r>
              <a:rPr lang="zh-CN" altLang="en-US" sz="2607" kern="0" dirty="0" smtClean="0">
                <a:solidFill>
                  <a:srgbClr val="000000"/>
                </a:solidFill>
                <a:latin typeface="Times New Roman" pitchFamily="65" charset="-122"/>
                <a:ea typeface="宋体" pitchFamily="65" charset="-122"/>
              </a:rPr>
              <a:t>山涉水的总免不了要有一根邛杖,否则好像是摆不稳当似的。王维诗:“策杖</a:t>
            </a:r>
            <a:r>
              <a:t/>
            </a:r>
            <a:br/>
            <a:r>
              <a:rPr lang="zh-CN" altLang="en-US" sz="2607" kern="0" dirty="0" smtClean="0">
                <a:solidFill>
                  <a:srgbClr val="000000"/>
                </a:solidFill>
                <a:latin typeface="Times New Roman" pitchFamily="65" charset="-122"/>
                <a:ea typeface="宋体" pitchFamily="65" charset="-122"/>
              </a:rPr>
              <a:t>村西日斜。”村东日出时也是一样的需要策杖。一杖在手,无需舞动,拖曳就</a:t>
            </a:r>
            <a:r>
              <a:t/>
            </a:r>
            <a:br/>
            <a:r>
              <a:rPr lang="zh-CN" altLang="en-US" sz="2607" kern="0" dirty="0" smtClean="0">
                <a:solidFill>
                  <a:srgbClr val="000000"/>
                </a:solidFill>
                <a:latin typeface="Times New Roman" pitchFamily="65" charset="-122"/>
                <a:ea typeface="宋体" pitchFamily="65" charset="-122"/>
              </a:rPr>
              <a:t>可以了。我的一根手杖,因为在地面摩擦的关系,已较当初短了寸余。手杖有</a:t>
            </a:r>
            <a:r>
              <a:t/>
            </a:r>
            <a:br/>
            <a:r>
              <a:rPr lang="zh-CN" altLang="en-US" sz="2607" kern="0" dirty="0" smtClean="0">
                <a:solidFill>
                  <a:srgbClr val="000000"/>
                </a:solidFill>
                <a:latin typeface="Times New Roman" pitchFamily="65" charset="-122"/>
                <a:ea typeface="宋体" pitchFamily="65" charset="-122"/>
              </a:rPr>
              <a:t>时亦可作为武器,聊备不时之需,因为在街上散步者不仅是人,还有狗。</a:t>
            </a:r>
            <a:r>
              <a:rPr lang="zh-CN" altLang="en-US" sz="2607" u="sng" kern="0" dirty="0" smtClean="0">
                <a:solidFill>
                  <a:srgbClr val="000000"/>
                </a:solidFill>
                <a:latin typeface="Times New Roman" pitchFamily="65" charset="-122"/>
                <a:ea typeface="宋体" pitchFamily="65" charset="-122"/>
              </a:rPr>
              <a:t>不是</a:t>
            </a:r>
            <a:r>
              <a:t/>
            </a:r>
            <a:br/>
            <a:r>
              <a:rPr lang="zh-CN" altLang="en-US" sz="2607" u="sng" kern="0" dirty="0" smtClean="0">
                <a:solidFill>
                  <a:srgbClr val="000000"/>
                </a:solidFill>
                <a:latin typeface="Times New Roman" pitchFamily="65" charset="-122"/>
                <a:ea typeface="宋体" pitchFamily="65" charset="-122"/>
              </a:rPr>
              <a:t>夹着尾巴的丧家之狗,也不是循循然汪汪叫的土生土长的狗,而是那种雄赳赳</a:t>
            </a:r>
            <a:r>
              <a:t/>
            </a:r>
            <a:br/>
            <a:r>
              <a:rPr lang="zh-CN" altLang="en-US" sz="2607" u="sng" kern="0" dirty="0" smtClean="0">
                <a:solidFill>
                  <a:srgbClr val="000000"/>
                </a:solidFill>
                <a:latin typeface="Times New Roman" pitchFamily="65" charset="-122"/>
                <a:ea typeface="宋体" pitchFamily="65" charset="-122"/>
              </a:rPr>
              <a:t>的横眉竖眼张口伸舌的巨獒,气咻咻地迎面而来,后面还跟着骑脚踏车的扈</a:t>
            </a:r>
            <a:r>
              <a:t/>
            </a:r>
            <a:br/>
            <a:r>
              <a:rPr lang="zh-CN" altLang="en-US" sz="2607" u="sng" kern="0" dirty="0" smtClean="0">
                <a:solidFill>
                  <a:srgbClr val="000000"/>
                </a:solidFill>
                <a:latin typeface="Times New Roman" pitchFamily="65" charset="-122"/>
                <a:ea typeface="宋体" pitchFamily="65" charset="-122"/>
              </a:rPr>
              <a:t>从,这时节我只得一面退避三舍,一面加力握紧我手里的竹杖。那狗脖子上挂</a:t>
            </a:r>
            <a:endParaRPr lang="zh-CN" altLang="en-US"/>
          </a:p>
        </p:txBody>
      </p:sp>
    </p:spTree>
    <p:custDataLst>
      <p:custData r:id="rId1"/>
    </p:custData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着牌子,当然是纳过税的,还可能是系出名门,自然也有权利出来散步</a:t>
            </a:r>
            <a:r>
              <a:rPr lang="zh-CN" altLang="en-US" sz="2607" kern="0" dirty="0" smtClean="0">
                <a:solidFill>
                  <a:srgbClr val="000000"/>
                </a:solidFill>
                <a:latin typeface="Times New Roman" pitchFamily="65" charset="-122"/>
                <a:ea typeface="宋体" pitchFamily="65" charset="-122"/>
              </a:rPr>
              <a:t>。还好,</a:t>
            </a:r>
            <a:r>
              <a:t/>
            </a:r>
            <a:br/>
            <a:r>
              <a:rPr lang="zh-CN" altLang="en-US" sz="2607" kern="0" dirty="0" smtClean="0">
                <a:solidFill>
                  <a:srgbClr val="000000"/>
                </a:solidFill>
                <a:latin typeface="Times New Roman" pitchFamily="65" charset="-122"/>
                <a:ea typeface="宋体" pitchFamily="65" charset="-122"/>
              </a:rPr>
              <a:t>此外尚未遇见过别的什么猛兽。唐慈藏大师“独静行禅,不避虎兕”,我只有</a:t>
            </a:r>
            <a:r>
              <a:t/>
            </a:r>
            <a:br/>
            <a:r>
              <a:rPr lang="zh-CN" altLang="en-US" sz="2607" kern="0" dirty="0" smtClean="0">
                <a:solidFill>
                  <a:srgbClr val="000000"/>
                </a:solidFill>
                <a:latin typeface="Times New Roman" pitchFamily="65" charset="-122"/>
                <a:ea typeface="宋体" pitchFamily="65" charset="-122"/>
              </a:rPr>
              <a:t>自惭定力不够。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⑥散步不需要伴侣,东望西望没人管,快步慢步由你说,这不但是自由,而且只</a:t>
            </a:r>
            <a:r>
              <a:t/>
            </a:r>
            <a:br/>
            <a:r>
              <a:rPr lang="zh-CN" altLang="en-US" sz="2607" kern="0" dirty="0" smtClean="0">
                <a:solidFill>
                  <a:srgbClr val="000000"/>
                </a:solidFill>
                <a:latin typeface="Times New Roman" pitchFamily="65" charset="-122"/>
                <a:ea typeface="宋体" pitchFamily="65" charset="-122"/>
              </a:rPr>
              <a:t>有在这种时候才特别容易领略到“前不见古人,后不见来者”那种“分段</a:t>
            </a:r>
            <a:r>
              <a:t/>
            </a:r>
            <a:br/>
            <a:r>
              <a:rPr lang="zh-CN" altLang="en-US" sz="2607" kern="0" dirty="0" smtClean="0">
                <a:solidFill>
                  <a:srgbClr val="000000"/>
                </a:solidFill>
                <a:latin typeface="Times New Roman" pitchFamily="65" charset="-122"/>
                <a:ea typeface="宋体" pitchFamily="65" charset="-122"/>
              </a:rPr>
              <a:t>苦”的味道。天覆地载,孑然一身。事实上街道上也不是绝对的阒无一人,策</a:t>
            </a:r>
            <a:r>
              <a:t/>
            </a:r>
            <a:br/>
            <a:r>
              <a:rPr lang="zh-CN" altLang="en-US" sz="2607" kern="0" dirty="0" smtClean="0">
                <a:solidFill>
                  <a:srgbClr val="000000"/>
                </a:solidFill>
                <a:latin typeface="Times New Roman" pitchFamily="65" charset="-122"/>
                <a:ea typeface="宋体" pitchFamily="65" charset="-122"/>
              </a:rPr>
              <a:t>杖而行的不只我一个,而且经常有很熟的面孔准时准地地出现,还有三五成群</a:t>
            </a:r>
            <a:r>
              <a:t/>
            </a:r>
            <a:br/>
            <a:r>
              <a:rPr lang="zh-CN" altLang="en-US" sz="2607" kern="0" dirty="0" smtClean="0">
                <a:solidFill>
                  <a:srgbClr val="000000"/>
                </a:solidFill>
                <a:latin typeface="Times New Roman" pitchFamily="65" charset="-122"/>
                <a:ea typeface="宋体" pitchFamily="65" charset="-122"/>
              </a:rPr>
              <a:t>的小姑娘,老远地就送来木屐声。天长日久,面孔都熟了。我有时候发现,一</a:t>
            </a:r>
            <a:r>
              <a:t/>
            </a:r>
            <a:br/>
            <a:r>
              <a:rPr lang="zh-CN" altLang="en-US" sz="2607" kern="0" dirty="0" smtClean="0">
                <a:solidFill>
                  <a:srgbClr val="000000"/>
                </a:solidFill>
                <a:latin typeface="Times New Roman" pitchFamily="65" charset="-122"/>
                <a:ea typeface="宋体" pitchFamily="65" charset="-122"/>
              </a:rPr>
              <a:t>个形容枯槁的老者忽然不见他在街道散步了,第二天也不见,第三天也不见,</a:t>
            </a:r>
            <a:endParaRPr lang="zh-CN" altLang="en-US"/>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664976" y="899989"/>
            <a:ext cx="2470051" cy="852840"/>
          </a:xfrm>
          <a:prstGeom prst="rect">
            <a:avLst/>
          </a:prstGeom>
        </p:spPr>
        <p:txBody>
          <a:bodyPr>
            <a:normAutofit/>
          </a:bodyPr>
          <a:lstStyle/>
          <a:p>
            <a:pPr marL="0" marR="0" lvl="0" indent="0" algn="l" defTabSz="1216061" rtl="0" eaLnBrk="1" fontAlgn="auto" latinLnBrk="0" hangingPunct="1">
              <a:lnSpc>
                <a:spcPct val="100000"/>
              </a:lnSpc>
              <a:spcBef>
                <a:spcPct val="0"/>
              </a:spcBef>
              <a:spcAft>
                <a:spcPts val="0"/>
              </a:spcAft>
              <a:buClrTx/>
              <a:buSzTx/>
              <a:buFontTx/>
              <a:buNone/>
              <a:tabLst/>
              <a:defRPr/>
            </a:pPr>
            <a:r>
              <a:rPr kumimoji="0" lang="zh-CN" altLang="en-US" sz="3990" b="1" i="0" u="none" strike="noStrike" kern="1200" cap="none" spc="0" normalizeH="0" baseline="0" noProof="0" smtClean="0">
                <a:ln>
                  <a:noFill/>
                </a:ln>
                <a:solidFill>
                  <a:schemeClr val="tx1"/>
                </a:solidFill>
                <a:effectLst/>
                <a:uLnTx/>
                <a:uFillTx/>
                <a:latin typeface="黑体" pitchFamily="49" charset="-122"/>
                <a:ea typeface="黑体" pitchFamily="49" charset="-122"/>
                <a:cs typeface="+mj-cs"/>
              </a:rPr>
              <a:t>总纲目录</a:t>
            </a:r>
            <a:endParaRPr kumimoji="0" lang="zh-CN" altLang="en-US" sz="3990" b="1" i="0" u="none" strike="noStrike" kern="1200" cap="none" spc="0" normalizeH="0" baseline="0" noProof="0" dirty="0">
              <a:ln>
                <a:noFill/>
              </a:ln>
              <a:solidFill>
                <a:schemeClr val="tx1"/>
              </a:solidFill>
              <a:effectLst/>
              <a:uLnTx/>
              <a:uFillTx/>
              <a:latin typeface="黑体" pitchFamily="49" charset="-122"/>
              <a:ea typeface="黑体" pitchFamily="49" charset="-122"/>
              <a:cs typeface="+mj-cs"/>
            </a:endParaRPr>
          </a:p>
        </p:txBody>
      </p:sp>
      <p:grpSp>
        <p:nvGrpSpPr>
          <p:cNvPr id="2" name="组合 59"/>
          <p:cNvGrpSpPr/>
          <p:nvPr/>
        </p:nvGrpSpPr>
        <p:grpSpPr>
          <a:xfrm>
            <a:off x="1183581" y="2015488"/>
            <a:ext cx="10513168" cy="1238544"/>
            <a:chOff x="3388584" y="1969886"/>
            <a:chExt cx="3969873" cy="1074924"/>
          </a:xfrm>
        </p:grpSpPr>
        <p:sp>
          <p:nvSpPr>
            <p:cNvPr id="7" name="TextBox 6">
              <a:hlinkClick r:id="rId4" action="ppaction://hlinksldjump"/>
            </p:cNvPr>
            <p:cNvSpPr txBox="1"/>
            <p:nvPr/>
          </p:nvSpPr>
          <p:spPr>
            <a:xfrm>
              <a:off x="3470025" y="1969886"/>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提分攻略一　整体观照，局部切入，突破结构</a:t>
              </a:r>
              <a:endParaRPr lang="en-US" altLang="zh-CN" sz="3724" dirty="0" smtClean="0">
                <a:latin typeface="黑体" panose="02010609060101010101" pitchFamily="49" charset="-122"/>
                <a:ea typeface="黑体" panose="02010609060101010101" pitchFamily="49" charset="-122"/>
                <a:hlinkClick r:id="rId5" action="ppaction://hlinksldjump"/>
              </a:endParaRPr>
            </a:p>
            <a:p>
              <a:r>
                <a:rPr lang="zh-CN" altLang="en-US" sz="3724" dirty="0" smtClean="0">
                  <a:latin typeface="黑体" panose="02010609060101010101" pitchFamily="49" charset="-122"/>
                  <a:ea typeface="黑体" panose="02010609060101010101" pitchFamily="49" charset="-122"/>
                  <a:hlinkClick r:id="rId5" action="ppaction://hlinksldjump"/>
                </a:rPr>
                <a:t>思路题</a:t>
              </a:r>
              <a:endParaRPr lang="zh-CN" altLang="en-US" sz="3724" dirty="0">
                <a:latin typeface="黑体" panose="02010609060101010101" pitchFamily="49" charset="-122"/>
                <a:ea typeface="黑体" panose="02010609060101010101" pitchFamily="49" charset="-122"/>
                <a:hlinkClick r:id="rId5" action="ppaction://hlinksldjump"/>
              </a:endParaRPr>
            </a:p>
          </p:txBody>
        </p:sp>
        <p:sp>
          <p:nvSpPr>
            <p:cNvPr id="8" name="五边形 7"/>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3" name="组合 59"/>
          <p:cNvGrpSpPr/>
          <p:nvPr/>
        </p:nvGrpSpPr>
        <p:grpSpPr>
          <a:xfrm>
            <a:off x="1183581" y="3230501"/>
            <a:ext cx="9975275" cy="1238544"/>
            <a:chOff x="3388584" y="1969886"/>
            <a:chExt cx="3969873" cy="1074924"/>
          </a:xfrm>
        </p:grpSpPr>
        <p:sp>
          <p:nvSpPr>
            <p:cNvPr id="10" name="TextBox 9">
              <a:hlinkClick r:id="rId4" action="ppaction://hlinksldjump"/>
            </p:cNvPr>
            <p:cNvSpPr txBox="1"/>
            <p:nvPr/>
          </p:nvSpPr>
          <p:spPr>
            <a:xfrm>
              <a:off x="3470025" y="1969886"/>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6" action="ppaction://hlinksldjump"/>
                </a:rPr>
                <a:t>提分攻略二　删繁就简，精准提炼，突破内容概括题</a:t>
              </a:r>
              <a:endParaRPr lang="zh-CN" altLang="en-US" sz="3724" dirty="0">
                <a:latin typeface="黑体" panose="02010609060101010101" pitchFamily="49" charset="-122"/>
                <a:ea typeface="黑体" panose="02010609060101010101" pitchFamily="49" charset="-122"/>
                <a:hlinkClick r:id="rId7" action="ppaction://hlinksldjump"/>
              </a:endParaRPr>
            </a:p>
          </p:txBody>
        </p:sp>
        <p:sp>
          <p:nvSpPr>
            <p:cNvPr id="11" name="五边形 10"/>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3581" y="4485981"/>
            <a:ext cx="9975275" cy="1238544"/>
            <a:chOff x="3388584" y="1907390"/>
            <a:chExt cx="3969873" cy="1074924"/>
          </a:xfrm>
        </p:grpSpPr>
        <p:sp>
          <p:nvSpPr>
            <p:cNvPr id="13" name="TextBox 12">
              <a:hlinkClick r:id="rId4" action="ppaction://hlinksldjump"/>
            </p:cNvPr>
            <p:cNvSpPr txBox="1"/>
            <p:nvPr/>
          </p:nvSpPr>
          <p:spPr>
            <a:xfrm>
              <a:off x="3470025" y="1907390"/>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8" action="ppaction://hlinksldjump"/>
                </a:rPr>
                <a:t>提分攻略三　联系语境，用心揣摩，突破词句含义题</a:t>
              </a:r>
              <a:endParaRPr lang="zh-CN" altLang="en-US" sz="3724" dirty="0">
                <a:latin typeface="黑体" panose="02010609060101010101" pitchFamily="49" charset="-122"/>
                <a:ea typeface="黑体" panose="02010609060101010101" pitchFamily="49" charset="-122"/>
                <a:hlinkClick r:id="" action="ppaction://noaction"/>
              </a:endParaRPr>
            </a:p>
          </p:txBody>
        </p:sp>
        <p:sp>
          <p:nvSpPr>
            <p:cNvPr id="14" name="五边形 13"/>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42465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内容上,具体描写鹳雀所处的季节和环境以及鹳雀的外貌、动作等,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突出表现了鹳雀与芦花浑然一体的特点;结构上,承接上文,引出下文,并为后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文写翠色鸟在鹳雀头上落脚和鹳雀伺机捕食做铺垫。</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分析语段作用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要结合语段在文中的位置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从内容、结构等角度依次作</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答。第②段对鹳雀进行了具体描写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写出了其特点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结构上承上启下。</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我真不敢猜想他是到哪里去了。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⑦太阳一出山,把人影照得好长,这时候就该往回走。再晚一点便要看到穿蓝</a:t>
            </a:r>
            <a:r>
              <a:rPr dirty="0"/>
              <a:t/>
            </a:r>
            <a:br>
              <a:rPr dirty="0"/>
            </a:br>
            <a:r>
              <a:rPr lang="zh-CN" altLang="en-US" sz="2607" kern="0" dirty="0" smtClean="0">
                <a:solidFill>
                  <a:srgbClr val="000000"/>
                </a:solidFill>
                <a:latin typeface="Times New Roman" pitchFamily="65" charset="-122"/>
                <a:ea typeface="宋体" pitchFamily="65" charset="-122"/>
              </a:rPr>
              <a:t>条睡衣睡裤的女人们在街上或是河沟里倒垃圾,或者是捧出红泥小火炉在路</a:t>
            </a:r>
            <a:r>
              <a:rPr dirty="0"/>
              <a:t/>
            </a:r>
            <a:br>
              <a:rPr dirty="0"/>
            </a:br>
            <a:r>
              <a:rPr lang="zh-CN" altLang="en-US" sz="2607" kern="0" dirty="0" smtClean="0">
                <a:solidFill>
                  <a:srgbClr val="000000"/>
                </a:solidFill>
                <a:latin typeface="Times New Roman" pitchFamily="65" charset="-122"/>
                <a:ea typeface="宋体" pitchFamily="65" charset="-122"/>
              </a:rPr>
              <a:t>边呼呼地扇起来,弄得烟气腾腾。尤其是,风驰电掣的现代交通工具也要像是</a:t>
            </a:r>
            <a:r>
              <a:rPr dirty="0"/>
              <a:t/>
            </a:r>
            <a:br>
              <a:rPr dirty="0"/>
            </a:br>
            <a:r>
              <a:rPr lang="zh-CN" altLang="en-US" sz="2607" kern="0" dirty="0" smtClean="0">
                <a:solidFill>
                  <a:srgbClr val="000000"/>
                </a:solidFill>
                <a:latin typeface="Times New Roman" pitchFamily="65" charset="-122"/>
                <a:ea typeface="宋体" pitchFamily="65" charset="-122"/>
              </a:rPr>
              <a:t>猛虎出柙一般地露面了,行人总以回避为宜。所以,散步一定要在清晨,白居</a:t>
            </a:r>
            <a:r>
              <a:rPr dirty="0"/>
              <a:t/>
            </a:r>
            <a:br>
              <a:rPr dirty="0"/>
            </a:br>
            <a:r>
              <a:rPr lang="zh-CN" altLang="en-US" sz="2607" kern="0" dirty="0" smtClean="0">
                <a:solidFill>
                  <a:srgbClr val="000000"/>
                </a:solidFill>
                <a:latin typeface="Times New Roman" pitchFamily="65" charset="-122"/>
                <a:ea typeface="宋体" pitchFamily="65" charset="-122"/>
              </a:rPr>
              <a:t>易诗:“晚来天气好,散步中门前。”要知道白居易住的地方是伊阙,是香山,</a:t>
            </a:r>
            <a:r>
              <a:rPr dirty="0"/>
              <a:t/>
            </a:r>
            <a:br>
              <a:rPr dirty="0"/>
            </a:br>
            <a:r>
              <a:rPr lang="zh-CN" altLang="en-US" sz="2607" kern="0" dirty="0" smtClean="0">
                <a:solidFill>
                  <a:srgbClr val="000000"/>
                </a:solidFill>
                <a:latin typeface="Times New Roman" pitchFamily="65" charset="-122"/>
                <a:ea typeface="宋体" pitchFamily="65" charset="-122"/>
              </a:rPr>
              <a:t>和我们住的地方不一样。</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(选自《雅舍情剪》,有删改)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1.请简要赏析文中画线的语句。</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2.梁实秋散文“从人们司空见惯的琐细物事中挖掘出隐藏在社会表层行为</a:t>
            </a:r>
            <a:r>
              <a:rPr dirty="0"/>
              <a:t/>
            </a:r>
            <a:br>
              <a:rPr dirty="0"/>
            </a:br>
            <a:r>
              <a:rPr lang="zh-CN" altLang="en-US" sz="2607" kern="0" dirty="0" smtClean="0">
                <a:solidFill>
                  <a:srgbClr val="000000"/>
                </a:solidFill>
                <a:latin typeface="Times New Roman" pitchFamily="65" charset="-122"/>
                <a:ea typeface="宋体" pitchFamily="65" charset="-122"/>
              </a:rPr>
              <a:t>之中的内在人性”,本文是如何体现这一写作风格的?请简要分析。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运用对比的手法和心理、动作描写写出巨獒的凶恶和我内心的紧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张害怕,突出手杖的作用。语言幽默诙谐,写巨獒有散步的权利,表达出路遇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恶狗的无奈之情和对当时名门肆意妄为的嘲讽。</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对狗运用了动作描写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对“我”运用了动作描写和心理描写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狗的凶恶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和人的害怕形成对比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此处插曲意在突出散步时手杖的作用。作者语言幽默</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“纳过税”“系出名门”“有权利”等词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极尽对那些“骑脚踏车的扈从”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的嘲讽之意。</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①清晨散步,表现出作者随心所欲、顺其自然的生活态度。②散步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时路遇小生物,表现出作者对生灵的怜悯、敬畏之心。③散步时路遇各类人,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表现出作者对普通底层人们忙碌、充满烟火味生活的向往。</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本题是对作品艺术风格的考查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意在考查散文“形”与“神”的关</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系。文章中心事件是“散步”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围绕“散步”重点写了路遇小生物和各类人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的小插曲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这些是散文的“神”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文章旨在表达作者随心所欲、顺其自然的生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活态度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也表达了作者的悲悯情怀和对底层人们生活状态的关注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这是散文的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分析时能梳理出“形”与“神”的对应关系即可。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赏析艺术技巧必须与内容相结合。只用一些“生动形象”类的套话,分析出</a:t>
            </a:r>
            <a:r>
              <a:rPr dirty="0"/>
              <a:t/>
            </a:r>
            <a:br>
              <a:rPr dirty="0"/>
            </a:br>
            <a:r>
              <a:rPr lang="zh-CN" altLang="en-US" sz="2607" kern="0" dirty="0" smtClean="0">
                <a:solidFill>
                  <a:srgbClr val="000000"/>
                </a:solidFill>
                <a:latin typeface="Times New Roman" pitchFamily="65" charset="-122"/>
                <a:ea typeface="宋体" pitchFamily="65" charset="-122"/>
              </a:rPr>
              <a:t>的表达效果定会空泛,所以一定要结合着分析所表达的内容,保持内容与形式</a:t>
            </a:r>
            <a:r>
              <a:rPr dirty="0"/>
              <a:t/>
            </a:r>
            <a:br>
              <a:rPr dirty="0"/>
            </a:br>
            <a:r>
              <a:rPr lang="zh-CN" altLang="en-US" sz="2607" kern="0" dirty="0" smtClean="0">
                <a:solidFill>
                  <a:srgbClr val="000000"/>
                </a:solidFill>
                <a:latin typeface="Times New Roman" pitchFamily="65" charset="-122"/>
                <a:ea typeface="宋体" pitchFamily="65" charset="-122"/>
              </a:rPr>
              <a:t>的一致性。要记住一点:作者不管选择什么样的方法技巧,都是为了把所写的</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人或事、所抒的情、所阐发的道理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明白清楚地告诉读者。如上述第一题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作</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者采用了多种技巧写景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而他无论运用何种技巧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都是为了表现“老家”新会</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景色的美丽以及自己对“老家”的喜爱赞美之情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这是分析效果的出发点和</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落脚点。</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0264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四、(2018浙江,改编)阅读下面的文字,完成后面的题目。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汴京的星河</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叶文玲</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孩提时,我有许多美丽的憧憬,天真的梦。那时,我最喜欢看天上的星河。夏</a:t>
            </a:r>
            <a:r>
              <a:rPr dirty="0"/>
              <a:t/>
            </a:r>
            <a:br>
              <a:rPr dirty="0"/>
            </a:br>
            <a:r>
              <a:rPr lang="zh-CN" altLang="en-US" sz="2607" kern="0" dirty="0" smtClean="0">
                <a:solidFill>
                  <a:srgbClr val="000000"/>
                </a:solidFill>
                <a:latin typeface="Times New Roman" pitchFamily="65" charset="-122"/>
                <a:ea typeface="宋体" pitchFamily="65" charset="-122"/>
              </a:rPr>
              <a:t>夜仰望那缀满星星的夜空,我会几个小时地坐着发痴,小脑瓜里整个儿盘旋着</a:t>
            </a:r>
            <a:r>
              <a:rPr dirty="0"/>
              <a:t/>
            </a:r>
            <a:br>
              <a:rPr dirty="0"/>
            </a:br>
            <a:r>
              <a:rPr lang="zh-CN" altLang="en-US" sz="2607" kern="0" dirty="0" smtClean="0">
                <a:solidFill>
                  <a:srgbClr val="000000"/>
                </a:solidFill>
                <a:latin typeface="Times New Roman" pitchFamily="65" charset="-122"/>
                <a:ea typeface="宋体" pitchFamily="65" charset="-122"/>
              </a:rPr>
              <a:t>关于星星月亮的种种神话传说。于是,我总相信月宫里有嫦娥,早晚有一天会</a:t>
            </a:r>
            <a:r>
              <a:rPr dirty="0"/>
              <a:t/>
            </a:r>
            <a:br>
              <a:rPr dirty="0"/>
            </a:br>
            <a:r>
              <a:rPr lang="zh-CN" altLang="en-US" sz="2607" kern="0" dirty="0" smtClean="0">
                <a:solidFill>
                  <a:srgbClr val="000000"/>
                </a:solidFill>
                <a:latin typeface="Times New Roman" pitchFamily="65" charset="-122"/>
                <a:ea typeface="宋体" pitchFamily="65" charset="-122"/>
              </a:rPr>
              <a:t>从那影影绰绰的桂花树下飘飘走出,而那璀璨的星星呢,一定是那些调皮的小</a:t>
            </a:r>
            <a:r>
              <a:rPr dirty="0"/>
              <a:t/>
            </a:r>
            <a:br>
              <a:rPr dirty="0"/>
            </a:br>
            <a:r>
              <a:rPr lang="zh-CN" altLang="en-US" sz="2607" kern="0" dirty="0" smtClean="0">
                <a:solidFill>
                  <a:srgbClr val="000000"/>
                </a:solidFill>
                <a:latin typeface="Times New Roman" pitchFamily="65" charset="-122"/>
                <a:ea typeface="宋体" pitchFamily="65" charset="-122"/>
              </a:rPr>
              <a:t>仙女随意抛洒的宝石珠贝。我很想什么时候飞上天去,抓住天幕的一角轻轻</a:t>
            </a:r>
            <a:r>
              <a:rPr dirty="0"/>
              <a:t/>
            </a:r>
            <a:br>
              <a:rPr dirty="0"/>
            </a:br>
            <a:r>
              <a:rPr lang="zh-CN" altLang="en-US" sz="2607" kern="0" dirty="0" smtClean="0">
                <a:solidFill>
                  <a:srgbClr val="000000"/>
                </a:solidFill>
                <a:latin typeface="Times New Roman" pitchFamily="65" charset="-122"/>
                <a:ea typeface="宋体" pitchFamily="65" charset="-122"/>
              </a:rPr>
              <a:t>一抖,让这些明亮得耀眼的珠宝纷纷落下来,穿过云端,落到人间。</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傻念头想过万万千,我却从不以为可笑,倒觉得这些记忆,永远像蜜汁一样醇</a:t>
            </a:r>
            <a:r>
              <a:t/>
            </a:r>
            <a:br/>
            <a:r>
              <a:rPr lang="zh-CN" altLang="en-US" sz="2607" kern="0" dirty="0" smtClean="0">
                <a:solidFill>
                  <a:srgbClr val="000000"/>
                </a:solidFill>
                <a:latin typeface="Times New Roman" pitchFamily="65" charset="-122"/>
                <a:ea typeface="宋体" pitchFamily="65" charset="-122"/>
              </a:rPr>
              <a:t>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大概就因为这颗未泯的童心吧,一些别人认为是不算稀奇的事,在我,却总要</a:t>
            </a:r>
            <a:r>
              <a:t/>
            </a:r>
            <a:br/>
            <a:r>
              <a:rPr lang="zh-CN" altLang="en-US" sz="2607" kern="0" dirty="0" smtClean="0">
                <a:solidFill>
                  <a:srgbClr val="000000"/>
                </a:solidFill>
                <a:latin typeface="Times New Roman" pitchFamily="65" charset="-122"/>
                <a:ea typeface="宋体" pitchFamily="65" charset="-122"/>
              </a:rPr>
              <a:t>兴奋地大喊大叫。</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现在,我就又想叫喊了:最近,我真的看见了天上落下的星河——那明亮得耀</a:t>
            </a:r>
            <a:r>
              <a:t/>
            </a:r>
            <a:br/>
            <a:r>
              <a:rPr lang="zh-CN" altLang="en-US" sz="2607" kern="0" dirty="0" smtClean="0">
                <a:solidFill>
                  <a:srgbClr val="000000"/>
                </a:solidFill>
                <a:latin typeface="Times New Roman" pitchFamily="65" charset="-122"/>
                <a:ea typeface="宋体" pitchFamily="65" charset="-122"/>
              </a:rPr>
              <a:t>眼的珠宝。</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那是在汴京——开封。这个赫赫有名的宋代京都汴梁城,果真又一次牵下了</a:t>
            </a:r>
            <a:r>
              <a:t/>
            </a:r>
            <a:br/>
            <a:r>
              <a:rPr lang="zh-CN" altLang="en-US" sz="2607" kern="0" dirty="0" smtClean="0">
                <a:solidFill>
                  <a:srgbClr val="000000"/>
                </a:solidFill>
                <a:latin typeface="Times New Roman" pitchFamily="65" charset="-122"/>
                <a:ea typeface="宋体" pitchFamily="65" charset="-122"/>
              </a:rPr>
              <a:t>天上的星河,让无数次揣想过《东京梦华录》笔下灯宵月夕的我,</a:t>
            </a:r>
            <a:r>
              <a:rPr lang="zh-CN" altLang="en-US" sz="2607" u="sng" kern="0" dirty="0" smtClean="0">
                <a:solidFill>
                  <a:srgbClr val="000000"/>
                </a:solidFill>
                <a:latin typeface="Times New Roman" pitchFamily="65" charset="-122"/>
                <a:ea typeface="宋体" pitchFamily="65" charset="-122"/>
              </a:rPr>
              <a:t>感到如此新</a:t>
            </a:r>
            <a:r>
              <a:t/>
            </a:r>
            <a:br/>
            <a:r>
              <a:rPr lang="zh-CN" altLang="en-US" sz="2607" u="sng" kern="0" dirty="0" smtClean="0">
                <a:solidFill>
                  <a:srgbClr val="000000"/>
                </a:solidFill>
                <a:latin typeface="Times New Roman" pitchFamily="65" charset="-122"/>
                <a:ea typeface="宋体" pitchFamily="65" charset="-122"/>
              </a:rPr>
              <a:t>奇和庆幸</a:t>
            </a:r>
            <a:r>
              <a:rPr lang="zh-CN" altLang="en-US" sz="2607" kern="0" dirty="0" smtClean="0">
                <a:solidFill>
                  <a:srgbClr val="000000"/>
                </a:solidFill>
                <a:latin typeface="Times New Roman" pitchFamily="65" charset="-122"/>
                <a:ea typeface="宋体" pitchFamily="65" charset="-122"/>
              </a:rPr>
              <a:t>。</a:t>
            </a:r>
            <a:endParaRPr lang="zh-CN" altLang="en-US"/>
          </a:p>
        </p:txBody>
      </p:sp>
    </p:spTree>
    <p:custDataLst>
      <p:custData r:id="rId1"/>
    </p:custData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素享盛誉的汴京,果不负人愿。在月华皎皎的元宵节,它再次以花光满路千门</a:t>
            </a:r>
            <a:r>
              <a:t/>
            </a:r>
            <a:br/>
            <a:r>
              <a:rPr lang="zh-CN" altLang="en-US" sz="2607" kern="0" dirty="0" smtClean="0">
                <a:solidFill>
                  <a:srgbClr val="000000"/>
                </a:solidFill>
                <a:latin typeface="Times New Roman" pitchFamily="65" charset="-122"/>
                <a:ea typeface="宋体" pitchFamily="65" charset="-122"/>
              </a:rPr>
              <a:t>如昼的姿颜,呈现了它非同寻常的辉煌。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非是我这个初来乍到的外来客言辞夸大,我总觉得在汴京看灯会,别有一番意</a:t>
            </a:r>
            <a:r>
              <a:t/>
            </a:r>
            <a:br/>
            <a:r>
              <a:rPr lang="zh-CN" altLang="en-US" sz="2607" kern="0" dirty="0" smtClean="0">
                <a:solidFill>
                  <a:srgbClr val="000000"/>
                </a:solidFill>
                <a:latin typeface="Times New Roman" pitchFamily="65" charset="-122"/>
                <a:ea typeface="宋体" pitchFamily="65" charset="-122"/>
              </a:rPr>
              <a:t>趣,在灯会中看汴京,别有一番别处难以得见的古城神韵和京都风光。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这种新奇有趣的感觉缘何而来?是因了那些盏灯,也因了那看灯的人,也因了</a:t>
            </a:r>
            <a:r>
              <a:t/>
            </a:r>
            <a:br/>
            <a:r>
              <a:rPr lang="zh-CN" altLang="en-US" sz="2607" kern="0" dirty="0" smtClean="0">
                <a:solidFill>
                  <a:srgbClr val="000000"/>
                </a:solidFill>
                <a:latin typeface="Times New Roman" pitchFamily="65" charset="-122"/>
                <a:ea typeface="宋体" pitchFamily="65" charset="-122"/>
              </a:rPr>
              <a:t>那挂灯的街。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先说那街。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汴京的街,古今相映成趣,一片繁荣。路这厢,高高耸立起一幢幢现代化大楼;</a:t>
            </a:r>
            <a:r>
              <a:t/>
            </a:r>
            <a:br/>
            <a:r>
              <a:rPr lang="zh-CN" altLang="en-US" sz="2607" kern="0" dirty="0" smtClean="0">
                <a:solidFill>
                  <a:srgbClr val="000000"/>
                </a:solidFill>
                <a:latin typeface="Times New Roman" pitchFamily="65" charset="-122"/>
                <a:ea typeface="宋体" pitchFamily="65" charset="-122"/>
              </a:rPr>
              <a:t>路那厢,则一色是明清风味的木柱木门木栅,特别是那雕镂朱漆的木窗棂,很</a:t>
            </a:r>
            <a:endParaRPr lang="zh-CN" altLang="en-US"/>
          </a:p>
        </p:txBody>
      </p:sp>
    </p:spTree>
    <p:custDataLst>
      <p:custData r:id="rId1"/>
    </p:custData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能教人想起白话小说中所写的布衣小帽的“市井人家”。甚至连门口那长</a:t>
            </a:r>
            <a:r>
              <a:t/>
            </a:r>
            <a:br/>
            <a:r>
              <a:rPr lang="zh-CN" altLang="en-US" sz="2607" kern="0" dirty="0" smtClean="0">
                <a:solidFill>
                  <a:srgbClr val="000000"/>
                </a:solidFill>
                <a:latin typeface="Times New Roman" pitchFamily="65" charset="-122"/>
                <a:ea typeface="宋体" pitchFamily="65" charset="-122"/>
              </a:rPr>
              <a:t>垂的竹帘一动,你都会蓦然一惊:是要走出一位肩搭长巾鼻头抹了点白粉的</a:t>
            </a:r>
            <a:r>
              <a:t/>
            </a:r>
            <a:br/>
            <a:r>
              <a:rPr lang="zh-CN" altLang="en-US" sz="2607" kern="0" dirty="0" smtClean="0">
                <a:solidFill>
                  <a:srgbClr val="000000"/>
                </a:solidFill>
                <a:latin typeface="Times New Roman" pitchFamily="65" charset="-122"/>
                <a:ea typeface="宋体" pitchFamily="65" charset="-122"/>
              </a:rPr>
              <a:t>“酒保”,还是珠钗满头罗裙曳地的“女娇娃”?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且说那人。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也许正月正是“闲月”吧,不大的汴京城竟拥集了这么多的“闲人”。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紧挨着相国寺的小商品市场,设在一条长而又长的窄巷内,天天人头攒动,熙</a:t>
            </a:r>
            <a:r>
              <a:t/>
            </a:r>
            <a:br/>
            <a:r>
              <a:rPr lang="zh-CN" altLang="en-US" sz="2607" kern="0" dirty="0" smtClean="0">
                <a:solidFill>
                  <a:srgbClr val="000000"/>
                </a:solidFill>
                <a:latin typeface="Times New Roman" pitchFamily="65" charset="-122"/>
                <a:ea typeface="宋体" pitchFamily="65" charset="-122"/>
              </a:rPr>
              <a:t>来攘往,那琳琅满目的小摊和形形色色的顾客,还真像升平鼎盛的北宋“相国</a:t>
            </a:r>
            <a:r>
              <a:t/>
            </a:r>
            <a:br/>
            <a:r>
              <a:rPr lang="zh-CN" altLang="en-US" sz="2607" kern="0" dirty="0" smtClean="0">
                <a:solidFill>
                  <a:srgbClr val="000000"/>
                </a:solidFill>
                <a:latin typeface="Times New Roman" pitchFamily="65" charset="-122"/>
                <a:ea typeface="宋体" pitchFamily="65" charset="-122"/>
              </a:rPr>
              <a:t>寺万姓交易”的盛况呢!那儿,摆着那么多卖各色小吃的食摊,香气四溢,烟雾</a:t>
            </a:r>
            <a:r>
              <a:t/>
            </a:r>
            <a:br/>
            <a:r>
              <a:rPr lang="zh-CN" altLang="en-US" sz="2607" kern="0" dirty="0" smtClean="0">
                <a:solidFill>
                  <a:srgbClr val="000000"/>
                </a:solidFill>
                <a:latin typeface="Times New Roman" pitchFamily="65" charset="-122"/>
                <a:ea typeface="宋体" pitchFamily="65" charset="-122"/>
              </a:rPr>
              <a:t>腾腾,碗盏丁冬,吆声大作。那个素享盛名的“第一楼”,更是整日价顾客盈</a:t>
            </a:r>
            <a:endParaRPr lang="zh-CN" altLang="en-US"/>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线索:观鹳雀。作用:以“观鹳雀”为线索,串联全文,便于从不同角</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度写出鹳雀的特点;以“观鹳雀”为线索,具体描写观鹳雀捕食的经过,便于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作者借鹳雀的生存智慧表达对人生的思考。</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线索的作用要从结构和内容两个角度来答。从结构上看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作者的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“观”贯穿全文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使文章形散而神不散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从内容上看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串联了关于鹳雀的生存</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环境、外貌特点、捕食方式等几方面的内容并借此写出作者的人生感悟。</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门,座无虚席。这一切,不也大有向以时令小吃著称天下的汴京城遗风么?但</a:t>
            </a:r>
            <a:r>
              <a:t/>
            </a:r>
            <a:br/>
            <a:r>
              <a:rPr lang="zh-CN" altLang="en-US" sz="2607" kern="0" dirty="0" smtClean="0">
                <a:solidFill>
                  <a:srgbClr val="000000"/>
                </a:solidFill>
                <a:latin typeface="Times New Roman" pitchFamily="65" charset="-122"/>
                <a:ea typeface="宋体" pitchFamily="65" charset="-122"/>
              </a:rPr>
              <a:t>是,我晓得,这盛况,这胜景,前些年是断断没有的,假如没有改革开放的新经济</a:t>
            </a:r>
            <a:r>
              <a:t/>
            </a:r>
            <a:br/>
            <a:r>
              <a:rPr lang="zh-CN" altLang="en-US" sz="2607" kern="0" dirty="0" smtClean="0">
                <a:solidFill>
                  <a:srgbClr val="000000"/>
                </a:solidFill>
                <a:latin typeface="Times New Roman" pitchFamily="65" charset="-122"/>
                <a:ea typeface="宋体" pitchFamily="65" charset="-122"/>
              </a:rPr>
              <a:t>政策带来的繁荣,一向贫寒的豫东农民,能这样衣帽鲜亮亮、脸上油光光地率</a:t>
            </a:r>
            <a:r>
              <a:t/>
            </a:r>
            <a:br/>
            <a:r>
              <a:rPr lang="zh-CN" altLang="en-US" sz="2607" kern="0" dirty="0" smtClean="0">
                <a:solidFill>
                  <a:srgbClr val="000000"/>
                </a:solidFill>
                <a:latin typeface="Times New Roman" pitchFamily="65" charset="-122"/>
                <a:ea typeface="宋体" pitchFamily="65" charset="-122"/>
              </a:rPr>
              <a:t>领举家老小来开封大饱眼福和口福吗?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今年,到开封游逛的人特别多,游逛的最主要目的,就是来观灯。</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再说那灯。</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我们抵达之时,虽是正午,却见鼓楼、龙亭这些主要街区,俱已“东风夜放花</a:t>
            </a:r>
            <a:r>
              <a:t/>
            </a:r>
            <a:br/>
            <a:r>
              <a:rPr lang="zh-CN" altLang="en-US" sz="2607" kern="0" dirty="0" smtClean="0">
                <a:solidFill>
                  <a:srgbClr val="000000"/>
                </a:solidFill>
                <a:latin typeface="Times New Roman" pitchFamily="65" charset="-122"/>
                <a:ea typeface="宋体" pitchFamily="65" charset="-122"/>
              </a:rPr>
              <a:t>千树”了。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说也怪,越盼淡月胧明,偏偏日落迟迟,待挨得黄昏近,笑语喧,好心的主人却又</a:t>
            </a:r>
            <a:endParaRPr lang="zh-CN" altLang="en-US"/>
          </a:p>
        </p:txBody>
      </p:sp>
    </p:spTree>
    <p:custDataLst>
      <p:custData r:id="rId1"/>
    </p:custData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劝阻道:此时去观灯,保准你们挨都挨不到跟前!</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纵然心急难耐,也只好耐下心来,远远地站在门口,放眼眺望长街,果然是人潮</a:t>
            </a:r>
            <a:r>
              <a:t/>
            </a:r>
            <a:br/>
            <a:r>
              <a:rPr lang="zh-CN" altLang="en-US" sz="2607" kern="0" dirty="0" smtClean="0">
                <a:solidFill>
                  <a:srgbClr val="000000"/>
                </a:solidFill>
                <a:latin typeface="Times New Roman" pitchFamily="65" charset="-122"/>
                <a:ea typeface="宋体" pitchFamily="65" charset="-122"/>
              </a:rPr>
              <a:t>滚滚,黑压压一片。虽未亲临,可是一阵阵传来的欢声笑浪,越发教你心痒痒</a:t>
            </a:r>
            <a:r>
              <a:t/>
            </a:r>
            <a:br/>
            <a:r>
              <a:rPr lang="zh-CN" altLang="en-US" sz="2607" kern="0" dirty="0" smtClean="0">
                <a:solidFill>
                  <a:srgbClr val="000000"/>
                </a:solidFill>
                <a:latin typeface="Times New Roman" pitchFamily="65" charset="-122"/>
                <a:ea typeface="宋体" pitchFamily="65" charset="-122"/>
              </a:rPr>
              <a:t>得如痴如醉了。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好容易等到了“灯火阑珊”时。哦,这话儿也许不算准确,已是夜露生凉月横</a:t>
            </a:r>
            <a:r>
              <a:t/>
            </a:r>
            <a:br/>
            <a:r>
              <a:rPr lang="zh-CN" altLang="en-US" sz="2607" kern="0" dirty="0" smtClean="0">
                <a:solidFill>
                  <a:srgbClr val="000000"/>
                </a:solidFill>
                <a:latin typeface="Times New Roman" pitchFamily="65" charset="-122"/>
                <a:ea typeface="宋体" pitchFamily="65" charset="-122"/>
              </a:rPr>
              <a:t>中天了,兴致浓浓的观灯人,还是一簇簇一队队地蜂拥不绝。</a:t>
            </a:r>
            <a:endParaRPr lang="zh-CN" altLang="en-US"/>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汴京城名不虚传,而汴京人也果有奇术异能!你看那一盏盏巧夺天工的彩灯,</a:t>
            </a:r>
            <a:r>
              <a:t/>
            </a:r>
            <a:br/>
            <a:r>
              <a:rPr lang="zh-CN" altLang="en-US" sz="2607" u="sng" kern="0" dirty="0" smtClean="0">
                <a:solidFill>
                  <a:srgbClr val="000000"/>
                </a:solidFill>
                <a:latin typeface="Times New Roman" pitchFamily="65" charset="-122"/>
                <a:ea typeface="宋体" pitchFamily="65" charset="-122"/>
              </a:rPr>
              <a:t>真个是收尽了祥云五色荧煌炫转,那千百盏争奇斗俏的灯,一一地当街密密地</a:t>
            </a:r>
            <a:r>
              <a:t/>
            </a:r>
            <a:br/>
            <a:r>
              <a:rPr lang="zh-CN" altLang="en-US" sz="2607" u="sng" kern="0" dirty="0" smtClean="0">
                <a:solidFill>
                  <a:srgbClr val="000000"/>
                </a:solidFill>
                <a:latin typeface="Times New Roman" pitchFamily="65" charset="-122"/>
                <a:ea typeface="宋体" pitchFamily="65" charset="-122"/>
              </a:rPr>
              <a:t>排列开来,交相辉映,金光四射。近近地看,真是千姿百态,大放光华,直教人眼</a:t>
            </a:r>
            <a:endParaRPr lang="zh-CN" altLang="en-US"/>
          </a:p>
        </p:txBody>
      </p:sp>
    </p:spTree>
    <p:custDataLst>
      <p:custData r:id="rId1"/>
    </p:custData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花缭乱;远远地望,只见高高低低,五颜六色,飞旋流转,闪闪烁烁,道它是银河垂</a:t>
            </a:r>
            <a:r>
              <a:t/>
            </a:r>
            <a:br/>
            <a:r>
              <a:rPr lang="zh-CN" altLang="en-US" sz="2607" u="sng" kern="0" dirty="0" smtClean="0">
                <a:solidFill>
                  <a:srgbClr val="000000"/>
                </a:solidFill>
                <a:latin typeface="Times New Roman" pitchFamily="65" charset="-122"/>
                <a:ea typeface="宋体" pitchFamily="65" charset="-122"/>
              </a:rPr>
              <a:t>地,一点也不夸张。不信的话,此时你抬头望望中天,平日如练的素月,也悄然</a:t>
            </a:r>
            <a:r>
              <a:t/>
            </a:r>
            <a:br/>
            <a:r>
              <a:rPr lang="zh-CN" altLang="en-US" sz="2607" u="sng" kern="0" dirty="0" smtClean="0">
                <a:solidFill>
                  <a:srgbClr val="000000"/>
                </a:solidFill>
                <a:latin typeface="Times New Roman" pitchFamily="65" charset="-122"/>
                <a:ea typeface="宋体" pitchFamily="65" charset="-122"/>
              </a:rPr>
              <a:t>失色,端端地消淡了许多光华。</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古人观灯,只能欣赏那奇巧百端的扎灯技艺,点的是蜡烛,糊的是绢纸,纵然巧</a:t>
            </a:r>
            <a:r>
              <a:t/>
            </a:r>
            <a:br/>
            <a:r>
              <a:rPr lang="zh-CN" altLang="en-US" sz="2607" kern="0" dirty="0" smtClean="0">
                <a:solidFill>
                  <a:srgbClr val="000000"/>
                </a:solidFill>
                <a:latin typeface="Times New Roman" pitchFamily="65" charset="-122"/>
                <a:ea typeface="宋体" pitchFamily="65" charset="-122"/>
              </a:rPr>
              <a:t>夺天工,也难经风吹雪打;而今的灯,有了科学技术辅佐,自然更加高明。你看</a:t>
            </a:r>
            <a:r>
              <a:t/>
            </a:r>
            <a:br/>
            <a:r>
              <a:rPr lang="zh-CN" altLang="en-US" sz="2607" kern="0" dirty="0" smtClean="0">
                <a:solidFill>
                  <a:srgbClr val="000000"/>
                </a:solidFill>
                <a:latin typeface="Times New Roman" pitchFamily="65" charset="-122"/>
                <a:ea typeface="宋体" pitchFamily="65" charset="-122"/>
              </a:rPr>
              <a:t>那腾跃而起的奔马灯浑身通亮,那纵马奔驰的勇士目光如炬;那能与人对话的</a:t>
            </a:r>
            <a:r>
              <a:t/>
            </a:r>
            <a:br/>
            <a:r>
              <a:rPr lang="zh-CN" altLang="en-US" sz="2607" kern="0" dirty="0" smtClean="0">
                <a:solidFill>
                  <a:srgbClr val="000000"/>
                </a:solidFill>
                <a:latin typeface="Times New Roman" pitchFamily="65" charset="-122"/>
                <a:ea typeface="宋体" pitchFamily="65" charset="-122"/>
              </a:rPr>
              <a:t>机器娃娃灯前趋后仰,憨态可掬;那大书“为民作主”的扇子灯来回穿梭,熠</a:t>
            </a:r>
            <a:r>
              <a:t/>
            </a:r>
            <a:br/>
            <a:r>
              <a:rPr lang="zh-CN" altLang="en-US" sz="2607" kern="0" dirty="0" smtClean="0">
                <a:solidFill>
                  <a:srgbClr val="000000"/>
                </a:solidFill>
                <a:latin typeface="Times New Roman" pitchFamily="65" charset="-122"/>
                <a:ea typeface="宋体" pitchFamily="65" charset="-122"/>
              </a:rPr>
              <a:t>熠生辉。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呵,怪不得,所有的看灯人都不恋恋于那些只有光色,只亮不转的小灯,却把以</a:t>
            </a:r>
            <a:endParaRPr lang="zh-CN" altLang="en-US"/>
          </a:p>
        </p:txBody>
      </p:sp>
    </p:spTree>
    <p:custDataLst>
      <p:custData r:id="rId1"/>
    </p:custData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上那些巨大的,既有传统技巧,又有现代化特色的新鲜有趣的大转灯,密匝匝</a:t>
            </a:r>
            <a:r>
              <a:t/>
            </a:r>
            <a:br/>
            <a:r>
              <a:rPr lang="zh-CN" altLang="en-US" sz="2607" kern="0" dirty="0" smtClean="0">
                <a:solidFill>
                  <a:srgbClr val="000000"/>
                </a:solidFill>
                <a:latin typeface="Times New Roman" pitchFamily="65" charset="-122"/>
                <a:ea typeface="宋体" pitchFamily="65" charset="-122"/>
              </a:rPr>
              <a:t>地围了个水泄不通。</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一点不错,尽管灯节是古老传统,但人,毕竟是80年代的人,现代人最仰慕的还</a:t>
            </a:r>
            <a:r>
              <a:t/>
            </a:r>
            <a:br/>
            <a:r>
              <a:rPr lang="zh-CN" altLang="en-US" sz="2607" kern="0" dirty="0" smtClean="0">
                <a:solidFill>
                  <a:srgbClr val="000000"/>
                </a:solidFill>
                <a:latin typeface="Times New Roman" pitchFamily="65" charset="-122"/>
                <a:ea typeface="宋体" pitchFamily="65" charset="-122"/>
              </a:rPr>
              <a:t>是科学技术和现代文明啊!</a:t>
            </a:r>
            <a:endParaRPr lang="zh-CN" altLang="en-US"/>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兴尽欲归时,在长街的拐角处,却又见到了一幅教我怦然心动的景象——一间</a:t>
            </a:r>
            <a:r>
              <a:t/>
            </a:r>
            <a:br/>
            <a:r>
              <a:rPr lang="zh-CN" altLang="en-US" sz="2607" u="sng" kern="0" dirty="0" smtClean="0">
                <a:solidFill>
                  <a:srgbClr val="000000"/>
                </a:solidFill>
                <a:latin typeface="Times New Roman" pitchFamily="65" charset="-122"/>
                <a:ea typeface="宋体" pitchFamily="65" charset="-122"/>
              </a:rPr>
              <a:t>小木楼的门窗呀地一声启开,一根长竹竿软软地伸将出来,竹竿头上,滴溜溜</a:t>
            </a:r>
            <a:r>
              <a:t/>
            </a:r>
            <a:br/>
            <a:r>
              <a:rPr lang="zh-CN" altLang="en-US" sz="2607" u="sng" kern="0" dirty="0" smtClean="0">
                <a:solidFill>
                  <a:srgbClr val="000000"/>
                </a:solidFill>
                <a:latin typeface="Times New Roman" pitchFamily="65" charset="-122"/>
                <a:ea typeface="宋体" pitchFamily="65" charset="-122"/>
              </a:rPr>
              <a:t>地悬了一盏八角宫灯,那宫灯虽小,款式却玲珑剔透,做工也极精致细巧。一</a:t>
            </a:r>
            <a:r>
              <a:t/>
            </a:r>
            <a:br/>
            <a:r>
              <a:rPr lang="zh-CN" altLang="en-US" sz="2607" u="sng" kern="0" dirty="0" smtClean="0">
                <a:solidFill>
                  <a:srgbClr val="000000"/>
                </a:solidFill>
                <a:latin typeface="Times New Roman" pitchFamily="65" charset="-122"/>
                <a:ea typeface="宋体" pitchFamily="65" charset="-122"/>
              </a:rPr>
              <a:t>时间,我没看清灯壁上那悠悠旋转的花卉图样,只觉得像飘过去一簇飞花,一</a:t>
            </a:r>
            <a:r>
              <a:t/>
            </a:r>
            <a:br/>
            <a:r>
              <a:rPr lang="zh-CN" altLang="en-US" sz="2607" u="sng" kern="0" dirty="0" smtClean="0">
                <a:solidFill>
                  <a:srgbClr val="000000"/>
                </a:solidFill>
                <a:latin typeface="Times New Roman" pitchFamily="65" charset="-122"/>
                <a:ea typeface="宋体" pitchFamily="65" charset="-122"/>
              </a:rPr>
              <a:t>团流云</a:t>
            </a:r>
            <a:r>
              <a:rPr lang="zh-CN" altLang="en-US" sz="2607" u="sng" kern="0" dirty="0" smtClean="0">
                <a:solidFill>
                  <a:srgbClr val="000000"/>
                </a:solidFill>
                <a:latin typeface="黑体" pitchFamily="65" charset="-122"/>
                <a:ea typeface="宋体" pitchFamily="65" charset="-122"/>
              </a:rPr>
              <a:t>……</a:t>
            </a:r>
            <a:endParaRPr lang="zh-CN" altLang="en-US"/>
          </a:p>
        </p:txBody>
      </p:sp>
    </p:spTree>
    <p:custDataLst>
      <p:custData r:id="rId1"/>
    </p:custData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我看得呆了,循了那挑灯的手望去,恍恍的灯影下,只见是一个穿猩红雪衫的</a:t>
            </a:r>
            <a:r>
              <a:rPr dirty="0"/>
              <a:t/>
            </a:r>
            <a:br>
              <a:rPr dirty="0"/>
            </a:br>
            <a:r>
              <a:rPr lang="zh-CN" altLang="en-US" sz="2607" u="sng" kern="0" dirty="0" smtClean="0">
                <a:solidFill>
                  <a:srgbClr val="000000"/>
                </a:solidFill>
                <a:latin typeface="Times New Roman" pitchFamily="65" charset="-122"/>
                <a:ea typeface="宋体" pitchFamily="65" charset="-122"/>
              </a:rPr>
              <a:t>姑娘。许是那衣衫太红,那灯光太朦胧了,我看不清姑娘的眉眼儿,只见她那</a:t>
            </a:r>
            <a:r>
              <a:rPr dirty="0"/>
              <a:t/>
            </a:r>
            <a:br>
              <a:rPr dirty="0"/>
            </a:br>
            <a:r>
              <a:rPr lang="zh-CN" altLang="en-US" sz="2607" u="sng" kern="0" dirty="0" smtClean="0">
                <a:solidFill>
                  <a:srgbClr val="000000"/>
                </a:solidFill>
                <a:latin typeface="Times New Roman" pitchFamily="65" charset="-122"/>
                <a:ea typeface="宋体" pitchFamily="65" charset="-122"/>
              </a:rPr>
              <a:t>笑盈盈的脸蛋儿,被身上那件红衫,手中的那盏红灯,映照成了一团艳艳的红</a:t>
            </a:r>
            <a:r>
              <a:rPr dirty="0"/>
              <a:t/>
            </a:r>
            <a:br>
              <a:rPr dirty="0"/>
            </a:br>
            <a:r>
              <a:rPr lang="zh-CN" altLang="en-US" sz="2607" u="sng" kern="0" dirty="0" smtClean="0">
                <a:solidFill>
                  <a:srgbClr val="000000"/>
                </a:solidFill>
                <a:latin typeface="Times New Roman" pitchFamily="65" charset="-122"/>
                <a:ea typeface="宋体" pitchFamily="65" charset="-122"/>
              </a:rPr>
              <a:t>云</a:t>
            </a:r>
            <a:r>
              <a:rPr lang="zh-CN" altLang="en-US" sz="2607" u="sng"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那红云,那灯影,久久地晃在我的眼前,直伴着我进入梦境。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午夜,我果然重温了少年时的梦——我见那闪闪烁烁的星星,都从天河里飞溅</a:t>
            </a:r>
            <a:r>
              <a:rPr dirty="0"/>
              <a:t/>
            </a:r>
            <a:br>
              <a:rPr dirty="0"/>
            </a:br>
            <a:r>
              <a:rPr lang="zh-CN" altLang="en-US" sz="2607" kern="0" dirty="0" smtClean="0">
                <a:solidFill>
                  <a:srgbClr val="000000"/>
                </a:solidFill>
                <a:latin typeface="Times New Roman" pitchFamily="65" charset="-122"/>
                <a:ea typeface="宋体" pitchFamily="65" charset="-122"/>
              </a:rPr>
              <a:t>下来,变成了“灯雨”,洒落在汴京城</a:t>
            </a: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(本文有删改)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1.作者的兴奋情绪在文中画横线部分表现为怎样的语言特点?</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2.文中画波浪线部分连用10个“一”,具有怎样的艺术效果?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3.从结构上分析作品为什么先写街、再写人、后写灯。</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827981"/>
            <a:ext cx="11340000" cy="5514330"/>
          </a:xfrm>
          <a:prstGeom prst="rect">
            <a:avLst/>
          </a:prstGeom>
          <a:noFill/>
        </p:spPr>
        <p:txBody>
          <a:bodyPr wrap="square" lIns="0" tIns="0" rIns="0" bIns="0" rtlCol="0">
            <a:spAutoFit/>
          </a:bodyPr>
          <a:lstStyle/>
          <a:p>
            <a:pPr marL="0" indent="0" eaLnBrk="0" latinLnBrk="1" hangingPunct="0">
              <a:lnSpc>
                <a:spcPts val="426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①用词夸饰,辞彩绚丽。②运用铺陈、排比语句。③语气急切:用副</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词“果有”“真个”等加强语气,用“你看”“你抬头”等表现急于分享的</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兴奋心情。</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26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本题考查品味精彩语言的能力。语言特点一般指语言的简约质朴、</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华丽典雅、幽默风趣、准确周密等。本文画横线的部分主要描述了汴京城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灯展的流光溢彩之美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用语华丽。用语华丽主要体现在以下两个方面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一是锤</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炼词语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运用了大量的四字词语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如“巧夺天工”“千姿百态”等具有明显的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夸张色彩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二是运用铺排手法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从不同角度描绘彩灯的绚丽。另外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要分析</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“兴奋情绪”是通过哪些词句体现出来的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如“真是千姿百态”中的“真”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就体现了作者观灯时内心无比的激动、欣喜之情。</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583260"/>
          </a:xfrm>
          <a:prstGeom prst="rect">
            <a:avLst/>
          </a:prstGeom>
          <a:noFill/>
        </p:spPr>
        <p:txBody>
          <a:bodyPr wrap="square" lIns="0" tIns="0" rIns="0" bIns="0" rtlCol="0">
            <a:spAutoFit/>
          </a:bodyPr>
          <a:lstStyle/>
          <a:p>
            <a:pPr marL="0" indent="0" eaLnBrk="0" latinLnBrk="1" hangingPunct="0">
              <a:lnSpc>
                <a:spcPts val="436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①连用10个“一”将“东京梦华”定格于一个特定的现实场景,使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得作品有开有合。②前文渲染的是“闹”,此处连用“一”凸显的是“静”,</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360"/>
              </a:lnSpc>
            </a:pPr>
            <a:r>
              <a:rPr lang="zh-CN" altLang="en-US" sz="2607" kern="0" dirty="0" smtClean="0">
                <a:solidFill>
                  <a:srgbClr val="FF0000"/>
                </a:solidFill>
                <a:latin typeface="Times New Roman" pitchFamily="65" charset="-122"/>
                <a:ea typeface="宋体" pitchFamily="65" charset="-122"/>
              </a:rPr>
              <a:t>形成强烈反差。③前文铺陈的是“繁”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此处聚焦于“一”</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梦与现实交相呼</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让作品余韵十足。</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36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本题考查赏析作品艺术魅力的能力。本文主要描绘了汴京灯展热闹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繁华的场景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画波浪线部分位于文章的结尾部分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作者用特写镜头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把整个汴</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京夜景定格在这幅画面上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一间小木楼、一盏八角宫灯、一个穿猩红雪</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衫的姑娘。分析这</a:t>
            </a:r>
            <a:r>
              <a:rPr lang="en-US" altLang="zh-CN" sz="2607" kern="0" dirty="0" smtClean="0">
                <a:solidFill>
                  <a:srgbClr val="FF0000"/>
                </a:solidFill>
                <a:latin typeface="Times New Roman" pitchFamily="65" charset="-122"/>
                <a:ea typeface="宋体" pitchFamily="65" charset="-122"/>
              </a:rPr>
              <a:t>10</a:t>
            </a:r>
            <a:r>
              <a:rPr lang="zh-CN" altLang="en-US" sz="2607" kern="0" dirty="0" smtClean="0">
                <a:solidFill>
                  <a:srgbClr val="FF0000"/>
                </a:solidFill>
                <a:latin typeface="Times New Roman" pitchFamily="65" charset="-122"/>
                <a:ea typeface="宋体" pitchFamily="65" charset="-122"/>
              </a:rPr>
              <a:t>个“一”的艺术效果时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不仅要分析波浪线部分描绘了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怎样让人“怦然心动”的画面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还要联系上下文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分析上文绚丽热闹的大场面</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与此时安静幽微的红云灯影形成的反差效果。</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①先写街的繁荣做铺垫,引出人潮汹涌。②再写游人众多,为后面观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灯受阻埋下伏笔。③最后写观灯盛况,把作品推向高潮并点题。④层层铺垫,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层层推进。</a:t>
            </a:r>
            <a:endParaRPr lang="zh-CN" altLang="en-US" dirty="0">
              <a:solidFill>
                <a:srgbClr val="FF0000"/>
              </a:solidFill>
            </a:endParaRPr>
          </a:p>
        </p:txBody>
      </p:sp>
      <p:sp>
        <p:nvSpPr>
          <p:cNvPr id="3" name="TextBox 2"/>
          <p:cNvSpPr txBox="1"/>
          <p:nvPr/>
        </p:nvSpPr>
        <p:spPr>
          <a:xfrm>
            <a:off x="540000" y="2628181"/>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本题考查分析作品构思技巧的能力。题目要求分析作者先写街、再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写人、后写灯在结构上的妙处,可将问题转化为分析“街—人—灯”三者之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间的关系。整体来说,街是赏灯人活动的场所,也是灯展的大背景。具体来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说,先写街道繁荣古朴,“相映成趣”,吸引了众多游人;再写赏灯者人山人海,</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“黑压压一片”,为下文作者急于观灯而“无法行走”做铺垫,也暗示灯展之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美;最后浓墨重彩绘“华灯”,让人感受到汴京的美丽风景。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鉴于散文“形散神聚”的特点,我们要特别注意插入性段落的作用,其总体作</a:t>
            </a:r>
            <a:r>
              <a:rPr dirty="0"/>
              <a:t/>
            </a:r>
            <a:br>
              <a:rPr dirty="0"/>
            </a:br>
            <a:r>
              <a:rPr lang="zh-CN" altLang="en-US" sz="2607" kern="0" dirty="0" smtClean="0">
                <a:solidFill>
                  <a:srgbClr val="000000"/>
                </a:solidFill>
                <a:latin typeface="Times New Roman" pitchFamily="65" charset="-122"/>
                <a:ea typeface="宋体" pitchFamily="65" charset="-122"/>
              </a:rPr>
              <a:t>用是拓展思路,使行文摇曳多姿。插入的内容不同,作用往往也不相同。如上</a:t>
            </a:r>
            <a:r>
              <a:rPr dirty="0"/>
              <a:t/>
            </a:r>
            <a:br>
              <a:rPr dirty="0"/>
            </a:br>
            <a:r>
              <a:rPr lang="zh-CN" altLang="en-US" sz="2607" kern="0" dirty="0" smtClean="0">
                <a:solidFill>
                  <a:srgbClr val="000000"/>
                </a:solidFill>
                <a:latin typeface="Times New Roman" pitchFamily="65" charset="-122"/>
                <a:ea typeface="宋体" pitchFamily="65" charset="-122"/>
              </a:rPr>
              <a:t>述第一大题的第2小题,插入的是与写作主体具有不同特点的生活现象,其作</a:t>
            </a:r>
            <a:r>
              <a:rPr dirty="0"/>
              <a:t/>
            </a:r>
            <a:br>
              <a:rPr dirty="0"/>
            </a:br>
            <a:r>
              <a:rPr lang="zh-CN" altLang="en-US" sz="2607" kern="0" dirty="0" smtClean="0">
                <a:solidFill>
                  <a:srgbClr val="000000"/>
                </a:solidFill>
                <a:latin typeface="Times New Roman" pitchFamily="65" charset="-122"/>
                <a:ea typeface="宋体" pitchFamily="65" charset="-122"/>
              </a:rPr>
              <a:t>用主要就是让写作主体的特点更加鲜明,引出下文的议论、抒情,在结构上起</a:t>
            </a:r>
            <a:r>
              <a:rPr dirty="0"/>
              <a:t/>
            </a:r>
            <a:br>
              <a:rPr dirty="0"/>
            </a:br>
            <a:r>
              <a:rPr lang="zh-CN" altLang="en-US" sz="2607" kern="0" dirty="0" smtClean="0">
                <a:solidFill>
                  <a:srgbClr val="000000"/>
                </a:solidFill>
                <a:latin typeface="Times New Roman" pitchFamily="65" charset="-122"/>
                <a:ea typeface="宋体" pitchFamily="65" charset="-122"/>
              </a:rPr>
              <a:t>承上启下的作用,在内容上起深化、启迪的作用。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五、(2017启东中学高三下期初考试,改编)阅读下面的文字,完成后面的题</a:t>
            </a:r>
            <a:r>
              <a:rPr dirty="0"/>
              <a:t/>
            </a:r>
            <a:br>
              <a:rPr dirty="0"/>
            </a:br>
            <a:r>
              <a:rPr lang="zh-CN" altLang="en-US" sz="2607" kern="0" dirty="0" smtClean="0">
                <a:solidFill>
                  <a:srgbClr val="000000"/>
                </a:solidFill>
                <a:latin typeface="Times New Roman" pitchFamily="65" charset="-122"/>
                <a:ea typeface="宋体" pitchFamily="65" charset="-122"/>
              </a:rPr>
              <a:t>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万里长城一红柳</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梁 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中国北方最明显的地理标志就是长城。从山海关到嘉峪关,逶迤连绵穿行在</a:t>
            </a:r>
            <a:r>
              <a:rPr dirty="0"/>
              <a:t/>
            </a:r>
            <a:br>
              <a:rPr dirty="0"/>
            </a:br>
            <a:r>
              <a:rPr lang="zh-CN" altLang="en-US" sz="2607" kern="0" dirty="0" smtClean="0">
                <a:solidFill>
                  <a:srgbClr val="000000"/>
                </a:solidFill>
                <a:latin typeface="Times New Roman" pitchFamily="65" charset="-122"/>
                <a:ea typeface="宋体" pitchFamily="65" charset="-122"/>
              </a:rPr>
              <a:t>崇山峻岭之上,将秦汉到明清的文化符号一一镌刻在苍茫的大地上。夕阳西</a:t>
            </a:r>
            <a:r>
              <a:rPr dirty="0"/>
              <a:t/>
            </a:r>
            <a:br>
              <a:rPr dirty="0"/>
            </a:br>
            <a:r>
              <a:rPr lang="zh-CN" altLang="en-US" sz="2607" kern="0" dirty="0" smtClean="0">
                <a:solidFill>
                  <a:srgbClr val="000000"/>
                </a:solidFill>
                <a:latin typeface="Times New Roman" pitchFamily="65" charset="-122"/>
                <a:ea typeface="宋体" pitchFamily="65" charset="-122"/>
              </a:rPr>
              <a:t>下,一抹红霞为烽火台、戍楼勾勒出金色的轮廓。这时,你遥望天边的归雁,</a:t>
            </a:r>
            <a:r>
              <a:rPr dirty="0"/>
              <a:t/>
            </a:r>
            <a:br>
              <a:rPr dirty="0"/>
            </a:br>
            <a:r>
              <a:rPr lang="zh-CN" altLang="en-US" sz="2607" kern="0" dirty="0" smtClean="0">
                <a:solidFill>
                  <a:srgbClr val="000000"/>
                </a:solidFill>
                <a:latin typeface="Times New Roman" pitchFamily="65" charset="-122"/>
                <a:ea typeface="宋体" pitchFamily="65" charset="-122"/>
              </a:rPr>
              <a:t>听北风掠过衰草黄沙,心头不由会泛起一种历史的苍凉。可是谁也没有注意</a:t>
            </a:r>
            <a:r>
              <a:rPr dirty="0"/>
              <a:t/>
            </a:r>
            <a:br>
              <a:rPr dirty="0"/>
            </a:br>
            <a:r>
              <a:rPr lang="zh-CN" altLang="en-US" sz="2607" kern="0" dirty="0" smtClean="0">
                <a:solidFill>
                  <a:srgbClr val="000000"/>
                </a:solidFill>
                <a:latin typeface="Times New Roman" pitchFamily="65" charset="-122"/>
                <a:ea typeface="宋体" pitchFamily="65" charset="-122"/>
              </a:rPr>
              <a:t>到万里长城由东向西进入陕北府谷犁辕山境内后,轻轻地拐了一个弯。这气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势浩大,如大河奔流般的长城,怎么说拐就拐了呢。现在能给出的解释,只是</a:t>
            </a:r>
            <a:r>
              <a:t/>
            </a:r>
            <a:br/>
            <a:r>
              <a:rPr lang="zh-CN" altLang="en-US" sz="2607" kern="0" dirty="0" smtClean="0">
                <a:solidFill>
                  <a:srgbClr val="000000"/>
                </a:solidFill>
                <a:latin typeface="Times New Roman" pitchFamily="65" charset="-122"/>
                <a:ea typeface="宋体" pitchFamily="65" charset="-122"/>
              </a:rPr>
              <a:t>为了一座寺和一棵树——一棵红柳树。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那天,我沿着长城一线走到犁辕山头,一抬眼就被这棵红柳惊呆了。心中暗</a:t>
            </a:r>
            <a:r>
              <a:t/>
            </a:r>
            <a:br/>
            <a:r>
              <a:rPr lang="zh-CN" altLang="en-US" sz="2607" kern="0" dirty="0" smtClean="0">
                <a:solidFill>
                  <a:srgbClr val="000000"/>
                </a:solidFill>
                <a:latin typeface="Times New Roman" pitchFamily="65" charset="-122"/>
                <a:ea typeface="宋体" pitchFamily="65" charset="-122"/>
              </a:rPr>
              <a:t>叫:好一个树神。红柳是生长在沙漠或贫瘠土地上的一种灌木,极耐干旱、风</a:t>
            </a:r>
            <a:r>
              <a:t/>
            </a:r>
            <a:br/>
            <a:r>
              <a:rPr lang="zh-CN" altLang="en-US" sz="2607" kern="0" dirty="0" smtClean="0">
                <a:solidFill>
                  <a:srgbClr val="000000"/>
                </a:solidFill>
                <a:latin typeface="Times New Roman" pitchFamily="65" charset="-122"/>
                <a:ea typeface="宋体" pitchFamily="65" charset="-122"/>
              </a:rPr>
              <a:t>沙、盐碱。因为生在严酷的环境下,所以它大部分的枝条只有筷子粗细,披散</a:t>
            </a:r>
            <a:r>
              <a:t/>
            </a:r>
            <a:br/>
            <a:r>
              <a:rPr lang="zh-CN" altLang="en-US" sz="2607" kern="0" dirty="0" smtClean="0">
                <a:solidFill>
                  <a:srgbClr val="000000"/>
                </a:solidFill>
                <a:latin typeface="Times New Roman" pitchFamily="65" charset="-122"/>
                <a:ea typeface="宋体" pitchFamily="65" charset="-122"/>
              </a:rPr>
              <a:t>着身子,匍匐在烈日黄沙中。为减少水分的流失,它的叶子极小,如不注意你</a:t>
            </a:r>
            <a:r>
              <a:t/>
            </a:r>
            <a:br/>
            <a:r>
              <a:rPr lang="zh-CN" altLang="en-US" sz="2607" kern="0" dirty="0" smtClean="0">
                <a:solidFill>
                  <a:srgbClr val="000000"/>
                </a:solidFill>
                <a:latin typeface="Times New Roman" pitchFamily="65" charset="-122"/>
                <a:ea typeface="宋体" pitchFamily="65" charset="-122"/>
              </a:rPr>
              <a:t>都看不到它的叶片。这红柳自己活得艰苦却不忘舍身济世。它的枝叶煮水</a:t>
            </a:r>
            <a:r>
              <a:t/>
            </a:r>
            <a:br/>
            <a:r>
              <a:rPr lang="zh-CN" altLang="en-US" sz="2607" kern="0" dirty="0" smtClean="0">
                <a:solidFill>
                  <a:srgbClr val="000000"/>
                </a:solidFill>
                <a:latin typeface="Times New Roman" pitchFamily="65" charset="-122"/>
                <a:ea typeface="宋体" pitchFamily="65" charset="-122"/>
              </a:rPr>
              <a:t>可治小儿麻疹,它的枝条鲜红艳丽,韧性极好,是农民编筐、编篱笆墙的好材</a:t>
            </a:r>
            <a:r>
              <a:t/>
            </a:r>
            <a:br/>
            <a:r>
              <a:rPr lang="zh-CN" altLang="en-US" sz="2607" kern="0" dirty="0" smtClean="0">
                <a:solidFill>
                  <a:srgbClr val="000000"/>
                </a:solidFill>
                <a:latin typeface="Times New Roman" pitchFamily="65" charset="-122"/>
                <a:ea typeface="宋体" pitchFamily="65" charset="-122"/>
              </a:rPr>
              <a:t>料,但它最大的用途是防风固沙。红柳与沙棘、柠条、骆驼刺等,都是黄土地</a:t>
            </a:r>
            <a:endParaRPr lang="zh-CN" altLang="en-US"/>
          </a:p>
        </p:txBody>
      </p:sp>
    </p:spTree>
    <p:custDataLst>
      <p:custData r:id="rId1"/>
    </p:custData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上矮小无名的植物,最不求闻达,耐得寂寞,许多人都叫不出它的名字。但是</a:t>
            </a:r>
            <a:r>
              <a:t/>
            </a:r>
            <a:br/>
            <a:r>
              <a:rPr lang="zh-CN" altLang="en-US" sz="2607" kern="0" dirty="0" smtClean="0">
                <a:solidFill>
                  <a:srgbClr val="000000"/>
                </a:solidFill>
                <a:latin typeface="Times New Roman" pitchFamily="65" charset="-122"/>
                <a:ea typeface="宋体" pitchFamily="65" charset="-122"/>
              </a:rPr>
              <a:t>眼前的这棵红柳却长成了一株高大的乔木,挺立在一座古寺旁,深红的树干,</a:t>
            </a:r>
            <a:r>
              <a:t/>
            </a:r>
            <a:br/>
            <a:r>
              <a:rPr lang="zh-CN" altLang="en-US" sz="2607" kern="0" dirty="0" smtClean="0">
                <a:solidFill>
                  <a:srgbClr val="000000"/>
                </a:solidFill>
                <a:latin typeface="Times New Roman" pitchFamily="65" charset="-122"/>
                <a:ea typeface="宋体" pitchFamily="65" charset="-122"/>
              </a:rPr>
              <a:t>遒劲的老枝,浑身鼓着拳头大的筋结,像是铁水或者岩浆冷却后的凝聚。我知</a:t>
            </a:r>
            <a:r>
              <a:t/>
            </a:r>
            <a:br/>
            <a:r>
              <a:rPr lang="zh-CN" altLang="en-US" sz="2607" kern="0" dirty="0" smtClean="0">
                <a:solidFill>
                  <a:srgbClr val="000000"/>
                </a:solidFill>
                <a:latin typeface="Times New Roman" pitchFamily="65" charset="-122"/>
                <a:ea typeface="宋体" pitchFamily="65" charset="-122"/>
              </a:rPr>
              <a:t>道这是烈日、严霜、风沙、干旱九蒸九晒、千难万磨的结果。而在这些筋</a:t>
            </a:r>
            <a:r>
              <a:t/>
            </a:r>
            <a:br/>
            <a:r>
              <a:rPr lang="zh-CN" altLang="en-US" sz="2607" kern="0" dirty="0" smtClean="0">
                <a:solidFill>
                  <a:srgbClr val="000000"/>
                </a:solidFill>
                <a:latin typeface="Times New Roman" pitchFamily="65" charset="-122"/>
                <a:ea typeface="宋体" pitchFamily="65" charset="-122"/>
              </a:rPr>
              <a:t>结旁又生出一簇簇柔嫩的新枝,开满紫色的小花,劲如钢丝,灿若朝霞。它高</a:t>
            </a:r>
            <a:r>
              <a:t/>
            </a:r>
            <a:br/>
            <a:r>
              <a:rPr lang="zh-CN" altLang="en-US" sz="2607" kern="0" dirty="0" smtClean="0">
                <a:solidFill>
                  <a:srgbClr val="000000"/>
                </a:solidFill>
                <a:latin typeface="Times New Roman" pitchFamily="65" charset="-122"/>
                <a:ea typeface="宋体" pitchFamily="65" charset="-122"/>
              </a:rPr>
              <a:t>大的身躯摇曳着,覆盖着这座乡间的古寺,像极了一幅古典的风景画。而奇怪</a:t>
            </a:r>
            <a:r>
              <a:t/>
            </a:r>
            <a:br/>
            <a:r>
              <a:rPr lang="zh-CN" altLang="en-US" sz="2607" kern="0" dirty="0" smtClean="0">
                <a:solidFill>
                  <a:srgbClr val="000000"/>
                </a:solidFill>
                <a:latin typeface="Times New Roman" pitchFamily="65" charset="-122"/>
                <a:ea typeface="宋体" pitchFamily="65" charset="-122"/>
              </a:rPr>
              <a:t>的是,这庙门上还挂着一块牌子:长城保护站。</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站长姓刘。我问保护站怎么会设在这里,他说:这是佛缘。说是保护站,其实</a:t>
            </a:r>
            <a:r>
              <a:t/>
            </a:r>
            <a:br/>
            <a:r>
              <a:rPr lang="zh-CN" altLang="en-US" sz="2607" kern="0" dirty="0" smtClean="0">
                <a:solidFill>
                  <a:srgbClr val="000000"/>
                </a:solidFill>
                <a:latin typeface="Times New Roman" pitchFamily="65" charset="-122"/>
                <a:ea typeface="宋体" pitchFamily="65" charset="-122"/>
              </a:rPr>
              <a:t>是几个志愿者自发成立的团体。老刘当过兵,他总说军队是长城,退下来后就</a:t>
            </a:r>
            <a:endParaRPr lang="zh-CN" altLang="en-US"/>
          </a:p>
        </p:txBody>
      </p:sp>
    </p:spTree>
    <p:custDataLst>
      <p:custData r:id="rId1"/>
    </p:custData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回到了长城脚下。看着这些残破的戍楼土墙,心里说不清是什么滋味,就想保</a:t>
            </a:r>
            <a:r>
              <a:t/>
            </a:r>
            <a:br/>
            <a:r>
              <a:rPr lang="zh-CN" altLang="en-US" sz="2607" kern="0" dirty="0" smtClean="0">
                <a:solidFill>
                  <a:srgbClr val="000000"/>
                </a:solidFill>
                <a:latin typeface="Times New Roman" pitchFamily="65" charset="-122"/>
                <a:ea typeface="宋体" pitchFamily="65" charset="-122"/>
              </a:rPr>
              <a:t>护长城。他每次走到这里,就在这棵红柳树下歇歇脚,四周少林无树,就只有</a:t>
            </a:r>
            <a:r>
              <a:t/>
            </a:r>
            <a:br/>
            <a:r>
              <a:rPr lang="zh-CN" altLang="en-US" sz="2607" kern="0" dirty="0" smtClean="0">
                <a:solidFill>
                  <a:srgbClr val="000000"/>
                </a:solidFill>
                <a:latin typeface="Times New Roman" pitchFamily="65" charset="-122"/>
                <a:ea typeface="宋体" pitchFamily="65" charset="-122"/>
              </a:rPr>
              <a:t>这一点绿色。放眼望去,茫茫高原,沟壑纵横,万里长城奔来眼底。</a:t>
            </a:r>
            <a:r>
              <a:rPr lang="zh-CN" altLang="en-US" sz="2607" u="sng" kern="0" dirty="0" smtClean="0">
                <a:solidFill>
                  <a:srgbClr val="000000"/>
                </a:solidFill>
                <a:latin typeface="Times New Roman" pitchFamily="65" charset="-122"/>
                <a:ea typeface="宋体" pitchFamily="65" charset="-122"/>
              </a:rPr>
              <a:t>他稍一闭</a:t>
            </a:r>
            <a:r>
              <a:t/>
            </a:r>
            <a:br/>
            <a:r>
              <a:rPr lang="zh-CN" altLang="en-US" sz="2607" u="sng" kern="0" dirty="0" smtClean="0">
                <a:solidFill>
                  <a:srgbClr val="000000"/>
                </a:solidFill>
                <a:latin typeface="Times New Roman" pitchFamily="65" charset="-122"/>
                <a:ea typeface="宋体" pitchFamily="65" charset="-122"/>
              </a:rPr>
              <a:t>眼,就听到马嘶镝鸣,隐隐杀声。可再一睁眼,只有残破的城墙和这株与他相</a:t>
            </a:r>
            <a:r>
              <a:t/>
            </a:r>
            <a:br/>
            <a:r>
              <a:rPr lang="zh-CN" altLang="en-US" sz="2607" u="sng" kern="0" dirty="0" smtClean="0">
                <a:solidFill>
                  <a:srgbClr val="000000"/>
                </a:solidFill>
                <a:latin typeface="Times New Roman" pitchFamily="65" charset="-122"/>
                <a:ea typeface="宋体" pitchFamily="65" charset="-122"/>
              </a:rPr>
              <a:t>依为命的红柳。</a:t>
            </a:r>
            <a:r>
              <a:rPr lang="zh-CN" altLang="en-US" sz="2607" kern="0" dirty="0" smtClean="0">
                <a:solidFill>
                  <a:srgbClr val="000000"/>
                </a:solidFill>
                <a:latin typeface="Times New Roman" pitchFamily="65" charset="-122"/>
                <a:ea typeface="宋体" pitchFamily="65" charset="-122"/>
              </a:rPr>
              <a:t>一开始为了巡视方便,他就借住在寺里。后来身边慢慢聚集</a:t>
            </a:r>
            <a:r>
              <a:t/>
            </a:r>
            <a:br/>
            <a:r>
              <a:rPr lang="zh-CN" altLang="en-US" sz="2607" kern="0" dirty="0" smtClean="0">
                <a:solidFill>
                  <a:srgbClr val="000000"/>
                </a:solidFill>
                <a:latin typeface="Times New Roman" pitchFamily="65" charset="-122"/>
                <a:ea typeface="宋体" pitchFamily="65" charset="-122"/>
              </a:rPr>
              <a:t>了五六个志愿者,就挂起了牌子。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保护站已成立五六年,慢慢地与寺庙成为一体。连僧带俗共十来个人,同一个</a:t>
            </a:r>
            <a:r>
              <a:t/>
            </a:r>
            <a:br/>
            <a:r>
              <a:rPr lang="zh-CN" altLang="en-US" sz="2607" kern="0" dirty="0" smtClean="0">
                <a:solidFill>
                  <a:srgbClr val="000000"/>
                </a:solidFill>
                <a:latin typeface="Times New Roman" pitchFamily="65" charset="-122"/>
                <a:ea typeface="宋体" pitchFamily="65" charset="-122"/>
              </a:rPr>
              <a:t>院子,同一个伙房,同一本经济账。志愿者多为居士,所许的大愿便是护城修</a:t>
            </a:r>
            <a:r>
              <a:t/>
            </a:r>
            <a:br/>
            <a:r>
              <a:rPr lang="zh-CN" altLang="en-US" sz="2607" kern="0" dirty="0" smtClean="0">
                <a:solidFill>
                  <a:srgbClr val="000000"/>
                </a:solidFill>
                <a:latin typeface="Times New Roman" pitchFamily="65" charset="-122"/>
                <a:ea typeface="宋体" pitchFamily="65" charset="-122"/>
              </a:rPr>
              <a:t>城;僧人都爱树,禅修的方式就是栽树护树。早晚寺庙里做功课时,志愿者也</a:t>
            </a:r>
            <a:endParaRPr lang="zh-CN" altLang="en-US"/>
          </a:p>
        </p:txBody>
      </p:sp>
    </p:spTree>
    <p:custDataLst>
      <p:custData r:id="rId1"/>
    </p:custData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到佛堂里听一会儿诵经之声,静一静心;而功课之余,僧人们也会到寺下的坡</a:t>
            </a:r>
            <a:r>
              <a:t/>
            </a:r>
            <a:br/>
            <a:r>
              <a:rPr lang="zh-CN" altLang="en-US" sz="2607" kern="0" dirty="0" smtClean="0">
                <a:solidFill>
                  <a:srgbClr val="000000"/>
                </a:solidFill>
                <a:latin typeface="Times New Roman" pitchFamily="65" charset="-122"/>
                <a:ea typeface="宋体" pitchFamily="65" charset="-122"/>
              </a:rPr>
              <a:t>上种地、浇树、巡察长城。不管是保护站还是寺上都没有专门经费。他们</a:t>
            </a:r>
            <a:r>
              <a:t/>
            </a:r>
            <a:br/>
            <a:r>
              <a:rPr lang="zh-CN" altLang="en-US" sz="2607" kern="0" dirty="0" smtClean="0">
                <a:solidFill>
                  <a:srgbClr val="000000"/>
                </a:solidFill>
                <a:latin typeface="Times New Roman" pitchFamily="65" charset="-122"/>
                <a:ea typeface="宋体" pitchFamily="65" charset="-122"/>
              </a:rPr>
              <a:t>自食其力,自筹经费维持生活并做善事。几年来老刘他们在这儿打了一眼井,</a:t>
            </a:r>
            <a:r>
              <a:t/>
            </a:r>
            <a:br/>
            <a:r>
              <a:rPr lang="zh-CN" altLang="en-US" sz="2607" kern="0" dirty="0" smtClean="0">
                <a:solidFill>
                  <a:srgbClr val="000000"/>
                </a:solidFill>
                <a:latin typeface="Times New Roman" pitchFamily="65" charset="-122"/>
                <a:ea typeface="宋体" pitchFamily="65" charset="-122"/>
              </a:rPr>
              <a:t>栽了三百亩的树,为站里盖了几间房。他还率领他的“僧俗大军”走遍沿长</a:t>
            </a:r>
            <a:r>
              <a:t/>
            </a:r>
            <a:br/>
            <a:r>
              <a:rPr lang="zh-CN" altLang="en-US" sz="2607" kern="0" dirty="0" smtClean="0">
                <a:solidFill>
                  <a:srgbClr val="000000"/>
                </a:solidFill>
                <a:latin typeface="Times New Roman" pitchFamily="65" charset="-122"/>
                <a:ea typeface="宋体" pitchFamily="65" charset="-122"/>
              </a:rPr>
              <a:t>城的村子,收回了一万多块散落在民间的长城砖,在文物局的指导下修复了一</a:t>
            </a:r>
            <a:r>
              <a:t/>
            </a:r>
            <a:br/>
            <a:r>
              <a:rPr lang="zh-CN" altLang="en-US" sz="2607" kern="0" dirty="0" smtClean="0">
                <a:solidFill>
                  <a:srgbClr val="000000"/>
                </a:solidFill>
                <a:latin typeface="Times New Roman" pitchFamily="65" charset="-122"/>
                <a:ea typeface="宋体" pitchFamily="65" charset="-122"/>
              </a:rPr>
              <a:t>个长城古戍楼。</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正说着,人们回来了,几个僧人穿着青布僧袍,志愿者中有农妇、老人、学生,</a:t>
            </a:r>
            <a:r>
              <a:t/>
            </a:r>
            <a:br/>
            <a:r>
              <a:rPr lang="zh-CN" altLang="en-US" sz="2607" kern="0" dirty="0" smtClean="0">
                <a:solidFill>
                  <a:srgbClr val="000000"/>
                </a:solidFill>
                <a:latin typeface="Times New Roman" pitchFamily="65" charset="-122"/>
                <a:ea typeface="宋体" pitchFamily="65" charset="-122"/>
              </a:rPr>
              <a:t>还有临时加入的游客,手里都拿着锄头、镰刀、修树剪子,一个孩子快乐地举</a:t>
            </a:r>
            <a:r>
              <a:t/>
            </a:r>
            <a:br/>
            <a:r>
              <a:rPr lang="zh-CN" altLang="en-US" sz="2607" kern="0" dirty="0" smtClean="0">
                <a:solidFill>
                  <a:srgbClr val="000000"/>
                </a:solidFill>
                <a:latin typeface="Times New Roman" pitchFamily="65" charset="-122"/>
                <a:ea typeface="宋体" pitchFamily="65" charset="-122"/>
              </a:rPr>
              <a:t>着一个大南瓜。大山深处,长城脚下,黄土高原上的一所小寺庙里聚集着这样</a:t>
            </a:r>
            <a:endParaRPr lang="zh-CN" altLang="en-US"/>
          </a:p>
        </p:txBody>
      </p:sp>
    </p:spTree>
    <p:custDataLst>
      <p:custData r:id="rId1"/>
    </p:custData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一群奇怪的人,过着这样有趣的生活。山外的世界,大城市拥堵、食品污染、</a:t>
            </a:r>
            <a:r>
              <a:rPr dirty="0"/>
              <a:t/>
            </a:r>
            <a:br>
              <a:rPr dirty="0"/>
            </a:br>
            <a:r>
              <a:rPr lang="zh-CN" altLang="en-US" sz="2607" kern="0" dirty="0" smtClean="0">
                <a:solidFill>
                  <a:srgbClr val="000000"/>
                </a:solidFill>
                <a:latin typeface="Times New Roman" pitchFamily="65" charset="-122"/>
                <a:ea typeface="宋体" pitchFamily="65" charset="-122"/>
              </a:rPr>
              <a:t>种族战争,这里却静如桃源,如在秦汉。只有长城、古寺、志愿者和一棵红柳。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采访完我要下山,老刘送我到寺门口。香客走了,志愿者晚上回城去住,归鸟</a:t>
            </a:r>
            <a:r>
              <a:rPr dirty="0"/>
              <a:t/>
            </a:r>
            <a:br>
              <a:rPr dirty="0"/>
            </a:br>
            <a:r>
              <a:rPr lang="zh-CN" altLang="en-US" sz="2607" kern="0" dirty="0" smtClean="0">
                <a:solidFill>
                  <a:srgbClr val="000000"/>
                </a:solidFill>
                <a:latin typeface="Times New Roman" pitchFamily="65" charset="-122"/>
                <a:ea typeface="宋体" pitchFamily="65" charset="-122"/>
              </a:rPr>
              <a:t>在寺庙上空盘旋着。</a:t>
            </a:r>
            <a:r>
              <a:rPr lang="zh-CN" altLang="en-US" sz="2607" u="sng" kern="0" dirty="0" smtClean="0">
                <a:solidFill>
                  <a:srgbClr val="000000"/>
                </a:solidFill>
                <a:latin typeface="Times New Roman" pitchFamily="65" charset="-122"/>
                <a:ea typeface="宋体" pitchFamily="65" charset="-122"/>
              </a:rPr>
              <a:t>晚风掠过大殿屋脊的琉璃瓦,吹出轻轻的哨音,夕阳又给</a:t>
            </a:r>
            <a:r>
              <a:rPr dirty="0"/>
              <a:t/>
            </a:r>
            <a:br>
              <a:rPr dirty="0"/>
            </a:br>
            <a:r>
              <a:rPr lang="zh-CN" altLang="en-US" sz="2607" u="sng" kern="0" dirty="0" smtClean="0">
                <a:solidFill>
                  <a:srgbClr val="000000"/>
                </a:solidFill>
                <a:latin typeface="Times New Roman" pitchFamily="65" charset="-122"/>
                <a:ea typeface="宋体" pitchFamily="65" charset="-122"/>
              </a:rPr>
              <a:t>长城染上一圈金色的轮廓。</a:t>
            </a:r>
            <a:r>
              <a:rPr lang="zh-CN" altLang="en-US" sz="2607" kern="0" dirty="0" smtClean="0">
                <a:solidFill>
                  <a:srgbClr val="000000"/>
                </a:solidFill>
                <a:latin typeface="Times New Roman" pitchFamily="65" charset="-122"/>
                <a:ea typeface="宋体" pitchFamily="65" charset="-122"/>
              </a:rPr>
              <a:t>我问老刘:“这么多年,你一个人守着长城,守着</a:t>
            </a:r>
            <a:r>
              <a:rPr dirty="0"/>
              <a:t/>
            </a:r>
            <a:br>
              <a:rPr dirty="0"/>
            </a:br>
            <a:r>
              <a:rPr lang="zh-CN" altLang="en-US" sz="2607" kern="0" dirty="0" smtClean="0">
                <a:solidFill>
                  <a:srgbClr val="000000"/>
                </a:solidFill>
                <a:latin typeface="Times New Roman" pitchFamily="65" charset="-122"/>
                <a:ea typeface="宋体" pitchFamily="65" charset="-122"/>
              </a:rPr>
              <a:t>寺庙,是不是有点孤寂?”他回头看了一眼红柳,说:“有柳将军陪伴,不孤单,</a:t>
            </a:r>
            <a:r>
              <a:rPr dirty="0"/>
              <a:t/>
            </a:r>
            <a:br>
              <a:rPr dirty="0"/>
            </a:br>
            <a:r>
              <a:rPr lang="zh-CN" altLang="en-US" sz="2607" kern="0" dirty="0" smtClean="0">
                <a:solidFill>
                  <a:srgbClr val="000000"/>
                </a:solidFill>
                <a:latin typeface="Times New Roman" pitchFamily="65" charset="-122"/>
                <a:ea typeface="宋体" pitchFamily="65" charset="-122"/>
              </a:rPr>
              <a:t>胆子也壮。”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这时夕阳已经给红柳树镀上一层厚重的古铜色,一树紫花更加鲜艳。</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                                                                                                                    (有删改)</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1.赏析文中画线句子的表达效果。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(1)他稍一闭眼,就听到马嘶镝鸣,隐隐杀声。可再一睁眼,只有残破的城墙和</a:t>
            </a:r>
            <a:r>
              <a:rPr dirty="0"/>
              <a:t/>
            </a:r>
            <a:br>
              <a:rPr dirty="0"/>
            </a:br>
            <a:r>
              <a:rPr lang="zh-CN" altLang="en-US" sz="2607" kern="0" dirty="0" smtClean="0">
                <a:solidFill>
                  <a:srgbClr val="000000"/>
                </a:solidFill>
                <a:latin typeface="Times New Roman" pitchFamily="65" charset="-122"/>
                <a:ea typeface="宋体" pitchFamily="65" charset="-122"/>
              </a:rPr>
              <a:t>这株与他相依为命的红柳。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(2)晚风掠过大殿屋脊的琉璃瓦,吹出轻轻的哨音,夕阳又给长城染上一圈金</a:t>
            </a:r>
            <a:r>
              <a:rPr dirty="0"/>
              <a:t/>
            </a:r>
            <a:br>
              <a:rPr dirty="0"/>
            </a:br>
            <a:r>
              <a:rPr lang="zh-CN" altLang="en-US" sz="2607" kern="0" dirty="0" smtClean="0">
                <a:solidFill>
                  <a:srgbClr val="000000"/>
                </a:solidFill>
                <a:latin typeface="Times New Roman" pitchFamily="65" charset="-122"/>
                <a:ea typeface="宋体" pitchFamily="65" charset="-122"/>
              </a:rPr>
              <a:t>色的轮廓。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2.本文主要运用了怎样的表现手法?有什么好处?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044005"/>
            <a:ext cx="11340000" cy="48591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(1)运用想象、拟人和对比手法,表现了长城昔日的辉煌与今日的残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破,表达了老刘的无奈与失落。</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(2)从声音和色彩上着笔,以声衬静,描写了人去鸟归后寺庙的宁静,烘托出人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们淡然、充实、平静、安宁的内心世界。</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赏析句子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首先要看它是否运用修辞手法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有无特殊句式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句子中是不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是有运用精妙的词语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其次要看从这句话中我们可以提炼出什么内容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体会出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哪些思想情感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最后结合着具体的文章内容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分条作答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写清理由。第</a:t>
            </a:r>
            <a:r>
              <a:rPr lang="en-US" altLang="zh-CN" sz="2607" kern="0" dirty="0" smtClean="0">
                <a:solidFill>
                  <a:srgbClr val="FF0000"/>
                </a:solidFill>
                <a:latin typeface="Times New Roman" pitchFamily="65" charset="-122"/>
                <a:ea typeface="宋体" pitchFamily="65" charset="-122"/>
              </a:rPr>
              <a:t>(1)</a:t>
            </a:r>
            <a:r>
              <a:rPr lang="zh-CN" altLang="en-US" sz="2607" kern="0" dirty="0" smtClean="0">
                <a:solidFill>
                  <a:srgbClr val="FF0000"/>
                </a:solidFill>
                <a:latin typeface="Times New Roman" pitchFamily="65" charset="-122"/>
                <a:ea typeface="宋体" pitchFamily="65" charset="-122"/>
              </a:rPr>
              <a:t>题中</a:t>
            </a:r>
            <a:r>
              <a:rPr lang="zh-CN" altLang="en-US" sz="2800" dirty="0" smtClean="0">
                <a:solidFill>
                  <a:srgbClr val="FF0000"/>
                </a:solidFill>
              </a:rPr>
              <a:t/>
            </a:r>
            <a:br>
              <a:rPr lang="zh-CN" altLang="en-US" sz="2800" dirty="0" smtClean="0">
                <a:solidFill>
                  <a:srgbClr val="FF0000"/>
                </a:solidFill>
              </a:rPr>
            </a:b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“他稍一闭眼</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就听到马嘶镝鸣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隐隐杀声”是运用的想象的手法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与他相</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依为命的红柳”是运用的拟人的修辞手法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从闭眼和睁眼的内容来看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运用的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是对比的修辞手法。分析时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需根据这三个手法的运用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再结合语句的特点分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析其表达效果。第</a:t>
            </a:r>
            <a:r>
              <a:rPr lang="en-US" altLang="zh-CN" sz="2607" kern="0" dirty="0" smtClean="0">
                <a:solidFill>
                  <a:srgbClr val="FF0000"/>
                </a:solidFill>
                <a:latin typeface="Times New Roman" pitchFamily="65" charset="-122"/>
                <a:ea typeface="宋体" pitchFamily="65" charset="-122"/>
              </a:rPr>
              <a:t>(2)</a:t>
            </a:r>
            <a:r>
              <a:rPr lang="zh-CN" altLang="en-US" sz="2607" kern="0" dirty="0" smtClean="0">
                <a:solidFill>
                  <a:srgbClr val="FF0000"/>
                </a:solidFill>
                <a:latin typeface="Times New Roman" pitchFamily="65" charset="-122"/>
                <a:ea typeface="宋体" pitchFamily="65" charset="-122"/>
              </a:rPr>
              <a:t>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以此类推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从声音和色彩的角度赏析。</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象征(或托物言志、以物喻人)。红柳生长在严酷的环境中,这里也</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正是志愿者们工作生活的地方;文章赞扬了志愿者们顽强坚韧、默默奉献、</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甘于寂寞的精神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长城红柳是这种精神的生动体现。运用象征手法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从对事物</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外在形态的描写到对人物内在精神的揭示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符合人们的认识规律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也可以使文</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章立意高远、含蓄深刻。</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1332037"/>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文章由物及人,很明显运用了象征手法。对象征手法的分析,既要扣住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文本对物与人在形、神方面的相似之处进行解说,又要体现运用象征手法的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一般性的效果。红柳和志愿者生存环境相似、内在精神相似,运用象征的好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处要侧重对主题的凸显作用。</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b="1" kern="0" dirty="0" smtClean="0">
                <a:solidFill>
                  <a:srgbClr val="000000"/>
                </a:solidFill>
                <a:latin typeface="Times New Roman" pitchFamily="65" charset="-122"/>
                <a:ea typeface="宋体" pitchFamily="65" charset="-122"/>
              </a:rPr>
              <a:t>名师点睛</a:t>
            </a:r>
            <a:endParaRPr lang="zh-CN" altLang="en-US" sz="2800" b="1"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赏析表达技巧题一般给出的材料都是局部画线文字。文字虽然不多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但从答</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题需要看必须要“定点精读”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体察文本</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品味语境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不仅要品读所给材料</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的上下文字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还要在对所给材料精读时进行“四问”</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即从“时间”“地点”</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“对象”“特征”等四个视角设问</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尤其是“对象”格外重要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分清它是景物</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描写还是人物描写还是兼而有之,对下一步判断技巧至关重要。如第五大题</a:t>
            </a:r>
            <a:r>
              <a:rPr dirty="0"/>
              <a:t/>
            </a:r>
            <a:br>
              <a:rPr dirty="0"/>
            </a:br>
            <a:r>
              <a:rPr lang="zh-CN" altLang="en-US" sz="2607" kern="0" dirty="0" smtClean="0">
                <a:solidFill>
                  <a:srgbClr val="000000"/>
                </a:solidFill>
                <a:latin typeface="Times New Roman" pitchFamily="65" charset="-122"/>
                <a:ea typeface="宋体" pitchFamily="65" charset="-122"/>
              </a:rPr>
              <a:t>的第1小题,两个画线句子从对象上看,都是既写景物,也写人物,分析时需两个</a:t>
            </a:r>
            <a:r>
              <a:rPr dirty="0"/>
              <a:t/>
            </a:r>
            <a:br>
              <a:rPr dirty="0"/>
            </a:br>
            <a:r>
              <a:rPr lang="zh-CN" altLang="en-US" sz="2607" kern="0" dirty="0" smtClean="0">
                <a:solidFill>
                  <a:srgbClr val="000000"/>
                </a:solidFill>
                <a:latin typeface="Times New Roman" pitchFamily="65" charset="-122"/>
                <a:ea typeface="宋体" pitchFamily="65" charset="-122"/>
              </a:rPr>
              <a:t>方面同时切入。</a:t>
            </a:r>
          </a:p>
        </p:txBody>
      </p:sp>
    </p:spTree>
    <p:custDataLst>
      <p:custData r:id="rId1"/>
    </p:custData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56"/>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(2018南京、盐城三模)阅读下面作品,完成问题。(20分)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惜笛人语</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钟晓阳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教我笛子的老师姓叶,男的,碰见他真是我的运气。</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第一次上课,叶老师进来,拿什么敲我肩头一记,示意我跟他去。那一敲,定下</a:t>
            </a:r>
            <a:r>
              <a:rPr dirty="0"/>
              <a:t/>
            </a:r>
            <a:br>
              <a:rPr dirty="0"/>
            </a:br>
            <a:r>
              <a:rPr lang="zh-CN" altLang="en-US" sz="2607" kern="0" dirty="0" smtClean="0">
                <a:solidFill>
                  <a:srgbClr val="000000"/>
                </a:solidFill>
                <a:latin typeface="Times New Roman" pitchFamily="65" charset="-122"/>
                <a:ea typeface="宋体" pitchFamily="65" charset="-122"/>
              </a:rPr>
              <a:t>了师生名分。那次我在笛子的尾端吊了一只玉佛,叶老师说:“很多人以为这</a:t>
            </a:r>
            <a:r>
              <a:rPr dirty="0"/>
              <a:t/>
            </a:r>
            <a:br>
              <a:rPr dirty="0"/>
            </a:br>
            <a:r>
              <a:rPr lang="zh-CN" altLang="en-US" sz="2607" kern="0" dirty="0" smtClean="0">
                <a:solidFill>
                  <a:srgbClr val="000000"/>
                </a:solidFill>
                <a:latin typeface="Times New Roman" pitchFamily="65" charset="-122"/>
                <a:ea typeface="宋体" pitchFamily="65" charset="-122"/>
              </a:rPr>
              <a:t>两个穿绳孔是用来穿系饰物的,其实它们也有实际的用途。”虽然他没有说</a:t>
            </a:r>
            <a:r>
              <a:rPr dirty="0"/>
              <a:t/>
            </a:r>
            <a:br>
              <a:rPr dirty="0"/>
            </a:br>
            <a:r>
              <a:rPr lang="zh-CN" altLang="en-US" sz="2607" kern="0" dirty="0" smtClean="0">
                <a:solidFill>
                  <a:srgbClr val="000000"/>
                </a:solidFill>
                <a:latin typeface="Times New Roman" pitchFamily="65" charset="-122"/>
                <a:ea typeface="宋体" pitchFamily="65" charset="-122"/>
              </a:rPr>
              <a:t>明系饰物是错的,但我觉得极不好意思,第二次去就把小玉佛解下来了。</a:t>
            </a:r>
            <a:endParaRPr lang="zh-CN" altLang="en-US" dirty="0"/>
          </a:p>
        </p:txBody>
      </p:sp>
      <p:pic>
        <p:nvPicPr>
          <p:cNvPr id="3" name="Picture 10"/>
          <p:cNvPicPr>
            <a:picLocks noChangeAspect="1" noChangeArrowheads="1"/>
          </p:cNvPicPr>
          <p:nvPr/>
        </p:nvPicPr>
        <p:blipFill>
          <a:blip r:embed="rId4" cstate="print"/>
          <a:srcRect/>
          <a:stretch>
            <a:fillRect/>
          </a:stretch>
        </p:blipFill>
        <p:spPr bwMode="auto">
          <a:xfrm>
            <a:off x="593229" y="971997"/>
            <a:ext cx="2352675" cy="4857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坐在对面,听他讲笛子的种种,觉得一举手一投足都显出他为人的恬淡祥和。</a:t>
            </a:r>
            <a:r>
              <a:t/>
            </a:r>
            <a:br/>
            <a:r>
              <a:rPr lang="zh-CN" altLang="en-US" sz="2607" kern="0" dirty="0" smtClean="0">
                <a:solidFill>
                  <a:srgbClr val="000000"/>
                </a:solidFill>
                <a:latin typeface="Times New Roman" pitchFamily="65" charset="-122"/>
                <a:ea typeface="宋体" pitchFamily="65" charset="-122"/>
              </a:rPr>
              <a:t>有魄力有冲劲的年轻人是待开的朝花,时辰到了不是开的,是爆的,一蓬蓬色</a:t>
            </a:r>
            <a:r>
              <a:t/>
            </a:r>
            <a:br/>
            <a:r>
              <a:rPr lang="zh-CN" altLang="en-US" sz="2607" kern="0" dirty="0" smtClean="0">
                <a:solidFill>
                  <a:srgbClr val="000000"/>
                </a:solidFill>
                <a:latin typeface="Times New Roman" pitchFamily="65" charset="-122"/>
                <a:ea typeface="宋体" pitchFamily="65" charset="-122"/>
              </a:rPr>
              <a:t>彩浓浓的要染没周遭,急迫地要拥抱一切。像叶老师,是让岁月冲淡了的,根</a:t>
            </a:r>
            <a:r>
              <a:t/>
            </a:r>
            <a:br/>
            <a:r>
              <a:rPr lang="zh-CN" altLang="en-US" sz="2607" kern="0" dirty="0" smtClean="0">
                <a:solidFill>
                  <a:srgbClr val="000000"/>
                </a:solidFill>
                <a:latin typeface="Times New Roman" pitchFamily="65" charset="-122"/>
                <a:ea typeface="宋体" pitchFamily="65" charset="-122"/>
              </a:rPr>
              <a:t>底深厚,完全禁得起平淡的日子,不与众物争持。</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我不是学笛子的天才。初学阶段,用气不得其法,涨得脸红脖子粗的,画成漫</a:t>
            </a:r>
            <a:r>
              <a:t/>
            </a:r>
            <a:br/>
            <a:r>
              <a:rPr lang="zh-CN" altLang="en-US" sz="2607" kern="0" dirty="0" smtClean="0">
                <a:solidFill>
                  <a:srgbClr val="000000"/>
                </a:solidFill>
                <a:latin typeface="Times New Roman" pitchFamily="65" charset="-122"/>
                <a:ea typeface="宋体" pitchFamily="65" charset="-122"/>
              </a:rPr>
              <a:t>画是七窍喷烟。过了这一关,学吹高音。风门不得掌握,两唇摩擦,“扑吱</a:t>
            </a:r>
            <a:r>
              <a:t/>
            </a:r>
            <a:br/>
            <a:r>
              <a:rPr lang="zh-CN" altLang="en-US" sz="2607" kern="0" dirty="0" smtClean="0">
                <a:solidFill>
                  <a:srgbClr val="000000"/>
                </a:solidFill>
                <a:latin typeface="Times New Roman" pitchFamily="65" charset="-122"/>
                <a:ea typeface="宋体" pitchFamily="65" charset="-122"/>
              </a:rPr>
              <a:t>扑”一声,擦出口水花。那一刻我难堪到极点,叶老师只是轻蹙眉尖,对着我</a:t>
            </a:r>
            <a:r>
              <a:t/>
            </a:r>
            <a:br/>
            <a:r>
              <a:rPr lang="zh-CN" altLang="en-US" sz="2607" kern="0" dirty="0" smtClean="0">
                <a:solidFill>
                  <a:srgbClr val="000000"/>
                </a:solidFill>
                <a:latin typeface="Times New Roman" pitchFamily="65" charset="-122"/>
                <a:ea typeface="宋体" pitchFamily="65" charset="-122"/>
              </a:rPr>
              <a:t>不甚可救的样子笑一笑。不过,无论如何那小小隔音室里的笛声到底日益清</a:t>
            </a:r>
            <a:r>
              <a:t/>
            </a:r>
            <a:br/>
            <a:r>
              <a:rPr lang="zh-CN" altLang="en-US" sz="2607" kern="0" dirty="0" smtClean="0">
                <a:solidFill>
                  <a:srgbClr val="000000"/>
                </a:solidFill>
                <a:latin typeface="Times New Roman" pitchFamily="65" charset="-122"/>
                <a:ea typeface="宋体" pitchFamily="65" charset="-122"/>
              </a:rPr>
              <a:t>顺了。反过来吹从前的曲谱,居然得心应手,也有余裕多用点感情,真是万分</a:t>
            </a:r>
            <a:endParaRPr lang="zh-CN" altLang="en-US"/>
          </a:p>
        </p:txBody>
      </p:sp>
    </p:spTree>
    <p:custDataLst>
      <p:custData r:id="rId1"/>
    </p:custData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高兴。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又一次,上完了课,两人出来站在街上讲话。离了那隔音室,我竟觉生疏。几</a:t>
            </a:r>
            <a:r>
              <a:t/>
            </a:r>
            <a:br/>
            <a:r>
              <a:rPr lang="zh-CN" altLang="en-US" sz="2607" kern="0" dirty="0" smtClean="0">
                <a:solidFill>
                  <a:srgbClr val="000000"/>
                </a:solidFill>
                <a:latin typeface="Times New Roman" pitchFamily="65" charset="-122"/>
                <a:ea typeface="宋体" pitchFamily="65" charset="-122"/>
              </a:rPr>
              <a:t>回早到了,在室外稍候,上一个学生出来,和他道声再会,他也应了。我这才发</a:t>
            </a:r>
            <a:r>
              <a:t/>
            </a:r>
            <a:br/>
            <a:r>
              <a:rPr lang="zh-CN" altLang="en-US" sz="2607" kern="0" dirty="0" smtClean="0">
                <a:solidFill>
                  <a:srgbClr val="000000"/>
                </a:solidFill>
                <a:latin typeface="Times New Roman" pitchFamily="65" charset="-122"/>
                <a:ea typeface="宋体" pitchFamily="65" charset="-122"/>
              </a:rPr>
              <a:t>觉我从来没跟他说再见,他也就不讲。</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在室内吹笛子,使人有英才错用之感。笛音撞墙碰壁,摔摔跌跌。如果它们都</a:t>
            </a:r>
            <a:r>
              <a:t/>
            </a:r>
            <a:br/>
            <a:r>
              <a:rPr lang="zh-CN" altLang="en-US" sz="2607" kern="0" dirty="0" smtClean="0">
                <a:solidFill>
                  <a:srgbClr val="000000"/>
                </a:solidFill>
                <a:latin typeface="Times New Roman" pitchFamily="65" charset="-122"/>
                <a:ea typeface="宋体" pitchFamily="65" charset="-122"/>
              </a:rPr>
              <a:t>是活的,一定都变得焦头烂额。阳台上就不同,放生一般把笛音放出去,开朗</a:t>
            </a:r>
            <a:r>
              <a:t/>
            </a:r>
            <a:br/>
            <a:r>
              <a:rPr lang="zh-CN" altLang="en-US" sz="2607" kern="0" dirty="0" smtClean="0">
                <a:solidFill>
                  <a:srgbClr val="000000"/>
                </a:solidFill>
                <a:latin typeface="Times New Roman" pitchFamily="65" charset="-122"/>
                <a:ea typeface="宋体" pitchFamily="65" charset="-122"/>
              </a:rPr>
              <a:t>广阔尽显出来了。晚间对面是熠熠灯火,市声沉淀而笛韵嘹亮,仿佛天籁,凡</a:t>
            </a:r>
            <a:r>
              <a:t/>
            </a:r>
            <a:br/>
            <a:r>
              <a:rPr lang="zh-CN" altLang="en-US" sz="2607" kern="0" dirty="0" smtClean="0">
                <a:solidFill>
                  <a:srgbClr val="000000"/>
                </a:solidFill>
                <a:latin typeface="Times New Roman" pitchFamily="65" charset="-122"/>
                <a:ea typeface="宋体" pitchFamily="65" charset="-122"/>
              </a:rPr>
              <a:t>心一动落在红尘,从此生于民间长于民间。有风更好,笛声自身是风,飘到很</a:t>
            </a:r>
            <a:r>
              <a:t/>
            </a:r>
            <a:br/>
            <a:r>
              <a:rPr lang="zh-CN" altLang="en-US" sz="2607" kern="0" dirty="0" smtClean="0">
                <a:solidFill>
                  <a:srgbClr val="000000"/>
                </a:solidFill>
                <a:latin typeface="Times New Roman" pitchFamily="65" charset="-122"/>
                <a:ea typeface="宋体" pitchFamily="65" charset="-122"/>
              </a:rPr>
              <a:t>远的地方,让人听了梦魂一惊,忽起辽远之思。日间也有日间的情调,望出去</a:t>
            </a:r>
            <a:endParaRPr lang="zh-CN" altLang="en-US"/>
          </a:p>
        </p:txBody>
      </p:sp>
    </p:spTree>
    <p:custDataLst>
      <p:custData r:id="rId1"/>
    </p:custData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尽是密密匝匝的公寓洋房,马路上轿车一辆接一辆,遮阳伞像鲜艳夺目的花蘑</a:t>
            </a:r>
            <a:r>
              <a:t/>
            </a:r>
            <a:br/>
            <a:r>
              <a:rPr lang="zh-CN" altLang="en-US" sz="2607" kern="0" dirty="0" smtClean="0">
                <a:solidFill>
                  <a:srgbClr val="000000"/>
                </a:solidFill>
                <a:latin typeface="Times New Roman" pitchFamily="65" charset="-122"/>
                <a:ea typeface="宋体" pitchFamily="65" charset="-122"/>
              </a:rPr>
              <a:t>菇,上坡的上坡,下坡的下坡。卖豆腐花的戴顶草帽腆着胖肚子一路吆喝上</a:t>
            </a:r>
            <a:r>
              <a:t/>
            </a:r>
            <a:br/>
            <a:r>
              <a:rPr lang="zh-CN" altLang="en-US" sz="2607" kern="0" dirty="0" smtClean="0">
                <a:solidFill>
                  <a:srgbClr val="000000"/>
                </a:solidFill>
                <a:latin typeface="Times New Roman" pitchFamily="65" charset="-122"/>
                <a:ea typeface="宋体" pitchFamily="65" charset="-122"/>
              </a:rPr>
              <a:t>来。这时吹吹笛子,有一种人生在世的踏实感。不过笛子最好还是要在山头</a:t>
            </a:r>
            <a:r>
              <a:t/>
            </a:r>
            <a:br/>
            <a:r>
              <a:rPr lang="zh-CN" altLang="en-US" sz="2607" kern="0" dirty="0" smtClean="0">
                <a:solidFill>
                  <a:srgbClr val="000000"/>
                </a:solidFill>
                <a:latin typeface="Times New Roman" pitchFamily="65" charset="-122"/>
                <a:ea typeface="宋体" pitchFamily="65" charset="-122"/>
              </a:rPr>
              <a:t>或草原上吹,最能领略它的春光明媚,春意剔透。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一曲《牧童短笛》,我最喜欢,叶老师以二胡替我伴奏。</a:t>
            </a:r>
            <a:r>
              <a:rPr lang="zh-CN" altLang="en-US" sz="2607" u="sng" kern="0" dirty="0" smtClean="0">
                <a:solidFill>
                  <a:srgbClr val="000000"/>
                </a:solidFill>
                <a:latin typeface="Times New Roman" pitchFamily="65" charset="-122"/>
                <a:ea typeface="宋体" pitchFamily="65" charset="-122"/>
              </a:rPr>
              <a:t>想想还是该由牧童来</a:t>
            </a:r>
            <a:r>
              <a:t/>
            </a:r>
            <a:br/>
            <a:r>
              <a:rPr lang="zh-CN" altLang="en-US" sz="2607" u="sng" kern="0" dirty="0" smtClean="0">
                <a:solidFill>
                  <a:srgbClr val="000000"/>
                </a:solidFill>
                <a:latin typeface="Times New Roman" pitchFamily="65" charset="-122"/>
                <a:ea typeface="宋体" pitchFamily="65" charset="-122"/>
              </a:rPr>
              <a:t>吹,牛背上一挫一荡,那样的悠闲。日出而出,日入而入,鸡鸣桑树颠,落霞赶炊</a:t>
            </a:r>
            <a:r>
              <a:t/>
            </a:r>
            <a:br/>
            <a:r>
              <a:rPr lang="zh-CN" altLang="en-US" sz="2607" u="sng" kern="0" dirty="0" smtClean="0">
                <a:solidFill>
                  <a:srgbClr val="000000"/>
                </a:solidFill>
                <a:latin typeface="Times New Roman" pitchFamily="65" charset="-122"/>
                <a:ea typeface="宋体" pitchFamily="65" charset="-122"/>
              </a:rPr>
              <a:t>烟,好像岁月也在那儿踱来踱去,老也不走。</a:t>
            </a:r>
            <a:r>
              <a:rPr lang="zh-CN" altLang="en-US" sz="2607" kern="0" dirty="0" smtClean="0">
                <a:solidFill>
                  <a:srgbClr val="000000"/>
                </a:solidFill>
                <a:latin typeface="Times New Roman" pitchFamily="65" charset="-122"/>
                <a:ea typeface="宋体" pitchFamily="65" charset="-122"/>
              </a:rPr>
              <a:t>我是城市人,城市的悠闲是偶尔</a:t>
            </a:r>
            <a:r>
              <a:t/>
            </a:r>
            <a:br/>
            <a:r>
              <a:rPr lang="zh-CN" altLang="en-US" sz="2607" kern="0" dirty="0" smtClean="0">
                <a:solidFill>
                  <a:srgbClr val="000000"/>
                </a:solidFill>
                <a:latin typeface="Times New Roman" pitchFamily="65" charset="-122"/>
                <a:ea typeface="宋体" pitchFamily="65" charset="-122"/>
              </a:rPr>
              <a:t>跳出来的休止符。总设法要把它消磨得值得回味,于是连那消磨的心情也是</a:t>
            </a:r>
            <a:r>
              <a:t/>
            </a:r>
            <a:br/>
            <a:r>
              <a:rPr lang="zh-CN" altLang="en-US" sz="2607" kern="0" dirty="0" smtClean="0">
                <a:solidFill>
                  <a:srgbClr val="000000"/>
                </a:solidFill>
                <a:latin typeface="Times New Roman" pitchFamily="65" charset="-122"/>
                <a:ea typeface="宋体" pitchFamily="65" charset="-122"/>
              </a:rPr>
              <a:t>焦急的。我在这里吹,老师在一旁拉,光阴就匆匆地去了。</a:t>
            </a:r>
            <a:endParaRPr lang="zh-CN" altLang="en-US"/>
          </a:p>
        </p:txBody>
      </p:sp>
    </p:spTree>
    <p:custDataLst>
      <p:custData r:id="rId1"/>
    </p:custData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叶老师会演奏的管弦乐器至少有四种:笛子、扬琴、古筝、二胡。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箫笛比其他乐器与演奏者有更切身的关系,因为用的是气。声由气出,音由声</a:t>
            </a:r>
            <a:r>
              <a:t/>
            </a:r>
            <a:br/>
            <a:r>
              <a:rPr lang="zh-CN" altLang="en-US" sz="2607" kern="0" dirty="0" smtClean="0">
                <a:solidFill>
                  <a:srgbClr val="000000"/>
                </a:solidFill>
                <a:latin typeface="Times New Roman" pitchFamily="65" charset="-122"/>
                <a:ea typeface="宋体" pitchFamily="65" charset="-122"/>
              </a:rPr>
              <a:t>出;不止精神,连整个身体都要投入。笛子音色清亮圆润,悠扬处绝伦无可匹</a:t>
            </a:r>
            <a:r>
              <a:t/>
            </a:r>
            <a:br/>
            <a:r>
              <a:rPr lang="zh-CN" altLang="en-US" sz="2607" kern="0" dirty="0" smtClean="0">
                <a:solidFill>
                  <a:srgbClr val="000000"/>
                </a:solidFill>
                <a:latin typeface="Times New Roman" pitchFamily="65" charset="-122"/>
                <a:ea typeface="宋体" pitchFamily="65" charset="-122"/>
              </a:rPr>
              <a:t>比。凄伤之曲落到笛管中也带几分高扬,公然说与天下人知晓。箫则是万般</a:t>
            </a:r>
            <a:r>
              <a:t/>
            </a:r>
            <a:br/>
            <a:r>
              <a:rPr lang="zh-CN" altLang="en-US" sz="2607" kern="0" dirty="0" smtClean="0">
                <a:solidFill>
                  <a:srgbClr val="000000"/>
                </a:solidFill>
                <a:latin typeface="Times New Roman" pitchFamily="65" charset="-122"/>
                <a:ea typeface="宋体" pitchFamily="65" charset="-122"/>
              </a:rPr>
              <a:t>情绪诉与自己听。一扇户牖,几家民房,都可以是箫声徘徊地。箫身长而孔</a:t>
            </a:r>
            <a:r>
              <a:t/>
            </a:r>
            <a:br/>
            <a:r>
              <a:rPr lang="zh-CN" altLang="en-US" sz="2607" kern="0" dirty="0" smtClean="0">
                <a:solidFill>
                  <a:srgbClr val="000000"/>
                </a:solidFill>
                <a:latin typeface="Times New Roman" pitchFamily="65" charset="-122"/>
                <a:ea typeface="宋体" pitchFamily="65" charset="-122"/>
              </a:rPr>
              <a:t>疏,男子吹比较好,但必须有个深沉壮阔的背景。</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扬琴也是男子的。每逢叶老师替我用扬琴伴奏,琤琤琮琮,纷纷繁繁,铿锵中</a:t>
            </a:r>
            <a:r>
              <a:t/>
            </a:r>
            <a:br/>
            <a:r>
              <a:rPr lang="zh-CN" altLang="en-US" sz="2607" kern="0" dirty="0" smtClean="0">
                <a:solidFill>
                  <a:srgbClr val="000000"/>
                </a:solidFill>
                <a:latin typeface="Times New Roman" pitchFamily="65" charset="-122"/>
                <a:ea typeface="宋体" pitchFamily="65" charset="-122"/>
              </a:rPr>
              <a:t>轻盈可喜。许多东西要交代,但交代得有条不紊。古筝是女子的,人要素静,</a:t>
            </a:r>
            <a:r>
              <a:t/>
            </a:r>
            <a:br/>
            <a:r>
              <a:rPr lang="zh-CN" altLang="en-US" sz="2607" kern="0" dirty="0" smtClean="0">
                <a:solidFill>
                  <a:srgbClr val="000000"/>
                </a:solidFill>
                <a:latin typeface="Times New Roman" pitchFamily="65" charset="-122"/>
                <a:ea typeface="宋体" pitchFamily="65" charset="-122"/>
              </a:rPr>
              <a:t>且要低眉垂睫,一派清简。一种凄婉处,万物皆沉静下来。二胡无论如何是男</a:t>
            </a:r>
            <a:endParaRPr lang="zh-CN" altLang="en-US"/>
          </a:p>
        </p:txBody>
      </p:sp>
    </p:spTree>
    <p:custDataLst>
      <p:custData r:id="rId1"/>
    </p:custData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子的。箫笛是情绪多于故事,二胡则是说不尽的故事,拉来拉去拉不完。想象</a:t>
            </a:r>
            <a:r>
              <a:rPr dirty="0"/>
              <a:t/>
            </a:r>
            <a:br>
              <a:rPr dirty="0"/>
            </a:br>
            <a:r>
              <a:rPr lang="zh-CN" altLang="en-US" sz="2607" kern="0" dirty="0" smtClean="0">
                <a:solidFill>
                  <a:srgbClr val="000000"/>
                </a:solidFill>
                <a:latin typeface="Times New Roman" pitchFamily="65" charset="-122"/>
                <a:ea typeface="宋体" pitchFamily="65" charset="-122"/>
              </a:rPr>
              <a:t>中拉二胡的该是个长方形脸,瘦、穷——至少不能太富裕,穿一袭浅灰夹袍,</a:t>
            </a:r>
            <a:r>
              <a:rPr dirty="0"/>
              <a:t/>
            </a:r>
            <a:br>
              <a:rPr dirty="0"/>
            </a:br>
            <a:r>
              <a:rPr lang="zh-CN" altLang="en-US" sz="2607" kern="0" dirty="0" smtClean="0">
                <a:solidFill>
                  <a:srgbClr val="000000"/>
                </a:solidFill>
                <a:latin typeface="Times New Roman" pitchFamily="65" charset="-122"/>
                <a:ea typeface="宋体" pitchFamily="65" charset="-122"/>
              </a:rPr>
              <a:t>在露冷的小天井里,老榕树下,满地青白的月光像碾碎的玉。夜阑人静了,想</a:t>
            </a:r>
            <a:r>
              <a:rPr dirty="0"/>
              <a:t/>
            </a:r>
            <a:br>
              <a:rPr dirty="0"/>
            </a:br>
            <a:r>
              <a:rPr lang="zh-CN" altLang="en-US" sz="2607" kern="0" dirty="0" smtClean="0">
                <a:solidFill>
                  <a:srgbClr val="000000"/>
                </a:solidFill>
                <a:latin typeface="Times New Roman" pitchFamily="65" charset="-122"/>
                <a:ea typeface="宋体" pitchFamily="65" charset="-122"/>
              </a:rPr>
              <a:t>起往事,真是唉唉唉三声唏嘘。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百般乐器,无论吹弹敲拨,皆不可有表演之心。此心一生,魔障即生,就算多精</a:t>
            </a:r>
            <a:r>
              <a:rPr dirty="0"/>
              <a:t/>
            </a:r>
            <a:br>
              <a:rPr dirty="0"/>
            </a:br>
            <a:r>
              <a:rPr lang="zh-CN" altLang="en-US" sz="2607" kern="0" dirty="0" smtClean="0">
                <a:solidFill>
                  <a:srgbClr val="000000"/>
                </a:solidFill>
                <a:latin typeface="Times New Roman" pitchFamily="65" charset="-122"/>
                <a:ea typeface="宋体" pitchFamily="65" charset="-122"/>
              </a:rPr>
              <a:t>通也是不成大器的。惜笛人说惜笛话,有此两句:“暗红尘霎时雪亮,热春光</a:t>
            </a:r>
            <a:r>
              <a:rPr dirty="0"/>
              <a:t/>
            </a:r>
            <a:br>
              <a:rPr dirty="0"/>
            </a:br>
            <a:r>
              <a:rPr lang="zh-CN" altLang="en-US" sz="2607" kern="0" dirty="0" smtClean="0">
                <a:solidFill>
                  <a:srgbClr val="000000"/>
                </a:solidFill>
                <a:latin typeface="Times New Roman" pitchFamily="65" charset="-122"/>
                <a:ea typeface="宋体" pitchFamily="65" charset="-122"/>
              </a:rPr>
              <a:t>一阵冰凉。”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1.简要概括文中叶老师的形象特点。(4分)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2.赏析文章画线句子的表达效果。(6分)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三、(2017金陵中学等三校联考,改编)阅读下面的文字,完成后面的题目。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永远的普希金</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余 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对于俄罗斯人来说,普希金是无法形容的,一如俄罗斯皑皑的白雪。对于俄罗</a:t>
            </a:r>
            <a:r>
              <a:rPr dirty="0"/>
              <a:t/>
            </a:r>
            <a:br>
              <a:rPr dirty="0"/>
            </a:br>
            <a:r>
              <a:rPr lang="zh-CN" altLang="en-US" sz="2607" kern="0" dirty="0" smtClean="0">
                <a:solidFill>
                  <a:srgbClr val="000000"/>
                </a:solidFill>
                <a:latin typeface="Times New Roman" pitchFamily="65" charset="-122"/>
                <a:ea typeface="宋体" pitchFamily="65" charset="-122"/>
              </a:rPr>
              <a:t>斯人来说,普希金又是活生生的,一如他们用以维持生命的黑面包和红菜汤。</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《皇村的早晨》中生动地描写了童年的普希金。一个坚强而敏感的孩子被</a:t>
            </a:r>
            <a:r>
              <a:rPr dirty="0"/>
              <a:t/>
            </a:r>
            <a:br>
              <a:rPr dirty="0"/>
            </a:br>
            <a:r>
              <a:rPr lang="zh-CN" altLang="en-US" sz="2607" kern="0" dirty="0" smtClean="0">
                <a:solidFill>
                  <a:srgbClr val="000000"/>
                </a:solidFill>
                <a:latin typeface="Times New Roman" pitchFamily="65" charset="-122"/>
                <a:ea typeface="宋体" pitchFamily="65" charset="-122"/>
              </a:rPr>
              <a:t>选中去捍卫整个民族的尊严,去创造一个民族的文化。当与他同宿舍的孩子</a:t>
            </a:r>
            <a:r>
              <a:rPr dirty="0"/>
              <a:t/>
            </a:r>
            <a:br>
              <a:rPr dirty="0"/>
            </a:br>
            <a:r>
              <a:rPr lang="zh-CN" altLang="en-US" sz="2607" kern="0" dirty="0" smtClean="0">
                <a:solidFill>
                  <a:srgbClr val="000000"/>
                </a:solidFill>
                <a:latin typeface="Times New Roman" pitchFamily="65" charset="-122"/>
                <a:ea typeface="宋体" pitchFamily="65" charset="-122"/>
              </a:rPr>
              <a:t>还处在迷迷瞪瞪之中的时候,他就早早地结束了自己的童年时代。普希金在</a:t>
            </a:r>
            <a:r>
              <a:rPr dirty="0"/>
              <a:t/>
            </a:r>
            <a:br>
              <a:rPr dirty="0"/>
            </a:br>
            <a:r>
              <a:rPr lang="zh-CN" altLang="en-US" sz="2607" kern="0" dirty="0" smtClean="0">
                <a:solidFill>
                  <a:srgbClr val="000000"/>
                </a:solidFill>
                <a:latin typeface="Times New Roman" pitchFamily="65" charset="-122"/>
                <a:ea typeface="宋体" pitchFamily="65" charset="-122"/>
              </a:rPr>
              <a:t>皇村的树林中做了一个梦,树们、草们、花们,都在跟他谈话,用一种比现有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3.倒数第二段关于扬琴等乐器的叙写有何作用?(4分)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4.结合全文,探究文末“暗红尘霎时雪亮,热春光一阵冰凉”的丰富意蕴。</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注重启发;恬淡祥和;宽容耐心;才艺丰富。</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本题为人物形象特点概括题,从文中提取正面描写、侧面描写、介绍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与评价的语句,梳理文中具体事例,概括形象特点即可。老师委婉提醒“我”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摘掉玉佛,表现其宽厚体贴;第三段直接描写其“恬淡祥和”“不与众物争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持”;“我”学笛“不甚可救”,叶老师只是“笑一笑”以及“没跟他说再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见,他也就不讲”,表现其温和从容;叶老师为“我”伴奏《牧童短笛》表现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其技艺高超;至少会四种乐器,表现其多才多艺;对箫笛等乐器的描写,侧面表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现其内心充盈丰富;最后一段“不可有表演之心”,表现叶老师超然物外。</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583260"/>
          </a:xfrm>
          <a:prstGeom prst="rect">
            <a:avLst/>
          </a:prstGeom>
          <a:noFill/>
        </p:spPr>
        <p:txBody>
          <a:bodyPr wrap="square" lIns="0" tIns="0" rIns="0" bIns="0" rtlCol="0">
            <a:spAutoFit/>
          </a:bodyPr>
          <a:lstStyle/>
          <a:p>
            <a:pPr eaLnBrk="0" latinLnBrk="1" hangingPunct="0">
              <a:lnSpc>
                <a:spcPts val="4360"/>
              </a:lnSpc>
            </a:pPr>
            <a:r>
              <a:rPr lang="en-US" altLang="zh-CN"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通过想象的画面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传达出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牧童短笛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一曲的音乐特点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化用诗文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字典雅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营造意境美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运用拟人修辞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形象地表现出时光的盘桓与绵长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句式整</a:t>
            </a:r>
            <a:endParaRPr lang="zh-CN" altLang="en-US" sz="2800" dirty="0" smtClean="0">
              <a:solidFill>
                <a:srgbClr val="FF0000"/>
              </a:solidFill>
            </a:endParaRPr>
          </a:p>
          <a:p>
            <a:pPr marL="0" indent="0" eaLnBrk="0" latinLnBrk="1" hangingPunct="0">
              <a:lnSpc>
                <a:spcPts val="4360"/>
              </a:lnSpc>
              <a:spcBef>
                <a:spcPts val="0"/>
              </a:spcBef>
              <a:buNone/>
            </a:pPr>
            <a:r>
              <a:rPr lang="zh-CN" altLang="en-US" sz="2607" kern="0" dirty="0" smtClean="0">
                <a:solidFill>
                  <a:srgbClr val="FF0000"/>
                </a:solidFill>
                <a:latin typeface="Times New Roman" pitchFamily="65" charset="-122"/>
                <a:ea typeface="宋体" pitchFamily="65" charset="-122"/>
              </a:rPr>
              <a:t>散结合,富有节奏感。</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36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赏析散文语言</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可从表达方式、修辞手法、表现手法、语言表达等角</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度依次分析。画线句子为作者由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牧童短笛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引发的联想想象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一“挫”一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用词准确、生动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表现笛声的抑扬顿挫、宛转悠扬</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日出而出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日入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而入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鸡鸣桑树颠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落霞赶炊烟”为整句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其他为散句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句子整散结合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长短结合</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句式整齐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错落有致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踱来踱去”将岁月拟人化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生动形象。为读者展现了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一幅“牧童吹笛图”</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写出了叶老师技艺高超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淡然雅致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以及对叶老师的感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激、敬佩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对恬淡乡村生活的热爱。</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内容上,表达作者对不同乐器的独到理解,体现叶老师的音乐素养及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对“我”的影响;结构上,为后文表达对艺术和人生的领悟张本。</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语段作用题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可从内容、结构和表达等角度结合情感主旨依次分析。</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内容方面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通过分析各种乐器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侧面表现人物形象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叶老师刚柔并济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平淡祥和</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内心丰富</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结构上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与前文对箫笛的分析相照应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为结尾段的抒情议论做了铺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垫</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表达上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语言优美简洁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丰富文章内容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增强了文章的艺术感染力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吸引读者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兴趣。</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笛声清亮,让人霎时获得心灵的感动;音乐丰盈,启悟人生,使人心中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雪亮;叶老师言传身教,使“我”对艺术和人生有了更深的领悟;奏百般乐器,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须屏除表演之心;处喧嚣俗世,须保持冷静淡泊。</a:t>
            </a:r>
            <a:endParaRPr lang="zh-CN" altLang="en-US" dirty="0">
              <a:solidFill>
                <a:srgbClr val="FF0000"/>
              </a:solidFill>
            </a:endParaRPr>
          </a:p>
        </p:txBody>
      </p:sp>
      <p:sp>
        <p:nvSpPr>
          <p:cNvPr id="3" name="TextBox 2"/>
          <p:cNvSpPr txBox="1"/>
          <p:nvPr/>
        </p:nvSpPr>
        <p:spPr>
          <a:xfrm>
            <a:off x="540000" y="2628181"/>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探究重要句子意蕴,要结合句子在文中的位置分析,内抓特征,外看联</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系,结合作者情感,分析其具体含意、所蕴含的情感以及现实意义。该句出自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清代孔尚任的《桃花扇》,意为“浑浑噩噩中突然间明白了红尘世事,心中豁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然开朗,看穿了红尘滚滚,世事险恶,发现自己陷入迷障,心中凉意顿生”,抒发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了作者对“不可有表演之心”的感慨,通过刻画叶老师超然物外、不与众物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争持的人物形象,表达了作者对这种人生态度的赞赏和提倡。</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提分攻略五　关注特质,深度挖掘,突破意蕴探究题</a:t>
            </a:r>
            <a:endParaRPr lang="zh-CN" altLang="en-US" sz="3700" dirty="0">
              <a:latin typeface="黑体" pitchFamily="49" charset="-122"/>
              <a:ea typeface="黑体" pitchFamily="49" charset="-122"/>
            </a:endParaRPr>
          </a:p>
        </p:txBody>
      </p:sp>
      <p:pic>
        <p:nvPicPr>
          <p:cNvPr id="3" name="Picture 2"/>
          <p:cNvPicPr>
            <a:picLocks noChangeAspect="1" noChangeArrowheads="1"/>
          </p:cNvPicPr>
          <p:nvPr/>
        </p:nvPicPr>
        <p:blipFill>
          <a:blip r:embed="rId4" cstate="print"/>
          <a:srcRect/>
          <a:stretch>
            <a:fillRect/>
          </a:stretch>
        </p:blipFill>
        <p:spPr bwMode="auto">
          <a:xfrm>
            <a:off x="521221" y="1692077"/>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665237" y="2340149"/>
          <a:ext cx="9766400" cy="3429000"/>
        </p:xfrm>
        <a:graphic>
          <a:graphicData uri="http://schemas.openxmlformats.org/drawingml/2006/table">
            <a:tbl>
              <a:tblPr/>
              <a:tblGrid>
                <a:gridCol w="629293"/>
                <a:gridCol w="1368152"/>
                <a:gridCol w="4104456"/>
                <a:gridCol w="1944216"/>
                <a:gridCol w="1720283"/>
              </a:tblGrid>
              <a:tr h="373320">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年份</a:t>
                      </a:r>
                    </a:p>
                  </a:txBody>
                  <a:tcPr marL="45720" marR="45720"/>
                </a:tc>
                <a:tc>
                  <a:txBody>
                    <a:bodyPr/>
                    <a:lstStyle/>
                    <a:p>
                      <a:pPr eaLnBrk="0" latinLnBrk="1" hangingPunct="0"/>
                      <a:r>
                        <a:rPr lang="zh-CN" altLang="en-US" sz="1300" kern="0" dirty="0" smtClean="0">
                          <a:solidFill>
                            <a:srgbClr val="000000"/>
                          </a:solidFill>
                          <a:latin typeface="Times New Roman" pitchFamily="65" charset="-122"/>
                          <a:ea typeface="宋体" pitchFamily="65" charset="-122"/>
                        </a:rPr>
                        <a:t>选材</a:t>
                      </a:r>
                    </a:p>
                  </a:txBody>
                  <a:tcPr marL="45720" marR="45720" anchor="ctr"/>
                </a:tc>
                <a:tc>
                  <a:txBody>
                    <a:bodyPr/>
                    <a:lstStyle/>
                    <a:p>
                      <a:pPr eaLnBrk="0" latinLnBrk="1" hangingPunct="0"/>
                      <a:r>
                        <a:rPr lang="zh-CN" altLang="en-US" sz="1300" kern="0" dirty="0" smtClean="0">
                          <a:solidFill>
                            <a:srgbClr val="000000"/>
                          </a:solidFill>
                          <a:latin typeface="Times New Roman" pitchFamily="65" charset="-122"/>
                          <a:ea typeface="宋体" pitchFamily="65" charset="-122"/>
                        </a:rPr>
                        <a:t>题目</a:t>
                      </a:r>
                    </a:p>
                  </a:txBody>
                  <a:tcPr marL="45720" marR="45720" anchor="ctr"/>
                </a:tc>
                <a:tc>
                  <a:txBody>
                    <a:bodyPr/>
                    <a:lstStyle/>
                    <a:p>
                      <a:pPr eaLnBrk="0" latinLnBrk="1" hangingPunct="0"/>
                      <a:r>
                        <a:rPr lang="zh-CN" altLang="en-US" sz="1300" kern="0" dirty="0" smtClean="0">
                          <a:solidFill>
                            <a:srgbClr val="000000"/>
                          </a:solidFill>
                          <a:latin typeface="Times New Roman" pitchFamily="65" charset="-122"/>
                          <a:ea typeface="宋体" pitchFamily="65" charset="-122"/>
                        </a:rPr>
                        <a:t>类型</a:t>
                      </a:r>
                    </a:p>
                  </a:txBody>
                  <a:tcPr marL="45720" marR="45720" anchor="ctr"/>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规律总结</a:t>
                      </a:r>
                    </a:p>
                  </a:txBody>
                  <a:tcPr marL="45720" marR="45720"/>
                </a:tc>
              </a:tr>
              <a:tr h="562813">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2015</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《比邻而居》</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(王安忆)</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15.请探究文章最后一段中画线句的意蕴。</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文句意</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蕴探究</a:t>
                      </a:r>
                    </a:p>
                  </a:txBody>
                  <a:tcPr marL="45720" marR="45720"/>
                </a:tc>
                <a:tc rowSpan="4">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①以往题型包括文句意蕴探究和标题意蕴探究,以文句意蕴探究为主。</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②以往题型指向具体,开放性不足。由文本内向文本外拓展延伸的体验、启示式探究值得关注。</a:t>
                      </a:r>
                    </a:p>
                  </a:txBody>
                  <a:tcPr marL="45720" marR="45720"/>
                </a:tc>
              </a:tr>
              <a:tr h="831959">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2013</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《何容何许人也》</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(老舍)</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14.“他喜爱北平,大概最大的原因是北平有几位说得来的朋友。”探究文章最后一句的内涵。</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文句意</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蕴探究</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2009</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《上善若水》</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(张笑天)</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14.请探究都江堰蕴含了“上善若水”的哪几层深意。</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标题意</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蕴探究</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2007</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《麦天》</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(雷抒雁)</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14.文中叙写了如今关中“麦天”的哪些变化?这些变化说明了什么?</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文句意</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蕴探究</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56"/>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1.抓不住文句关键信息。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2.不结合上下文甚至全文,孤立理解文句。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3.忽略标题自身的特点和意义。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4.观点不明,角度单一。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5.思路狭窄,不能内外结合探究文本。</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1044005"/>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37245" y="1332037"/>
          <a:ext cx="8789760" cy="3360005"/>
        </p:xfrm>
        <a:graphic>
          <a:graphicData uri="http://schemas.openxmlformats.org/drawingml/2006/table">
            <a:tbl>
              <a:tblPr/>
              <a:tblGrid>
                <a:gridCol w="629293"/>
                <a:gridCol w="720080"/>
                <a:gridCol w="5242947"/>
                <a:gridCol w="2197440"/>
              </a:tblGrid>
              <a:tr h="864125">
                <a:tc rowSpan="4">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文句</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意蕴</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探究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句子</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位置</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江苏比较青睐对结尾句子的考查,结尾句子一般都有总括上文、画龙点睛、卒章显志的作用。</a:t>
                      </a:r>
                    </a:p>
                  </a:txBody>
                  <a:tcPr marL="45720" marR="45720"/>
                </a:tc>
                <a:tc rowSpan="4">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审题定向</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外看特征,</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内看联系</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整合信息,</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组织答案</a:t>
                      </a: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描写</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对象</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无论什么句子,都要抓住句子的描写对象(或主语)。抓住了描写对象,就抓住了探究的方向。</a:t>
                      </a:r>
                    </a:p>
                  </a:txBody>
                  <a:tcPr marL="45720" marR="45720"/>
                </a:tc>
                <a:tc vMerge="1">
                  <a:txBody>
                    <a:bodyPr/>
                    <a:lstStyle/>
                    <a:p>
                      <a:pPr eaLnBrk="0" latinLnBrk="1" hangingPunct="0"/>
                      <a:r>
                        <a:t/>
                      </a:r>
                      <a:br/>
                      <a:endParaRP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句子</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特征</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抓住句子的关键词语;分析句子的结构层次;还原修辞句的本来意思,揭示句子的比喻义、双关义等。</a:t>
                      </a:r>
                    </a:p>
                  </a:txBody>
                  <a:tcPr marL="45720" marR="45720"/>
                </a:tc>
                <a:tc vMerge="1">
                  <a:txBody>
                    <a:bodyPr/>
                    <a:lstStyle/>
                    <a:p>
                      <a:pPr eaLnBrk="0" latinLnBrk="1" hangingPunct="0"/>
                      <a:r>
                        <a:t/>
                      </a:r>
                      <a:br/>
                      <a:endParaRP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内在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联系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看该句与主旨之间的关系,看该句与作者所要表达的思想感情之间的关系,看文本写作的时代背景。</a:t>
                      </a:r>
                    </a:p>
                  </a:txBody>
                  <a:tcPr marL="45720" marR="45720"/>
                </a:tc>
                <a:tc vMerge="1">
                  <a:txBody>
                    <a:bodyPr/>
                    <a:lstStyle/>
                    <a:p>
                      <a:pPr eaLnBrk="0" latinLnBrk="1" hangingPunct="0"/>
                      <a:r>
                        <a:t/>
                      </a:r>
                      <a:br/>
                      <a:endParaRPr/>
                    </a:p>
                  </a:txBody>
                  <a:tcPr marL="45720" marR="45720"/>
                </a:tc>
              </a:tr>
            </a:tbl>
          </a:graphicData>
        </a:graphic>
      </p:graphicFrame>
      <p:pic>
        <p:nvPicPr>
          <p:cNvPr id="3" name="Picture 3"/>
          <p:cNvPicPr>
            <a:picLocks noChangeAspect="1" noChangeArrowheads="1"/>
          </p:cNvPicPr>
          <p:nvPr/>
        </p:nvPicPr>
        <p:blipFill>
          <a:blip r:embed="rId4" cstate="print"/>
          <a:srcRect/>
          <a:stretch>
            <a:fillRect/>
          </a:stretch>
        </p:blipFill>
        <p:spPr bwMode="auto">
          <a:xfrm>
            <a:off x="449213" y="611957"/>
            <a:ext cx="2409825"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1025277" y="1188021"/>
          <a:ext cx="8789760" cy="3291840"/>
        </p:xfrm>
        <a:graphic>
          <a:graphicData uri="http://schemas.openxmlformats.org/drawingml/2006/table">
            <a:tbl>
              <a:tblPr/>
              <a:tblGrid>
                <a:gridCol w="917325"/>
                <a:gridCol w="2088232"/>
                <a:gridCol w="3586763"/>
                <a:gridCol w="2197440"/>
              </a:tblGrid>
              <a:tr h="1296173">
                <a:tc rowSpan="3">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意蕴</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探究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含义</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包括自身义(即表层义)、引申义、象</a:t>
                      </a:r>
                      <a:r>
                        <a:rPr sz="1400" dirty="0"/>
                        <a:t/>
                      </a:r>
                      <a:br>
                        <a:rPr sz="1400" dirty="0"/>
                      </a:br>
                      <a:r>
                        <a:rPr lang="zh-CN" altLang="en-US" sz="1400" kern="0" dirty="0" smtClean="0">
                          <a:solidFill>
                            <a:srgbClr val="000000"/>
                          </a:solidFill>
                          <a:latin typeface="Times New Roman" pitchFamily="65" charset="-122"/>
                          <a:ea typeface="宋体" pitchFamily="65" charset="-122"/>
                        </a:rPr>
                        <a:t>征义或比喻义。</a:t>
                      </a:r>
                    </a:p>
                  </a:txBody>
                  <a:tcPr marL="45720" marR="45720"/>
                </a:tc>
                <a:tc rowSpan="3">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审题定向,</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找出照应</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标题的文字</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由表及里,</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分析内涵</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兼顾特点,</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分析作用</a:t>
                      </a:r>
                    </a:p>
                  </a:txBody>
                  <a:tcPr marL="45720" marR="45720"/>
                </a:tc>
              </a:tr>
              <a:tr h="60263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情感</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包括标题中的情感倾向和标题对揭示</a:t>
                      </a:r>
                      <a:r>
                        <a:rPr sz="1400"/>
                        <a:t/>
                      </a:r>
                      <a:br>
                        <a:rPr sz="1400"/>
                      </a:br>
                      <a:r>
                        <a:rPr lang="zh-CN" altLang="en-US" sz="1400" kern="0" dirty="0" smtClean="0">
                          <a:solidFill>
                            <a:srgbClr val="000000"/>
                          </a:solidFill>
                          <a:latin typeface="Times New Roman" pitchFamily="65" charset="-122"/>
                          <a:ea typeface="宋体" pitchFamily="65" charset="-122"/>
                        </a:rPr>
                        <a:t>和点明主旨的作用。</a:t>
                      </a:r>
                    </a:p>
                  </a:txBody>
                  <a:tcPr marL="45720" marR="45720"/>
                </a:tc>
                <a:tc vMerge="1">
                  <a:txBody>
                    <a:bodyPr/>
                    <a:lstStyle/>
                    <a:p>
                      <a:pPr eaLnBrk="0" latinLnBrk="1" hangingPunct="0"/>
                      <a:r>
                        <a:t/>
                      </a:r>
                      <a:br/>
                      <a:endParaRPr/>
                    </a:p>
                  </a:txBody>
                  <a:tcPr marL="45720" marR="45720"/>
                </a:tc>
              </a:tr>
              <a:tr h="60263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特征</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分析标题自身的特点(修辞、句式)及</a:t>
                      </a:r>
                      <a:r>
                        <a:rPr sz="1400" dirty="0"/>
                        <a:t/>
                      </a:r>
                      <a:br>
                        <a:rPr sz="1400" dirty="0"/>
                      </a:br>
                      <a:r>
                        <a:rPr lang="zh-CN" altLang="en-US" sz="1400" kern="0" dirty="0" smtClean="0">
                          <a:solidFill>
                            <a:srgbClr val="000000"/>
                          </a:solidFill>
                          <a:latin typeface="Times New Roman" pitchFamily="65" charset="-122"/>
                          <a:ea typeface="宋体" pitchFamily="65" charset="-122"/>
                        </a:rPr>
                        <a:t>其对表情达意的作用。</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1020493" y="1260000"/>
          <a:ext cx="8789760" cy="2971800"/>
        </p:xfrm>
        <a:graphic>
          <a:graphicData uri="http://schemas.openxmlformats.org/drawingml/2006/table">
            <a:tbl>
              <a:tblPr/>
              <a:tblGrid>
                <a:gridCol w="989333"/>
                <a:gridCol w="936104"/>
                <a:gridCol w="4666883"/>
                <a:gridCol w="2197440"/>
              </a:tblGrid>
              <a:tr h="792117">
                <a:tc rowSpan="3">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体验、</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启示类</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探究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文本</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角度</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要从文本中抽取语句,提炼认识与启</a:t>
                      </a:r>
                      <a:r>
                        <a:rPr sz="1400" dirty="0"/>
                        <a:t/>
                      </a:r>
                      <a:br>
                        <a:rPr sz="1400" dirty="0"/>
                      </a:br>
                      <a:r>
                        <a:rPr lang="zh-CN" altLang="en-US" sz="1400" kern="0" dirty="0" smtClean="0">
                          <a:solidFill>
                            <a:srgbClr val="000000"/>
                          </a:solidFill>
                          <a:latin typeface="Times New Roman" pitchFamily="65" charset="-122"/>
                          <a:ea typeface="宋体" pitchFamily="65" charset="-122"/>
                        </a:rPr>
                        <a:t>示。还要借助文本中的相关语句提炼</a:t>
                      </a:r>
                      <a:r>
                        <a:rPr sz="1400" dirty="0"/>
                        <a:t/>
                      </a:r>
                      <a:br>
                        <a:rPr sz="1400" dirty="0"/>
                      </a:br>
                      <a:r>
                        <a:rPr lang="zh-CN" altLang="en-US" sz="1400" kern="0" dirty="0" smtClean="0">
                          <a:solidFill>
                            <a:srgbClr val="000000"/>
                          </a:solidFill>
                          <a:latin typeface="Times New Roman" pitchFamily="65" charset="-122"/>
                          <a:ea typeface="宋体" pitchFamily="65" charset="-122"/>
                        </a:rPr>
                        <a:t>思想,认识体味。</a:t>
                      </a:r>
                    </a:p>
                  </a:txBody>
                  <a:tcPr marL="45720" marR="45720"/>
                </a:tc>
                <a:tc rowSpan="3">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读懂全文,</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提炼主旨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明确观点,</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态度鲜明</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逐点分析,</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有理有据</a:t>
                      </a: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个人</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角度</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结合自己的理解去分析。</a:t>
                      </a:r>
                    </a:p>
                  </a:txBody>
                  <a:tcPr marL="45720" marR="45720"/>
                </a:tc>
                <a:tc vMerge="1">
                  <a:txBody>
                    <a:bodyPr/>
                    <a:lstStyle/>
                    <a:p>
                      <a:pPr eaLnBrk="0" latinLnBrk="1" hangingPunct="0"/>
                      <a:r>
                        <a:t/>
                      </a:r>
                      <a:br/>
                      <a:endParaRPr/>
                    </a:p>
                  </a:txBody>
                  <a:tcPr marL="45720" marR="45720"/>
                </a:tc>
              </a:tr>
              <a:tr h="83195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角度</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根据文章,总结作为一个社会人,应当</a:t>
                      </a:r>
                      <a:r>
                        <a:rPr sz="1400" dirty="0"/>
                        <a:t/>
                      </a:r>
                      <a:br>
                        <a:rPr sz="1400" dirty="0"/>
                      </a:br>
                      <a:r>
                        <a:rPr lang="zh-CN" altLang="en-US" sz="1400" kern="0" dirty="0" smtClean="0">
                          <a:solidFill>
                            <a:srgbClr val="000000"/>
                          </a:solidFill>
                          <a:latin typeface="Times New Roman" pitchFamily="65" charset="-122"/>
                          <a:ea typeface="宋体" pitchFamily="65" charset="-122"/>
                        </a:rPr>
                        <a:t>具备的社会意识为社会做些什么,承载</a:t>
                      </a:r>
                      <a:r>
                        <a:rPr sz="1400" dirty="0"/>
                        <a:t/>
                      </a:r>
                      <a:br>
                        <a:rPr sz="1400" dirty="0"/>
                      </a:br>
                      <a:r>
                        <a:rPr lang="zh-CN" altLang="en-US" sz="1400" kern="0" dirty="0" smtClean="0">
                          <a:solidFill>
                            <a:srgbClr val="000000"/>
                          </a:solidFill>
                          <a:latin typeface="Times New Roman" pitchFamily="65" charset="-122"/>
                          <a:ea typeface="宋体" pitchFamily="65" charset="-122"/>
                        </a:rPr>
                        <a:t>的社会意义与担当。</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的俄语优美千百倍的语言。从此以后,他意识到了自己的责任感。他再出现</a:t>
            </a:r>
            <a:r>
              <a:t/>
            </a:r>
            <a:br/>
            <a:r>
              <a:rPr lang="zh-CN" altLang="en-US" sz="2607" kern="0" dirty="0" smtClean="0">
                <a:solidFill>
                  <a:srgbClr val="000000"/>
                </a:solidFill>
                <a:latin typeface="Times New Roman" pitchFamily="65" charset="-122"/>
                <a:ea typeface="宋体" pitchFamily="65" charset="-122"/>
              </a:rPr>
              <a:t>在日常生活的时候,无论是在客厅里、在游艺所、在朋友圈中,还是在酒宴</a:t>
            </a:r>
            <a:r>
              <a:t/>
            </a:r>
            <a:br/>
            <a:r>
              <a:rPr lang="zh-CN" altLang="en-US" sz="2607" kern="0" dirty="0" smtClean="0">
                <a:solidFill>
                  <a:srgbClr val="000000"/>
                </a:solidFill>
                <a:latin typeface="Times New Roman" pitchFamily="65" charset="-122"/>
                <a:ea typeface="宋体" pitchFamily="65" charset="-122"/>
              </a:rPr>
              <a:t>上、在牌桌前,普希金都会表露出这样的特性:他会突然神离周围的人们,陷</a:t>
            </a:r>
            <a:r>
              <a:t/>
            </a:r>
            <a:br/>
            <a:r>
              <a:rPr lang="zh-CN" altLang="en-US" sz="2607" kern="0" dirty="0" smtClean="0">
                <a:solidFill>
                  <a:srgbClr val="000000"/>
                </a:solidFill>
                <a:latin typeface="Times New Roman" pitchFamily="65" charset="-122"/>
                <a:ea typeface="宋体" pitchFamily="65" charset="-122"/>
              </a:rPr>
              <a:t>入仿佛人迹不至、无声无息、忧郁的思想深渊之中。这个现象是从皇村的</a:t>
            </a:r>
            <a:r>
              <a:t/>
            </a:r>
            <a:br/>
            <a:r>
              <a:rPr lang="zh-CN" altLang="en-US" sz="2607" kern="0" dirty="0" smtClean="0">
                <a:solidFill>
                  <a:srgbClr val="000000"/>
                </a:solidFill>
                <a:latin typeface="Times New Roman" pitchFamily="65" charset="-122"/>
                <a:ea typeface="宋体" pitchFamily="65" charset="-122"/>
              </a:rPr>
              <a:t>那个早晨开始的。那时候他还是个满头鬈发的少年,他已经知道他的使命,他</a:t>
            </a:r>
            <a:r>
              <a:t/>
            </a:r>
            <a:br/>
            <a:r>
              <a:rPr lang="zh-CN" altLang="en-US" sz="2607" kern="0" dirty="0" smtClean="0">
                <a:solidFill>
                  <a:srgbClr val="000000"/>
                </a:solidFill>
                <a:latin typeface="Times New Roman" pitchFamily="65" charset="-122"/>
                <a:ea typeface="宋体" pitchFamily="65" charset="-122"/>
              </a:rPr>
              <a:t>为何来此人间。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普希金是一个标志,是蛮荒的俄罗斯和文化的俄罗斯的分水岭。在普希金之</a:t>
            </a:r>
            <a:r>
              <a:t/>
            </a:r>
            <a:br/>
            <a:r>
              <a:rPr lang="zh-CN" altLang="en-US" sz="2607" kern="0" dirty="0" smtClean="0">
                <a:solidFill>
                  <a:srgbClr val="000000"/>
                </a:solidFill>
                <a:latin typeface="Times New Roman" pitchFamily="65" charset="-122"/>
                <a:ea typeface="宋体" pitchFamily="65" charset="-122"/>
              </a:rPr>
              <a:t>前,俄罗斯文学是粗鄙的、零散的、模仿的;在普希金之后,俄罗斯文学中有</a:t>
            </a:r>
            <a:r>
              <a:t/>
            </a:r>
            <a:br/>
            <a:r>
              <a:rPr lang="zh-CN" altLang="en-US" sz="2607" kern="0" dirty="0" smtClean="0">
                <a:solidFill>
                  <a:srgbClr val="000000"/>
                </a:solidFill>
                <a:latin typeface="Times New Roman" pitchFamily="65" charset="-122"/>
                <a:ea typeface="宋体" pitchFamily="65" charset="-122"/>
              </a:rPr>
              <a:t>了真正的俄罗斯精神,俄罗斯文学的天空中出现了满天的星辰,交相辉映。普</a:t>
            </a:r>
            <a:endParaRPr lang="zh-CN" altLang="en-US"/>
          </a:p>
        </p:txBody>
      </p:sp>
    </p:spTree>
    <p:custDataLst>
      <p:custData r:id="rId1"/>
    </p:custData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260029"/>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一、阅读《观鹳雀》(文本见本专题提分攻略一对点训练第二题),完成题</a:t>
            </a:r>
            <a:r>
              <a:rPr dirty="0"/>
              <a:t/>
            </a:r>
            <a:br>
              <a:rPr dirty="0"/>
            </a:br>
            <a:r>
              <a:rPr lang="zh-CN" altLang="en-US" sz="2607" kern="0" dirty="0" smtClean="0">
                <a:solidFill>
                  <a:srgbClr val="000000"/>
                </a:solidFill>
                <a:latin typeface="Times New Roman" pitchFamily="65" charset="-122"/>
                <a:ea typeface="宋体" pitchFamily="65" charset="-122"/>
              </a:rPr>
              <a:t>目。</a:t>
            </a:r>
            <a:endParaRPr lang="zh-CN" altLang="en-US"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文中具体描写鹳雀捕食的经过,蕴含怎样的深刻意蕴?请结合文本探究。</a:t>
            </a:r>
            <a:endParaRPr lang="zh-CN" altLang="en-US"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pic>
        <p:nvPicPr>
          <p:cNvPr id="4" name="Picture 4"/>
          <p:cNvPicPr>
            <a:picLocks noChangeAspect="1" noChangeArrowheads="1"/>
          </p:cNvPicPr>
          <p:nvPr/>
        </p:nvPicPr>
        <p:blipFill>
          <a:blip r:embed="rId4" cstate="print"/>
          <a:srcRect/>
          <a:stretch>
            <a:fillRect/>
          </a:stretch>
        </p:blipFill>
        <p:spPr bwMode="auto">
          <a:xfrm>
            <a:off x="521221" y="539949"/>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①写鹳雀垂下翅膀,缩回长颈,隐身于浅灰色的芦花中,等待猎物,非</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常具有隐蔽性,表现了鹳雀善于利用环境的生存智慧;②写鹳雀长时间的等</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待,能忍受翠色鸟的折腾,终有收获,说明一个人要想成功,要学会等待机会,耐</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得住寂寞,禁受得住外物的骚扰;③描写鹳雀见到鲤鱼刚到脚下时,就迅速尖</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喙入水,成功捕获猎物,启示我们要善于抓住机会;④描写鹭鸶慌里慌张地不</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停地寻食儿,结果收获寥寥,与鹳雀形成鲜明对比,表明做好一件事,要踏实稳</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重,有目标,找准时机,不可盲动。</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260029"/>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解答此类题,要根据散文中的描写对象,紧扣文本中正面描写和侧面描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写的语句,勾画关键词语,整合重要信息作答。由鹳雀等待猎物极具隐蔽性可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见其善于利用环境的生存智慧;由鹳雀长时间的等待可见要耐得住寂寞;由鹳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雀获取猎物可见我们要善于抓住机会;由鹭鸶和鹳雀的对比可见,做好一件事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要踏实稳重,有目标,找准时机,不可盲动。</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二、阅读《粉墨人生》(文本见本专题提分攻略二对点训练第四题),完成题</a:t>
            </a:r>
            <a:r>
              <a:rPr dirty="0"/>
              <a:t/>
            </a:r>
            <a:br>
              <a:rPr dirty="0"/>
            </a:br>
            <a:r>
              <a:rPr lang="zh-CN" altLang="en-US" sz="2607" kern="0" dirty="0" smtClean="0">
                <a:solidFill>
                  <a:srgbClr val="000000"/>
                </a:solidFill>
                <a:latin typeface="Times New Roman" pitchFamily="65" charset="-122"/>
                <a:ea typeface="宋体" pitchFamily="65" charset="-122"/>
              </a:rPr>
              <a:t>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1.结合上下文,探究第⑧段画线句子的丰富意蕴。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我回家奔丧,真正又成了一个孤儿</a:t>
            </a: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2.请探究文章以“粉墨人生”为题的用意。</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899989"/>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老家、老戏园子全都消逝,童年看戏如痴如醉的感觉也消失了,我失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去了精神寄托、心灵家园,已然让我产生了孤儿的感觉;而今又失去了老母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亲,所以又成了一个孤儿,表达了作者对民间传统艺术消逝的叹惋和痛心。</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解答这类题目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要注意两点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一是这个词可能不再具有词典中的含义</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而是特定语境中的特殊含义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二是要理解词语的语境含义首先必须正确理解</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词语所在的语境。“我回家奔丧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真正又成了一个孤儿”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要抓住“真正”和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“孤儿”这两个关键词进行分析。“真正”指出了失去了精神寄托、心灵</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家园的意味。“孤儿”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一指失去母亲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我”成为孤儿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二是指老戏园子、老家以及童年看戏的感觉都没有了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我”失去了精神的寄托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成为精神的孤儿。</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①作者一生与戏相伴,表达作者对戏曲、对民间艺术的热爱。②作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者与郝同学的人生如连本大戏,给人以戏如人生,人生如戏的思考。③晚年画</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找寻童年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表达了作者对童年生活的眷恋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对民间艺术、传统文化消逝的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怅惘。</a:t>
            </a:r>
            <a:endParaRPr lang="zh-CN" altLang="en-US" sz="2800" dirty="0" smtClean="0">
              <a:solidFill>
                <a:srgbClr val="FF0000"/>
              </a:solidFill>
            </a:endParaRPr>
          </a:p>
        </p:txBody>
      </p:sp>
      <p:sp>
        <p:nvSpPr>
          <p:cNvPr id="3" name="TextBox 2"/>
          <p:cNvSpPr txBox="1"/>
          <p:nvPr/>
        </p:nvSpPr>
        <p:spPr>
          <a:xfrm>
            <a:off x="540000" y="3216088"/>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题干问“请探究文章以‘粉墨人生’为题的用意”,这是针对文章标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题设题。考生可以从文章标题的含义、作用等角度答题。文章以画戏曲人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物开始,又以画戏曲人物结束,整篇文章结构紧密、完整,首尾呼应,可以看出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作者的一生都与戏相伴。从“粉墨人生”这一标题可以看出,作者热爱戏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曲、热爱传统文化。</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三、(2018常州田家炳、南通小海等六校联考)阅读下面的文字,完成文后各</a:t>
            </a:r>
            <a:r>
              <a:rPr dirty="0"/>
              <a:t/>
            </a:r>
            <a:br>
              <a:rPr dirty="0"/>
            </a:br>
            <a:r>
              <a:rPr lang="zh-CN" altLang="en-US" sz="2607" kern="0" dirty="0" smtClean="0">
                <a:solidFill>
                  <a:srgbClr val="000000"/>
                </a:solidFill>
                <a:latin typeface="Times New Roman" pitchFamily="65" charset="-122"/>
                <a:ea typeface="宋体" pitchFamily="65" charset="-122"/>
              </a:rPr>
              <a:t>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柴　禾</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刘亮程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①我们搬离黄沙梁时,那垛烧剩下一半的梭梭柴,也几乎一根不留地装上车,</a:t>
            </a:r>
            <a:r>
              <a:rPr dirty="0"/>
              <a:t/>
            </a:r>
            <a:br>
              <a:rPr dirty="0"/>
            </a:br>
            <a:r>
              <a:rPr lang="zh-CN" altLang="en-US" sz="2607" kern="0" dirty="0" smtClean="0">
                <a:solidFill>
                  <a:srgbClr val="000000"/>
                </a:solidFill>
                <a:latin typeface="Times New Roman" pitchFamily="65" charset="-122"/>
                <a:ea typeface="宋体" pitchFamily="65" charset="-122"/>
              </a:rPr>
              <a:t>拉到了元兴宫村。元兴宫离煤矿很近,取暖做饭都烧煤,那些柴禾因此留了下</a:t>
            </a:r>
            <a:r>
              <a:rPr dirty="0"/>
              <a:t/>
            </a:r>
            <a:br>
              <a:rPr dirty="0"/>
            </a:br>
            <a:r>
              <a:rPr lang="zh-CN" altLang="en-US" sz="2607" kern="0" dirty="0" smtClean="0">
                <a:solidFill>
                  <a:srgbClr val="000000"/>
                </a:solidFill>
                <a:latin typeface="Times New Roman" pitchFamily="65" charset="-122"/>
                <a:ea typeface="宋体" pitchFamily="65" charset="-122"/>
              </a:rPr>
              <a:t>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②柴垛是家力的象征。有一大垛柴禾的人家,必定有一头壮牲口、一辆好</a:t>
            </a:r>
            <a:r>
              <a:rPr dirty="0"/>
              <a:t/>
            </a:r>
            <a:br>
              <a:rPr dirty="0"/>
            </a:br>
            <a:r>
              <a:rPr lang="zh-CN" altLang="en-US" sz="2607" kern="0" dirty="0" smtClean="0">
                <a:solidFill>
                  <a:srgbClr val="000000"/>
                </a:solidFill>
                <a:latin typeface="Times New Roman" pitchFamily="65" charset="-122"/>
                <a:ea typeface="宋体" pitchFamily="65" charset="-122"/>
              </a:rPr>
              <a:t>车、一根又粗又长的刹车绳,当然,还有几个能干的人,这些好东西凑巧对在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一起了就能成大事、出大景象。可是,这些好东西又很难全对在一起。有的</a:t>
            </a:r>
            <a:r>
              <a:t/>
            </a:r>
            <a:br/>
            <a:r>
              <a:rPr lang="zh-CN" altLang="en-US" sz="2607" kern="0" dirty="0" smtClean="0">
                <a:solidFill>
                  <a:srgbClr val="000000"/>
                </a:solidFill>
                <a:latin typeface="Times New Roman" pitchFamily="65" charset="-122"/>
                <a:ea typeface="宋体" pitchFamily="65" charset="-122"/>
              </a:rPr>
              <a:t>人家有一头壮牛,车却破破烂烂,经常坏在远路上,满车的东西扔掉,让牛拉着</a:t>
            </a:r>
            <a:r>
              <a:t/>
            </a:r>
            <a:br/>
            <a:r>
              <a:rPr lang="zh-CN" altLang="en-US" sz="2607" kern="0" dirty="0" smtClean="0">
                <a:solidFill>
                  <a:srgbClr val="000000"/>
                </a:solidFill>
                <a:latin typeface="Times New Roman" pitchFamily="65" charset="-122"/>
                <a:ea typeface="宋体" pitchFamily="65" charset="-122"/>
              </a:rPr>
              <a:t>空车逛荡回来。有的人家正好相反,置了辆新车,能装几千斤东西,牛却体弱</a:t>
            </a:r>
            <a:r>
              <a:t/>
            </a:r>
            <a:br/>
            <a:r>
              <a:rPr lang="zh-CN" altLang="en-US" sz="2607" kern="0" dirty="0" smtClean="0">
                <a:solidFill>
                  <a:srgbClr val="000000"/>
                </a:solidFill>
                <a:latin typeface="Times New Roman" pitchFamily="65" charset="-122"/>
                <a:ea typeface="宋体" pitchFamily="65" charset="-122"/>
              </a:rPr>
              <a:t>得不行,拉半车干柴都打摆子。还有的人家,车、马都配地道了,刹车绳也是</a:t>
            </a:r>
            <a:r>
              <a:t/>
            </a:r>
            <a:br/>
            <a:r>
              <a:rPr lang="zh-CN" altLang="en-US" sz="2607" kern="0" dirty="0" smtClean="0">
                <a:solidFill>
                  <a:srgbClr val="000000"/>
                </a:solidFill>
                <a:latin typeface="Times New Roman" pitchFamily="65" charset="-122"/>
                <a:ea typeface="宋体" pitchFamily="65" charset="-122"/>
              </a:rPr>
              <a:t>新的,人却不行了死了,或者老得干不动活。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③我们刚到父亲的住处时,家里的牛、车还算齐备,只是牛稍老了些。柴垛虽</a:t>
            </a:r>
            <a:r>
              <a:t/>
            </a:r>
            <a:br/>
            <a:r>
              <a:rPr lang="zh-CN" altLang="en-US" sz="2607" kern="0" dirty="0" smtClean="0">
                <a:solidFill>
                  <a:srgbClr val="000000"/>
                </a:solidFill>
                <a:latin typeface="Times New Roman" pitchFamily="65" charset="-122"/>
                <a:ea typeface="宋体" pitchFamily="65" charset="-122"/>
              </a:rPr>
              <a:t>不高,柴禾底子却很厚大排场。不像一般人家的柴禾,小小气气的一堆,都不</a:t>
            </a:r>
            <a:r>
              <a:t/>
            </a:r>
            <a:br/>
            <a:r>
              <a:rPr lang="zh-CN" altLang="en-US" sz="2607" kern="0" dirty="0" smtClean="0">
                <a:solidFill>
                  <a:srgbClr val="000000"/>
                </a:solidFill>
                <a:latin typeface="Times New Roman" pitchFamily="65" charset="-122"/>
                <a:ea typeface="宋体" pitchFamily="65" charset="-122"/>
              </a:rPr>
              <a:t>敢叫柴垛。先是父亲带我们进沙漠拉柴,接着大哥单独赶车进沙漠拉柴,接着</a:t>
            </a:r>
            <a:r>
              <a:t/>
            </a:r>
            <a:br/>
            <a:r>
              <a:rPr lang="zh-CN" altLang="en-US" sz="2607" kern="0" dirty="0" smtClean="0">
                <a:solidFill>
                  <a:srgbClr val="000000"/>
                </a:solidFill>
                <a:latin typeface="Times New Roman" pitchFamily="65" charset="-122"/>
                <a:ea typeface="宋体" pitchFamily="65" charset="-122"/>
              </a:rPr>
              <a:t>是我、三弟,等到四弟能单独进沙漠拉柴时,我们已另买了头黑母牛,车轱辘</a:t>
            </a:r>
            <a:endParaRPr lang="zh-CN" altLang="en-US"/>
          </a:p>
        </p:txBody>
      </p:sp>
    </p:spTree>
    <p:custDataLst>
      <p:custData r:id="rId1"/>
    </p:custData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也换成新的,柴垛更是没有哪家可比,全是梭梭柴,大棵的,码得跟房一样高,劈</a:t>
            </a:r>
            <a:r>
              <a:t/>
            </a:r>
            <a:br/>
            <a:r>
              <a:rPr lang="zh-CN" altLang="en-US" sz="2607" kern="0" dirty="0" smtClean="0">
                <a:solidFill>
                  <a:srgbClr val="000000"/>
                </a:solidFill>
                <a:latin typeface="Times New Roman" pitchFamily="65" charset="-122"/>
                <a:ea typeface="宋体" pitchFamily="65" charset="-122"/>
              </a:rPr>
              <a:t>一根柴就能烧半天。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④现在,我们再不会烧这些柴禾了。我们把它们当没用的东西乱扔在院子,却</a:t>
            </a:r>
            <a:r>
              <a:t/>
            </a:r>
            <a:br/>
            <a:r>
              <a:rPr lang="zh-CN" altLang="en-US" sz="2607" kern="0" dirty="0" smtClean="0">
                <a:solidFill>
                  <a:srgbClr val="000000"/>
                </a:solidFill>
                <a:latin typeface="Times New Roman" pitchFamily="65" charset="-122"/>
                <a:ea typeface="宋体" pitchFamily="65" charset="-122"/>
              </a:rPr>
              <a:t>又舍不得送人或扔掉。我们想,或许哪一天没有煤了,没有暖气了,还要靠它</a:t>
            </a:r>
            <a:r>
              <a:t/>
            </a:r>
            <a:br/>
            <a:r>
              <a:rPr lang="zh-CN" altLang="en-US" sz="2607" kern="0" dirty="0" smtClean="0">
                <a:solidFill>
                  <a:srgbClr val="000000"/>
                </a:solidFill>
                <a:latin typeface="Times New Roman" pitchFamily="65" charset="-122"/>
                <a:ea typeface="宋体" pitchFamily="65" charset="-122"/>
              </a:rPr>
              <a:t>烧饭取暖。只是到了那时我们已不懂得怎样烧它。劈柴的那把斧头几经搬</a:t>
            </a:r>
            <a:r>
              <a:t/>
            </a:r>
            <a:br/>
            <a:r>
              <a:rPr lang="zh-CN" altLang="en-US" sz="2607" kern="0" dirty="0" smtClean="0">
                <a:solidFill>
                  <a:srgbClr val="000000"/>
                </a:solidFill>
                <a:latin typeface="Times New Roman" pitchFamily="65" charset="-122"/>
                <a:ea typeface="宋体" pitchFamily="65" charset="-122"/>
              </a:rPr>
              <a:t>家已扔得不见,家里已没有可以烧柴禾的炉子。即便这样我们也没扔掉那些</a:t>
            </a:r>
            <a:r>
              <a:t/>
            </a:r>
            <a:br/>
            <a:r>
              <a:rPr lang="zh-CN" altLang="en-US" sz="2607" kern="0" dirty="0" smtClean="0">
                <a:solidFill>
                  <a:srgbClr val="000000"/>
                </a:solidFill>
                <a:latin typeface="Times New Roman" pitchFamily="65" charset="-122"/>
                <a:ea typeface="宋体" pitchFamily="65" charset="-122"/>
              </a:rPr>
              <a:t>柴禾,再搬一次家还会带上它们,它们是家的一部分。那个墙根就应该码着柴</a:t>
            </a:r>
            <a:r>
              <a:t/>
            </a:r>
            <a:br/>
            <a:r>
              <a:rPr lang="zh-CN" altLang="en-US" sz="2607" kern="0" dirty="0" smtClean="0">
                <a:solidFill>
                  <a:srgbClr val="000000"/>
                </a:solidFill>
                <a:latin typeface="Times New Roman" pitchFamily="65" charset="-122"/>
                <a:ea typeface="宋体" pitchFamily="65" charset="-122"/>
              </a:rPr>
              <a:t>禾,那个院角垛着草,中间停着车,柱子上拴着牛和驴。一个完整的家院就应</a:t>
            </a:r>
            <a:r>
              <a:t/>
            </a:r>
            <a:br/>
            <a:r>
              <a:rPr lang="zh-CN" altLang="en-US" sz="2607" kern="0" dirty="0" smtClean="0">
                <a:solidFill>
                  <a:srgbClr val="000000"/>
                </a:solidFill>
                <a:latin typeface="Times New Roman" pitchFamily="65" charset="-122"/>
                <a:ea typeface="宋体" pitchFamily="65" charset="-122"/>
              </a:rPr>
              <a:t>该是这样的。许多个冬天,那些柴禾埋在深雪里,尽管从没人去动它们。但我</a:t>
            </a:r>
            <a:endParaRPr lang="zh-CN" altLang="en-US"/>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142461"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希金是一个象征,是俄罗斯知识分子精神力量的象征。在面对冷酷而阴险的亚历山大一世的时候,普希金体现了作为一个伟大诗人的光芒四射的高贵和作为一个普通人的不可侵犯的尊严。亚历山大一世是世俗世界的帝王,他残暴的统治是暂时的;普希金是精神世界的帝王,他打着自由的火把照亮一代又一代人走路。</a:t>
            </a:r>
            <a:endParaRPr lang="zh-CN" altLang="en-US" dirty="0"/>
          </a:p>
          <a:p>
            <a:pPr lvl="0"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普希金以后,俄罗斯知识分子都是畅饮着他的琼浆长大的。女诗人茨维塔耶娃在她的回忆中不断地写到普希金。她的父亲是普希金博物馆的奠基人。小女孩三岁就为普希金的死而忧伤,母亲的卧室里挂着油画《决斗》。难怪她毫不夸张地说:“我的童年是跟着普希金一个脚印、一个脚印地走过来的。”</a:t>
            </a:r>
            <a:endParaRPr lang="zh-CN" altLang="en-US" dirty="0" smtClean="0">
              <a:solidFill>
                <a:prstClr val="black"/>
              </a:solidFill>
            </a:endParaRPr>
          </a:p>
        </p:txBody>
      </p:sp>
    </p:spTree>
    <p:custDataLst>
      <p:custData r:id="rId1"/>
    </p:custData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们知道那堆雪中埋着柴禾,我们在心里需要它们,它们让我们放心地度过一个</a:t>
            </a:r>
            <a:r>
              <a:t/>
            </a:r>
            <a:br/>
            <a:r>
              <a:rPr lang="zh-CN" altLang="en-US" sz="2607" kern="0" dirty="0" smtClean="0">
                <a:solidFill>
                  <a:srgbClr val="000000"/>
                </a:solidFill>
                <a:latin typeface="Times New Roman" pitchFamily="65" charset="-122"/>
                <a:ea typeface="宋体" pitchFamily="65" charset="-122"/>
              </a:rPr>
              <a:t>个寒冬。</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⑤那堆梭梭柴就这样在院墙根呆了20年,没有谁去管过它们。有一年扩菜地,</a:t>
            </a:r>
            <a:r>
              <a:t/>
            </a:r>
            <a:br/>
            <a:r>
              <a:rPr lang="zh-CN" altLang="en-US" sz="2607" kern="0" dirty="0" smtClean="0">
                <a:solidFill>
                  <a:srgbClr val="000000"/>
                </a:solidFill>
                <a:latin typeface="Times New Roman" pitchFamily="65" charset="-122"/>
                <a:ea typeface="宋体" pitchFamily="65" charset="-122"/>
              </a:rPr>
              <a:t>往墙角移过一次,比以前轻多了,扔过去便断成几截子,颜色也由原来的铁青</a:t>
            </a:r>
            <a:r>
              <a:t/>
            </a:r>
            <a:br/>
            <a:r>
              <a:rPr lang="zh-CN" altLang="en-US" sz="2607" kern="0" dirty="0" smtClean="0">
                <a:solidFill>
                  <a:srgbClr val="000000"/>
                </a:solidFill>
                <a:latin typeface="Times New Roman" pitchFamily="65" charset="-122"/>
                <a:ea typeface="宋体" pitchFamily="65" charset="-122"/>
              </a:rPr>
              <a:t>变成灰黑。另一年一棵葫芦秧爬到柴堆上,肥大的叶子几乎把柴禾全遮盖住,</a:t>
            </a:r>
            <a:r>
              <a:t/>
            </a:r>
            <a:br/>
            <a:r>
              <a:rPr lang="zh-CN" altLang="en-US" sz="2607" kern="0" dirty="0" smtClean="0">
                <a:solidFill>
                  <a:srgbClr val="000000"/>
                </a:solidFill>
                <a:latin typeface="Times New Roman" pitchFamily="65" charset="-122"/>
                <a:ea typeface="宋体" pitchFamily="65" charset="-122"/>
              </a:rPr>
              <a:t>那该是它们最凉爽的一个夏季了,秋天我们为摘一棵大葫芦走到这个墙角,葫</a:t>
            </a:r>
            <a:r>
              <a:t/>
            </a:r>
            <a:br/>
            <a:r>
              <a:rPr lang="zh-CN" altLang="en-US" sz="2607" kern="0" dirty="0" smtClean="0">
                <a:solidFill>
                  <a:srgbClr val="000000"/>
                </a:solidFill>
                <a:latin typeface="Times New Roman" pitchFamily="65" charset="-122"/>
                <a:ea typeface="宋体" pitchFamily="65" charset="-122"/>
              </a:rPr>
              <a:t>芦卡在横七竖八的柴堆中,搬移柴禾时我又一次感觉到它们腐朽的程度,除此</a:t>
            </a:r>
            <a:r>
              <a:t/>
            </a:r>
            <a:br/>
            <a:r>
              <a:rPr lang="zh-CN" altLang="en-US" sz="2607" kern="0" dirty="0" smtClean="0">
                <a:solidFill>
                  <a:srgbClr val="000000"/>
                </a:solidFill>
                <a:latin typeface="Times New Roman" pitchFamily="65" charset="-122"/>
                <a:ea typeface="宋体" pitchFamily="65" charset="-122"/>
              </a:rPr>
              <a:t>之外似乎再没有人动过。在那个墙角里它们独自过了许多年,静悄悄地自己</a:t>
            </a:r>
            <a:r>
              <a:t/>
            </a:r>
            <a:br/>
            <a:r>
              <a:rPr lang="zh-CN" altLang="en-US" sz="2607" kern="0" dirty="0" smtClean="0">
                <a:solidFill>
                  <a:srgbClr val="000000"/>
                </a:solidFill>
                <a:latin typeface="Times New Roman" pitchFamily="65" charset="-122"/>
                <a:ea typeface="宋体" pitchFamily="65" charset="-122"/>
              </a:rPr>
              <a:t>朽掉了。</a:t>
            </a:r>
            <a:endParaRPr lang="zh-CN" altLang="en-US"/>
          </a:p>
        </p:txBody>
      </p:sp>
    </p:spTree>
    <p:custDataLst>
      <p:custData r:id="rId1"/>
    </p:custData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⑥最后,它们变成一堆灰时,我可以说,我们没有烧它们,它们自己变成这样</a:t>
            </a:r>
            <a:r>
              <a:t/>
            </a:r>
            <a:br/>
            <a:r>
              <a:rPr lang="zh-CN" altLang="en-US" sz="2607" kern="0" dirty="0" smtClean="0">
                <a:solidFill>
                  <a:srgbClr val="000000"/>
                </a:solidFill>
                <a:latin typeface="Times New Roman" pitchFamily="65" charset="-122"/>
                <a:ea typeface="宋体" pitchFamily="65" charset="-122"/>
              </a:rPr>
              <a:t>的。我们一直看着它们变成了这样,从第一滴雨落到它们身上、第一层青皮</a:t>
            </a:r>
            <a:r>
              <a:t/>
            </a:r>
            <a:br/>
            <a:r>
              <a:rPr lang="zh-CN" altLang="en-US" sz="2607" kern="0" dirty="0" smtClean="0">
                <a:solidFill>
                  <a:srgbClr val="000000"/>
                </a:solidFill>
                <a:latin typeface="Times New Roman" pitchFamily="65" charset="-122"/>
                <a:ea typeface="宋体" pitchFamily="65" charset="-122"/>
              </a:rPr>
              <a:t>在风中开裂我们就看见了。它们根部的茬头朽掉,像土一样脱落在地时我们</a:t>
            </a:r>
            <a:r>
              <a:t/>
            </a:r>
            <a:br/>
            <a:r>
              <a:rPr lang="zh-CN" altLang="en-US" sz="2607" kern="0" dirty="0" smtClean="0">
                <a:solidFill>
                  <a:srgbClr val="000000"/>
                </a:solidFill>
                <a:latin typeface="Times New Roman" pitchFamily="65" charset="-122"/>
                <a:ea typeface="宋体" pitchFamily="65" charset="-122"/>
              </a:rPr>
              <a:t>看见了。深处的木质开始发黑时我们看见了,全都看见了。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⑦当我死的时候,人们一样可以坦然地说,他是自己死掉的。墙说,我们只为</a:t>
            </a:r>
            <a:r>
              <a:t/>
            </a:r>
            <a:br/>
            <a:r>
              <a:rPr lang="zh-CN" altLang="en-US" sz="2607" kern="0" dirty="0" smtClean="0">
                <a:solidFill>
                  <a:srgbClr val="000000"/>
                </a:solidFill>
                <a:latin typeface="Times New Roman" pitchFamily="65" charset="-122"/>
                <a:ea typeface="宋体" pitchFamily="65" charset="-122"/>
              </a:rPr>
              <a:t>他挡风御寒,从没堵他的路。坑说,我没陷害他,每次他都绕过去。风说,他的</a:t>
            </a:r>
            <a:r>
              <a:t/>
            </a:r>
            <a:br/>
            <a:r>
              <a:rPr lang="zh-CN" altLang="en-US" sz="2607" kern="0" dirty="0" smtClean="0">
                <a:solidFill>
                  <a:srgbClr val="000000"/>
                </a:solidFill>
                <a:latin typeface="Times New Roman" pitchFamily="65" charset="-122"/>
                <a:ea typeface="宋体" pitchFamily="65" charset="-122"/>
              </a:rPr>
              <a:t>背不是我刮弯的。他的脸不是我吹旧的。眼睛不是我吹瞎的。雨说,我只淋</a:t>
            </a:r>
            <a:r>
              <a:t/>
            </a:r>
            <a:br/>
            <a:r>
              <a:rPr lang="zh-CN" altLang="en-US" sz="2607" kern="0" dirty="0" smtClean="0">
                <a:solidFill>
                  <a:srgbClr val="000000"/>
                </a:solidFill>
                <a:latin typeface="Times New Roman" pitchFamily="65" charset="-122"/>
                <a:ea typeface="宋体" pitchFamily="65" charset="-122"/>
              </a:rPr>
              <a:t>湿他的头发和衣服,他的心是干燥的,雨下不到他心里。土说,我们埋不住这</a:t>
            </a:r>
            <a:r>
              <a:t/>
            </a:r>
            <a:br/>
            <a:r>
              <a:rPr lang="zh-CN" altLang="en-US" sz="2607" kern="0" dirty="0" smtClean="0">
                <a:solidFill>
                  <a:srgbClr val="000000"/>
                </a:solidFill>
                <a:latin typeface="Times New Roman" pitchFamily="65" charset="-122"/>
                <a:ea typeface="宋体" pitchFamily="65" charset="-122"/>
              </a:rPr>
              <a:t>个人,梦中他飞得比所有尘土都高。</a:t>
            </a:r>
            <a:endParaRPr lang="zh-CN" altLang="en-US"/>
          </a:p>
        </p:txBody>
      </p:sp>
    </p:spTree>
    <p:custDataLst>
      <p:custData r:id="rId1"/>
    </p:custData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⑧可是,我不会说。没谁听见一个死掉的人怎么说。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⑨我一样没听见一堆成灰的梭梭柴,最后说了什么。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1.本文的标题“柴禾”在文中有哪些丰富意蕴?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这篇文章有人认为重在写柴禾</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有人认为重在写人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你赞成哪种看法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请说</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明理由。</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柴禾象征生活物资,是家力的象征,是家的一部分,是传统生活方式的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象征,也是作者的精神寄托等。(写出四点即可)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柴禾形象在文中的含义是丰富的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有物质层面的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也有精神层面的。首</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先要弄清本文采用了象征手法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以柴禾来象征家力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其次要找出物与人的联系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比如柴禾是生活物资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家的一部分。最后再从主旨层面探究在其背后隐含</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的人们的生活方式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精神寄托。</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(示例1)重在写柴禾。因为柴禾是贯穿全文的线索,柴禾在今昔生活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中的巨大变化是文章的主要内容,通过柴禾的描写表达出了对传统生活方式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的留恋,对细微生命的关注。</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(示例2)重在写人。虽然写人的篇幅不多,但写柴禾的目的是为了写人,对柴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禾的生命过程的关注就是对人的生命的关注。文章由物及人,卒章显志,凸显</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了对人的生命的感悟。</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本题考查对文学作品进行个性化阅读和有创意的解读的能力。探究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作者的写作意图</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可以从形象、主题和结构等角度来谈理由。答题时要联系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全文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不要断章取义。应从形式和内容上去探究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立足文本</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有条理地说出理由。</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熟悉个性化探究三角度:一是文本角度,就是要从文本中抽取语句,提炼认识</a:t>
            </a:r>
            <a:r>
              <a:rPr dirty="0"/>
              <a:t/>
            </a:r>
            <a:br>
              <a:rPr dirty="0"/>
            </a:br>
            <a:r>
              <a:rPr lang="zh-CN" altLang="en-US" sz="2607" kern="0" dirty="0" smtClean="0">
                <a:solidFill>
                  <a:srgbClr val="000000"/>
                </a:solidFill>
                <a:latin typeface="Times New Roman" pitchFamily="65" charset="-122"/>
                <a:ea typeface="宋体" pitchFamily="65" charset="-122"/>
              </a:rPr>
              <a:t>和启示;二是个人角度,就是结合自己的理解去分析;三是社会角度,即作为社</a:t>
            </a:r>
            <a:r>
              <a:rPr dirty="0"/>
              <a:t/>
            </a:r>
            <a:br>
              <a:rPr dirty="0"/>
            </a:br>
            <a:r>
              <a:rPr lang="zh-CN" altLang="en-US" sz="2607" kern="0" dirty="0" smtClean="0">
                <a:solidFill>
                  <a:srgbClr val="000000"/>
                </a:solidFill>
                <a:latin typeface="Times New Roman" pitchFamily="65" charset="-122"/>
                <a:ea typeface="宋体" pitchFamily="65" charset="-122"/>
              </a:rPr>
              <a:t>会中的一个人应当具备的社会意识和责任担当。如上面的第一大题,从文本</a:t>
            </a:r>
            <a:r>
              <a:rPr dirty="0"/>
              <a:t/>
            </a:r>
            <a:br>
              <a:rPr dirty="0"/>
            </a:br>
            <a:r>
              <a:rPr lang="zh-CN" altLang="en-US" sz="2607" kern="0" dirty="0" smtClean="0">
                <a:solidFill>
                  <a:srgbClr val="000000"/>
                </a:solidFill>
                <a:latin typeface="Times New Roman" pitchFamily="65" charset="-122"/>
                <a:ea typeface="宋体" pitchFamily="65" charset="-122"/>
              </a:rPr>
              <a:t>的角度需归纳出鹳雀捕食所表现出来的特点,从个人和社会角度就要写出鹳</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雀捕食背后所折射的生存智慧、行事方式和人生态度。</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四、(2018南通考前六套卷卷三,改编)阅读下面的作品,完成问题。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耒　歌</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陈绍龙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①一片雨烟。一片朦胧。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②耒歌响起的时候我还在梦里。耒歌,是耕田人耕田时唱的歌。秋李郢人叫</a:t>
            </a:r>
            <a:r>
              <a:rPr dirty="0"/>
              <a:t/>
            </a:r>
            <a:br>
              <a:rPr dirty="0"/>
            </a:br>
            <a:r>
              <a:rPr lang="zh-CN" altLang="en-US" sz="2607" kern="0" dirty="0" smtClean="0">
                <a:solidFill>
                  <a:srgbClr val="000000"/>
                </a:solidFill>
                <a:latin typeface="Times New Roman" pitchFamily="65" charset="-122"/>
                <a:ea typeface="宋体" pitchFamily="65" charset="-122"/>
              </a:rPr>
              <a:t>它“嘞嘞”,或叫“打嘞嘞”。耕田人是报时鸟,秋李郢人说他们都是属</a:t>
            </a:r>
            <a:r>
              <a:rPr dirty="0"/>
              <a:t/>
            </a:r>
            <a:br>
              <a:rPr dirty="0"/>
            </a:br>
            <a:r>
              <a:rPr lang="zh-CN" altLang="en-US" sz="2607" kern="0" dirty="0" smtClean="0">
                <a:solidFill>
                  <a:srgbClr val="000000"/>
                </a:solidFill>
                <a:latin typeface="Times New Roman" pitchFamily="65" charset="-122"/>
                <a:ea typeface="宋体" pitchFamily="65" charset="-122"/>
              </a:rPr>
              <a:t>“鸡”的,差不多鸡叫过之后他们就起身了。耒歌为秋李郢报时。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③秋李郢人听惯了耒歌。只是听耒歌要早。起先,耒歌被淹没在夜色里,一</a:t>
            </a:r>
            <a:r>
              <a:rPr dirty="0"/>
              <a:t/>
            </a:r>
            <a:br>
              <a:rPr dirty="0"/>
            </a:br>
            <a:r>
              <a:rPr lang="zh-CN" altLang="en-US" sz="2607" kern="0" dirty="0" smtClean="0">
                <a:solidFill>
                  <a:srgbClr val="000000"/>
                </a:solidFill>
                <a:latin typeface="Times New Roman" pitchFamily="65" charset="-122"/>
                <a:ea typeface="宋体" pitchFamily="65" charset="-122"/>
              </a:rPr>
              <a:t>声,一声,仿佛那娇嫩的鸟喙始终还没有啄开壳儿,忽然,歌如闪电,裂帛声出,这</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只壳终于被撕开了一道口子,“咿呀”一声,晨,破壳而出。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④耕田要早。野地里,听到鸡鸣,耕田人也会仰着脖子“喔喔喔”地,学着鸡</a:t>
            </a:r>
            <a:r>
              <a:t/>
            </a:r>
            <a:br/>
            <a:r>
              <a:rPr lang="zh-CN" altLang="en-US" sz="2607" kern="0" dirty="0" smtClean="0">
                <a:solidFill>
                  <a:srgbClr val="000000"/>
                </a:solidFill>
                <a:latin typeface="Times New Roman" pitchFamily="65" charset="-122"/>
                <a:ea typeface="宋体" pitchFamily="65" charset="-122"/>
              </a:rPr>
              <a:t>叫,玩。他们这样“喔”的时候就把耒歌停下了,鸡不叫的当儿,他们照样唱</a:t>
            </a:r>
            <a:r>
              <a:t/>
            </a:r>
            <a:br/>
            <a:r>
              <a:rPr lang="zh-CN" altLang="en-US" sz="2607" kern="0" dirty="0" smtClean="0">
                <a:solidFill>
                  <a:srgbClr val="000000"/>
                </a:solidFill>
                <a:latin typeface="Times New Roman" pitchFamily="65" charset="-122"/>
                <a:ea typeface="宋体" pitchFamily="65" charset="-122"/>
              </a:rPr>
              <a:t>他们的耒歌。唱给牛听,唱给田野听,唱给自己听。</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⑤牛听了有精神。牛不说话,只在默默地耕田,在水田里拉犁,垄笔直,夜还黑</a:t>
            </a:r>
            <a:r>
              <a:t/>
            </a:r>
            <a:br/>
            <a:r>
              <a:rPr lang="zh-CN" altLang="en-US" sz="2607" kern="0" dirty="0" smtClean="0">
                <a:solidFill>
                  <a:srgbClr val="000000"/>
                </a:solidFill>
                <a:latin typeface="Times New Roman" pitchFamily="65" charset="-122"/>
                <a:ea typeface="宋体" pitchFamily="65" charset="-122"/>
              </a:rPr>
              <a:t>着呢,都不走字。“牯子——”每句词前面都加“牯子”,“牯子,哥哥想你</a:t>
            </a:r>
            <a:r>
              <a:t/>
            </a:r>
            <a:br/>
            <a:r>
              <a:rPr lang="zh-CN" altLang="en-US" sz="2607" kern="0" dirty="0" smtClean="0">
                <a:solidFill>
                  <a:srgbClr val="000000"/>
                </a:solidFill>
                <a:latin typeface="Times New Roman" pitchFamily="65" charset="-122"/>
                <a:ea typeface="宋体" pitchFamily="65" charset="-122"/>
              </a:rPr>
              <a:t>到五更哟,牯子”,好像耒歌就是唱给牛听的。牯子能听明白吗?真是。牯子</a:t>
            </a:r>
            <a:r>
              <a:t/>
            </a:r>
            <a:br/>
            <a:r>
              <a:rPr lang="zh-CN" altLang="en-US" sz="2607" kern="0" dirty="0" smtClean="0">
                <a:solidFill>
                  <a:srgbClr val="000000"/>
                </a:solidFill>
                <a:latin typeface="Times New Roman" pitchFamily="65" charset="-122"/>
                <a:ea typeface="宋体" pitchFamily="65" charset="-122"/>
              </a:rPr>
              <a:t>是牛。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⑥天没亮的时候,耒歌唱的都是掏心掏肺的句子。秋老二五十多岁了,单身。</a:t>
            </a:r>
            <a:endParaRPr lang="zh-CN" altLang="en-US"/>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茨维塔耶娃记得曾经在家里看见了普希金的儿子,跟画像上的普希金一模一</a:t>
            </a:r>
            <a:r>
              <a:rPr dirty="0"/>
              <a:t/>
            </a:r>
            <a:br>
              <a:rPr dirty="0"/>
            </a:br>
            <a:r>
              <a:rPr lang="zh-CN" altLang="en-US" sz="2607" kern="0" dirty="0" smtClean="0">
                <a:solidFill>
                  <a:srgbClr val="000000"/>
                </a:solidFill>
                <a:latin typeface="Times New Roman" pitchFamily="65" charset="-122"/>
                <a:ea typeface="宋体" pitchFamily="65" charset="-122"/>
              </a:rPr>
              <a:t>样。她偷偷地读哥哥学校里的《文选》课本,上面有普希金的诗歌《给奶</a:t>
            </a:r>
            <a:r>
              <a:rPr dirty="0"/>
              <a:t/>
            </a:r>
            <a:br>
              <a:rPr dirty="0"/>
            </a:br>
            <a:r>
              <a:rPr lang="zh-CN" altLang="en-US" sz="2607" kern="0" dirty="0" smtClean="0">
                <a:solidFill>
                  <a:srgbClr val="000000"/>
                </a:solidFill>
                <a:latin typeface="Times New Roman" pitchFamily="65" charset="-122"/>
                <a:ea typeface="宋体" pitchFamily="65" charset="-122"/>
              </a:rPr>
              <a:t>娘》。哥哥不爱读书,妹妹却很爱读书。她不能完全读懂诗里所表达的哀</a:t>
            </a:r>
            <a:r>
              <a:rPr dirty="0"/>
              <a:t/>
            </a:r>
            <a:br>
              <a:rPr dirty="0"/>
            </a:br>
            <a:r>
              <a:rPr lang="zh-CN" altLang="en-US" sz="2607" kern="0" dirty="0" smtClean="0">
                <a:solidFill>
                  <a:srgbClr val="000000"/>
                </a:solidFill>
                <a:latin typeface="Times New Roman" pitchFamily="65" charset="-122"/>
                <a:ea typeface="宋体" pitchFamily="65" charset="-122"/>
              </a:rPr>
              <a:t>伤、预感、压迫等概念,但是她读到“布满皱纹的双手”和“被遗忘的大</a:t>
            </a:r>
            <a:r>
              <a:rPr dirty="0"/>
              <a:t/>
            </a:r>
            <a:br>
              <a:rPr dirty="0"/>
            </a:br>
            <a:r>
              <a:rPr lang="zh-CN" altLang="en-US" sz="2607" kern="0" dirty="0" smtClean="0">
                <a:solidFill>
                  <a:srgbClr val="000000"/>
                </a:solidFill>
                <a:latin typeface="Times New Roman" pitchFamily="65" charset="-122"/>
                <a:ea typeface="宋体" pitchFamily="65" charset="-122"/>
              </a:rPr>
              <a:t>门”时,她记住了,并且终身不忘。她躲在巨大的书柜里阅读“禁果”——淡</a:t>
            </a:r>
            <a:r>
              <a:rPr dirty="0"/>
              <a:t/>
            </a:r>
            <a:br>
              <a:rPr dirty="0"/>
            </a:br>
            <a:r>
              <a:rPr lang="zh-CN" altLang="en-US" sz="2607" kern="0" dirty="0" smtClean="0">
                <a:solidFill>
                  <a:srgbClr val="000000"/>
                </a:solidFill>
                <a:latin typeface="Times New Roman" pitchFamily="65" charset="-122"/>
                <a:ea typeface="宋体" pitchFamily="65" charset="-122"/>
              </a:rPr>
              <a:t>紫透蓝斜烫着金字的大厚书《普希金全集》。她差不多是在黑暗中读的,鼻</a:t>
            </a:r>
            <a:r>
              <a:rPr dirty="0"/>
              <a:t/>
            </a:r>
            <a:br>
              <a:rPr dirty="0"/>
            </a:br>
            <a:r>
              <a:rPr lang="zh-CN" altLang="en-US" sz="2607" kern="0" dirty="0" smtClean="0">
                <a:solidFill>
                  <a:srgbClr val="000000"/>
                </a:solidFill>
                <a:latin typeface="Times New Roman" pitchFamily="65" charset="-122"/>
                <a:ea typeface="宋体" pitchFamily="65" charset="-122"/>
              </a:rPr>
              <a:t>子几乎触到书本和柜子的隔板上,书的重量压得她透不过气来。“我是用胸</a:t>
            </a:r>
            <a:r>
              <a:rPr dirty="0"/>
              <a:t/>
            </a:r>
            <a:br>
              <a:rPr dirty="0"/>
            </a:br>
            <a:r>
              <a:rPr lang="zh-CN" altLang="en-US" sz="2607" kern="0" dirty="0" smtClean="0">
                <a:solidFill>
                  <a:srgbClr val="000000"/>
                </a:solidFill>
                <a:latin typeface="Times New Roman" pitchFamily="65" charset="-122"/>
                <a:ea typeface="宋体" pitchFamily="65" charset="-122"/>
              </a:rPr>
              <a:t>和脑来阅读普希金的。”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对牛弹琴,耒歌真是这样的。田野原本是黑的,在梦里,没醒,渐渐地,泛白,见</a:t>
            </a:r>
            <a:r>
              <a:t/>
            </a:r>
            <a:br/>
            <a:r>
              <a:rPr lang="zh-CN" altLang="en-US" sz="2607" kern="0" dirty="0" smtClean="0">
                <a:solidFill>
                  <a:srgbClr val="000000"/>
                </a:solidFill>
                <a:latin typeface="Times New Roman" pitchFamily="65" charset="-122"/>
                <a:ea typeface="宋体" pitchFamily="65" charset="-122"/>
              </a:rPr>
              <a:t>亮,睁开惺忪的眼睛,似被耒歌唤醒。鞭催花发,押着水韵,梢头的水雾在绽</a:t>
            </a:r>
            <a:r>
              <a:t/>
            </a:r>
            <a:br/>
            <a:r>
              <a:rPr lang="zh-CN" altLang="en-US" sz="2607" kern="0" dirty="0" smtClean="0">
                <a:solidFill>
                  <a:srgbClr val="000000"/>
                </a:solidFill>
                <a:latin typeface="Times New Roman" pitchFamily="65" charset="-122"/>
                <a:ea typeface="宋体" pitchFamily="65" charset="-122"/>
              </a:rPr>
              <a:t>放。</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⑦“打伴儿。”问急了,秋老二说了实话。耒歌唱给自己听,给自己打伴儿。</a:t>
            </a:r>
            <a:r>
              <a:t/>
            </a:r>
            <a:br/>
            <a:r>
              <a:rPr lang="zh-CN" altLang="en-US" sz="2607" kern="0" dirty="0" smtClean="0">
                <a:solidFill>
                  <a:srgbClr val="000000"/>
                </a:solidFill>
                <a:latin typeface="Times New Roman" pitchFamily="65" charset="-122"/>
                <a:ea typeface="宋体" pitchFamily="65" charset="-122"/>
              </a:rPr>
              <a:t>黑夜寂寥,唱歌,跟牛说话,跟自己说话,一个人在心里,一个人在嘴上。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⑧秋老二耕田的时候喜欢带他的黑黑。黑黑是条狗。黑黑的叫声夹杂在耒</a:t>
            </a:r>
            <a:r>
              <a:t/>
            </a:r>
            <a:br/>
            <a:r>
              <a:rPr lang="zh-CN" altLang="en-US" sz="2607" kern="0" dirty="0" smtClean="0">
                <a:solidFill>
                  <a:srgbClr val="000000"/>
                </a:solidFill>
                <a:latin typeface="Times New Roman" pitchFamily="65" charset="-122"/>
                <a:ea typeface="宋体" pitchFamily="65" charset="-122"/>
              </a:rPr>
              <a:t>歌里。黑黑叫,隐约地,村庄也便传来狗的叫声。耒歌是秋李郢的晨曲。黑黑</a:t>
            </a:r>
            <a:r>
              <a:t/>
            </a:r>
            <a:br/>
            <a:r>
              <a:rPr lang="zh-CN" altLang="en-US" sz="2607" kern="0" dirty="0" smtClean="0">
                <a:solidFill>
                  <a:srgbClr val="000000"/>
                </a:solidFill>
                <a:latin typeface="Times New Roman" pitchFamily="65" charset="-122"/>
                <a:ea typeface="宋体" pitchFamily="65" charset="-122"/>
              </a:rPr>
              <a:t>的叫声有点沙哑,像这支曲子里的锣,或是铙。远处的狗叫声成了低音部的和</a:t>
            </a:r>
            <a:r>
              <a:t/>
            </a:r>
            <a:br/>
            <a:r>
              <a:rPr lang="zh-CN" altLang="en-US" sz="2607" kern="0" dirty="0" smtClean="0">
                <a:solidFill>
                  <a:srgbClr val="000000"/>
                </a:solidFill>
                <a:latin typeface="Times New Roman" pitchFamily="65" charset="-122"/>
                <a:ea typeface="宋体" pitchFamily="65" charset="-122"/>
              </a:rPr>
              <a:t>弦。</a:t>
            </a:r>
            <a:endParaRPr lang="zh-CN" altLang="en-US"/>
          </a:p>
        </p:txBody>
      </p:sp>
    </p:spTree>
    <p:custDataLst>
      <p:custData r:id="rId1"/>
    </p:custDataLst>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⑨黑黑一身黑,没杂毛。黑黑有劲,个大,有小半人高,也能吃。早年,粮食金贵,</a:t>
            </a:r>
            <a:r>
              <a:t/>
            </a:r>
            <a:br/>
            <a:r>
              <a:rPr lang="zh-CN" altLang="en-US" sz="2607" kern="0" dirty="0" smtClean="0">
                <a:solidFill>
                  <a:srgbClr val="000000"/>
                </a:solidFill>
                <a:latin typeface="Times New Roman" pitchFamily="65" charset="-122"/>
                <a:ea typeface="宋体" pitchFamily="65" charset="-122"/>
              </a:rPr>
              <a:t>一条狗的饭量能顶一个人呢。好些人劝他,勒了吧,多肥。秋老二不吱声。过</a:t>
            </a:r>
            <a:r>
              <a:t/>
            </a:r>
            <a:br/>
            <a:r>
              <a:rPr lang="zh-CN" altLang="en-US" sz="2607" kern="0" dirty="0" smtClean="0">
                <a:solidFill>
                  <a:srgbClr val="000000"/>
                </a:solidFill>
                <a:latin typeface="Times New Roman" pitchFamily="65" charset="-122"/>
                <a:ea typeface="宋体" pitchFamily="65" charset="-122"/>
              </a:rPr>
              <a:t>年的时候,又会有好些人到他家晃悠:勒了吧,喝酒。</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⑩“滚!”</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他们是冲着那条狗的,想吃狗肉,喝狗血汤。狗血汤没喝到,一个个却被骂</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得狗血淋头。</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秋老二多心疼黑黑呀。没有人理解。那会秋李郢人家家都有两亩自留</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地。自留地得请人耕田呀。秋老二是耕田的好手,请他的人多。给哪家耕田</a:t>
            </a:r>
            <a:r>
              <a:t/>
            </a:r>
            <a:br/>
            <a:r>
              <a:rPr lang="zh-CN" altLang="en-US" sz="2607" kern="0" dirty="0" smtClean="0">
                <a:solidFill>
                  <a:srgbClr val="000000"/>
                </a:solidFill>
                <a:latin typeface="Times New Roman" pitchFamily="65" charset="-122"/>
                <a:ea typeface="宋体" pitchFamily="65" charset="-122"/>
              </a:rPr>
              <a:t>了,哪家得把牛喂饱,也还要做份早茶或者晚茶给耕田人的。早茶、晚茶也是</a:t>
            </a:r>
            <a:endParaRPr lang="zh-CN" altLang="en-US"/>
          </a:p>
        </p:txBody>
      </p:sp>
      <p:pic>
        <p:nvPicPr>
          <p:cNvPr id="3" name="图片 3" descr="textimage11.jpeg"/>
          <p:cNvPicPr>
            <a:picLocks noChangeAspect="1"/>
          </p:cNvPicPr>
          <p:nvPr/>
        </p:nvPicPr>
        <p:blipFill>
          <a:blip r:embed="rId4" cstate="print"/>
          <a:stretch>
            <a:fillRect/>
          </a:stretch>
        </p:blipFill>
        <p:spPr>
          <a:xfrm>
            <a:off x="540000" y="3431553"/>
            <a:ext cx="361950" cy="361950"/>
          </a:xfrm>
          <a:prstGeom prst="rect">
            <a:avLst/>
          </a:prstGeom>
        </p:spPr>
      </p:pic>
      <p:pic>
        <p:nvPicPr>
          <p:cNvPr id="4" name="图片 4" descr="textimage12.jpeg"/>
          <p:cNvPicPr>
            <a:picLocks noChangeAspect="1"/>
          </p:cNvPicPr>
          <p:nvPr/>
        </p:nvPicPr>
        <p:blipFill>
          <a:blip r:embed="rId5" cstate="print"/>
          <a:stretch>
            <a:fillRect/>
          </a:stretch>
        </p:blipFill>
        <p:spPr>
          <a:xfrm>
            <a:off x="540000" y="4637121"/>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尽村民家之所有。秋李郢人不怠慢耕田人。有人发现,吃晚茶或是早茶的时</a:t>
            </a:r>
            <a:r>
              <a:t/>
            </a:r>
            <a:br/>
            <a:r>
              <a:rPr lang="zh-CN" altLang="en-US" sz="2607" kern="0" dirty="0" smtClean="0">
                <a:solidFill>
                  <a:srgbClr val="000000"/>
                </a:solidFill>
                <a:latin typeface="Times New Roman" pitchFamily="65" charset="-122"/>
                <a:ea typeface="宋体" pitchFamily="65" charset="-122"/>
              </a:rPr>
              <a:t>候,秋老二会偷偷用手帕包一块饼或者一块鸡肉揣在怀里。动作之快,像是魔</a:t>
            </a:r>
            <a:r>
              <a:t/>
            </a:r>
            <a:br/>
            <a:r>
              <a:rPr lang="zh-CN" altLang="en-US" sz="2607" kern="0" dirty="0" smtClean="0">
                <a:solidFill>
                  <a:srgbClr val="000000"/>
                </a:solidFill>
                <a:latin typeface="Times New Roman" pitchFamily="65" charset="-122"/>
                <a:ea typeface="宋体" pitchFamily="65" charset="-122"/>
              </a:rPr>
              <a:t>术。人们知道了,那是带给黑黑吃的。秋老二不想让人说闲话,狗哪能吃饼,</a:t>
            </a:r>
            <a:r>
              <a:t/>
            </a:r>
            <a:br/>
            <a:r>
              <a:rPr lang="zh-CN" altLang="en-US" sz="2607" kern="0" dirty="0" smtClean="0">
                <a:solidFill>
                  <a:srgbClr val="000000"/>
                </a:solidFill>
                <a:latin typeface="Times New Roman" pitchFamily="65" charset="-122"/>
                <a:ea typeface="宋体" pitchFamily="65" charset="-122"/>
              </a:rPr>
              <a:t>吃肉?</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他咋对黑黑那么好?</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那天有人晚茶用酒招待他,他喝大了。他哭了。黑黑早有人觊觎,那天他的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黑黑被偷了,真的叫人给勒了。地上一大撮狗毛。</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“打伴儿</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从秋老二断断续续的话语中,人们拼凑出了这样的一个事实:</a:t>
            </a:r>
            <a:endParaRPr lang="zh-CN" altLang="en-US"/>
          </a:p>
        </p:txBody>
      </p:sp>
      <p:pic>
        <p:nvPicPr>
          <p:cNvPr id="3" name="图片 3" descr="textimage13.jpeg"/>
          <p:cNvPicPr>
            <a:picLocks noChangeAspect="1"/>
          </p:cNvPicPr>
          <p:nvPr/>
        </p:nvPicPr>
        <p:blipFill>
          <a:blip r:embed="rId4" cstate="print"/>
          <a:stretch>
            <a:fillRect/>
          </a:stretch>
        </p:blipFill>
        <p:spPr>
          <a:xfrm>
            <a:off x="540000" y="3431553"/>
            <a:ext cx="361950" cy="361950"/>
          </a:xfrm>
          <a:prstGeom prst="rect">
            <a:avLst/>
          </a:prstGeom>
        </p:spPr>
      </p:pic>
      <p:pic>
        <p:nvPicPr>
          <p:cNvPr id="4" name="图片 4" descr="textimage14.jpeg"/>
          <p:cNvPicPr>
            <a:picLocks noChangeAspect="1"/>
          </p:cNvPicPr>
          <p:nvPr/>
        </p:nvPicPr>
        <p:blipFill>
          <a:blip r:embed="rId5" cstate="print"/>
          <a:stretch>
            <a:fillRect/>
          </a:stretch>
        </p:blipFill>
        <p:spPr>
          <a:xfrm>
            <a:off x="540000" y="4034337"/>
            <a:ext cx="361950" cy="361949"/>
          </a:xfrm>
          <a:prstGeom prst="rect">
            <a:avLst/>
          </a:prstGeom>
        </p:spPr>
      </p:pic>
      <p:pic>
        <p:nvPicPr>
          <p:cNvPr id="5" name="图片 5" descr="textimage15.jpeg"/>
          <p:cNvPicPr>
            <a:picLocks noChangeAspect="1"/>
          </p:cNvPicPr>
          <p:nvPr/>
        </p:nvPicPr>
        <p:blipFill>
          <a:blip r:embed="rId6" cstate="print"/>
          <a:stretch>
            <a:fillRect/>
          </a:stretch>
        </p:blipFill>
        <p:spPr>
          <a:xfrm>
            <a:off x="540000" y="5239905"/>
            <a:ext cx="361950" cy="361950"/>
          </a:xfrm>
          <a:prstGeom prst="rect">
            <a:avLst/>
          </a:prstGeom>
        </p:spPr>
      </p:pic>
      <p:pic>
        <p:nvPicPr>
          <p:cNvPr id="6" name="图片 6" descr="textimage16.jpeg"/>
          <p:cNvPicPr>
            <a:picLocks noChangeAspect="1"/>
          </p:cNvPicPr>
          <p:nvPr/>
        </p:nvPicPr>
        <p:blipFill>
          <a:blip r:embed="rId7" cstate="print"/>
          <a:stretch>
            <a:fillRect/>
          </a:stretch>
        </p:blipFill>
        <p:spPr>
          <a:xfrm>
            <a:off x="540000" y="5842689"/>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有一天早起,天黑。毛毛雨。秋老二耕田没归。秋老二只顾在雨地里唱他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的耒歌了。黑黑的撕咬声他没听到。天亮时他发现,黑黑嘴角流血,一只耳朵</a:t>
            </a:r>
            <a:r>
              <a:t/>
            </a:r>
            <a:br/>
            <a:r>
              <a:rPr lang="zh-CN" altLang="en-US" sz="2607" kern="0" dirty="0" smtClean="0">
                <a:solidFill>
                  <a:srgbClr val="000000"/>
                </a:solidFill>
                <a:latin typeface="Times New Roman" pitchFamily="65" charset="-122"/>
                <a:ea typeface="宋体" pitchFamily="65" charset="-122"/>
              </a:rPr>
              <a:t>耷拉到了嘴边,血肉模糊。再看,田头一只狼眼放绿光,另外两只狼夹着尾巴</a:t>
            </a:r>
            <a:r>
              <a:t/>
            </a:r>
            <a:br/>
            <a:r>
              <a:rPr lang="zh-CN" altLang="en-US" sz="2607" kern="0" dirty="0" smtClean="0">
                <a:solidFill>
                  <a:srgbClr val="000000"/>
                </a:solidFill>
                <a:latin typeface="Times New Roman" pitchFamily="65" charset="-122"/>
                <a:ea typeface="宋体" pitchFamily="65" charset="-122"/>
              </a:rPr>
              <a:t>跑了。“放绿光”的那只狼见状小坐之后也跑了。</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黑黑救了秋老二一命。</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原来如此。秋李郢似乎理解了这个“伴儿”更深的内容。</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秋老二把那撮狗毛给埋了,边上竖了块木板。</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好些年,我早上听到秋李郢上空有耒歌响的时候,都仿佛能听到里面有黑黑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的叫声。仿佛看到,黑黑端坐在田头,端坐在雨地里,看着秋老二,看着田野。</a:t>
            </a:r>
            <a:endParaRPr lang="zh-CN" altLang="en-US"/>
          </a:p>
        </p:txBody>
      </p:sp>
      <p:pic>
        <p:nvPicPr>
          <p:cNvPr id="3" name="图片 3" descr="textimage17.jpeg"/>
          <p:cNvPicPr>
            <a:picLocks noChangeAspect="1"/>
          </p:cNvPicPr>
          <p:nvPr/>
        </p:nvPicPr>
        <p:blipFill>
          <a:blip r:embed="rId4" cstate="print"/>
          <a:stretch>
            <a:fillRect/>
          </a:stretch>
        </p:blipFill>
        <p:spPr>
          <a:xfrm>
            <a:off x="540000" y="1020416"/>
            <a:ext cx="361950" cy="361950"/>
          </a:xfrm>
          <a:prstGeom prst="rect">
            <a:avLst/>
          </a:prstGeom>
        </p:spPr>
      </p:pic>
      <p:pic>
        <p:nvPicPr>
          <p:cNvPr id="4" name="图片 4" descr="textimage18.jpeg"/>
          <p:cNvPicPr>
            <a:picLocks noChangeAspect="1"/>
          </p:cNvPicPr>
          <p:nvPr/>
        </p:nvPicPr>
        <p:blipFill>
          <a:blip r:embed="rId5" cstate="print"/>
          <a:stretch>
            <a:fillRect/>
          </a:stretch>
        </p:blipFill>
        <p:spPr>
          <a:xfrm>
            <a:off x="540000" y="3431553"/>
            <a:ext cx="361950" cy="361950"/>
          </a:xfrm>
          <a:prstGeom prst="rect">
            <a:avLst/>
          </a:prstGeom>
        </p:spPr>
      </p:pic>
      <p:pic>
        <p:nvPicPr>
          <p:cNvPr id="5" name="图片 5" descr="textimage19.jpeg"/>
          <p:cNvPicPr>
            <a:picLocks noChangeAspect="1"/>
          </p:cNvPicPr>
          <p:nvPr/>
        </p:nvPicPr>
        <p:blipFill>
          <a:blip r:embed="rId6" cstate="print"/>
          <a:stretch>
            <a:fillRect/>
          </a:stretch>
        </p:blipFill>
        <p:spPr>
          <a:xfrm>
            <a:off x="540000" y="4034337"/>
            <a:ext cx="361950" cy="361949"/>
          </a:xfrm>
          <a:prstGeom prst="rect">
            <a:avLst/>
          </a:prstGeom>
        </p:spPr>
      </p:pic>
      <p:pic>
        <p:nvPicPr>
          <p:cNvPr id="6" name="图片 6" descr="textimage20.jpeg"/>
          <p:cNvPicPr>
            <a:picLocks noChangeAspect="1"/>
          </p:cNvPicPr>
          <p:nvPr/>
        </p:nvPicPr>
        <p:blipFill>
          <a:blip r:embed="rId7" cstate="print"/>
          <a:stretch>
            <a:fillRect/>
          </a:stretch>
        </p:blipFill>
        <p:spPr>
          <a:xfrm>
            <a:off x="540000" y="4637121"/>
            <a:ext cx="361950" cy="361950"/>
          </a:xfrm>
          <a:prstGeom prst="rect">
            <a:avLst/>
          </a:prstGeom>
        </p:spPr>
      </p:pic>
      <p:pic>
        <p:nvPicPr>
          <p:cNvPr id="7" name="图片 7" descr="textimage21.jpeg"/>
          <p:cNvPicPr>
            <a:picLocks noChangeAspect="1"/>
          </p:cNvPicPr>
          <p:nvPr/>
        </p:nvPicPr>
        <p:blipFill>
          <a:blip r:embed="rId8" cstate="print"/>
          <a:stretch>
            <a:fillRect/>
          </a:stretch>
        </p:blipFill>
        <p:spPr>
          <a:xfrm>
            <a:off x="540000" y="5239905"/>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田野,一抹雨烟。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1.本文倒数第二段包含有哪些丰富意蕴?请加以探究。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22.jpeg"/>
          <p:cNvPicPr>
            <a:picLocks noChangeAspect="1"/>
          </p:cNvPicPr>
          <p:nvPr/>
        </p:nvPicPr>
        <p:blipFill>
          <a:blip r:embed="rId4" cstate="print"/>
          <a:stretch>
            <a:fillRect/>
          </a:stretch>
        </p:blipFill>
        <p:spPr>
          <a:xfrm>
            <a:off x="540000" y="1020416"/>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2.本文为什么以“耒歌”为题?试作探究。</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971997"/>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实写作者听到其他耕田人唱耒歌,由此想象(虚写)黑黑端坐在田头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雨地里看着秋老二、看着田野的情景,暗示失去“伴儿”黑黑的秋老二的境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况(或想象出失去黑黑后的秋老二的孤单),含蓄地表达了作者对黑黑的怀念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及对秋老二的同情和担忧。</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探究文句意蕴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应从内容、位置、表现手法等方面综合考虑。这一段</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采用了虚实结合的手法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探究意蕴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应侧重抓住虚写的内容来分析。这里虚写</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了黑黑的叫声和端坐的形态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意在表现对黑黑的怀念以及失伴的秋老二的处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表达作者对人物的同情、担忧之情。</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结构上,“耒歌”是全文的线索。内容上,“耒歌”是耕田人用来消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解起早摸黑耕地的辛劳的歌,是秋老二排解个人寂寞的歌(“耒歌”是辛苦的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耕田人唱给牛听、唱给田野听、唱给自己听的歌),“耒歌”代表(概括或反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映)了耕田人辛劳艰苦的生存状态;作者听到“耒歌”就想起了耕田人,想起</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了秋老二,所以“耒歌”又是作者用来表达对耕田人的情感的载体。</a:t>
            </a:r>
            <a:endParaRPr lang="zh-CN" altLang="en-US" dirty="0">
              <a:solidFill>
                <a:srgbClr val="FF0000"/>
              </a:solidFill>
            </a:endParaRPr>
          </a:p>
        </p:txBody>
      </p:sp>
      <p:sp>
        <p:nvSpPr>
          <p:cNvPr id="3" name="TextBox 2"/>
          <p:cNvSpPr txBox="1"/>
          <p:nvPr/>
        </p:nvSpPr>
        <p:spPr>
          <a:xfrm>
            <a:off x="540000" y="3780309"/>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解答此题,需从结构和内容等角度全面作答,特别要注意结合文章主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旨。作者想表达的主题借助“耒歌”来呈现。跟“耒歌”关系密切的有一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个“耕田人”这个群体,同时还有主人公秋老二,围绕这两个点把作者的情感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态度归纳出来。其他答案言之成理也可。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五、(2017南京二模,改编)阅读下面的文字,完成后面的题目。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戈壁听沙</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韩少功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①六十年代末,一小群中学生曾想瞒着父母去新疆参加军垦——其中便有我</a:t>
            </a:r>
            <a:r>
              <a:rPr dirty="0"/>
              <a:t/>
            </a:r>
            <a:br>
              <a:rPr dirty="0"/>
            </a:br>
            <a:r>
              <a:rPr lang="zh-CN" altLang="en-US" sz="2607" kern="0" dirty="0" smtClean="0">
                <a:solidFill>
                  <a:srgbClr val="000000"/>
                </a:solidFill>
                <a:latin typeface="Times New Roman" pitchFamily="65" charset="-122"/>
                <a:ea typeface="宋体" pitchFamily="65" charset="-122"/>
              </a:rPr>
              <a:t>这个初中生。那次逃窜未遂的记忆被悠悠岁月洗刷模糊之后,直到去年,我才</a:t>
            </a:r>
            <a:r>
              <a:rPr dirty="0"/>
              <a:t/>
            </a:r>
            <a:br>
              <a:rPr dirty="0"/>
            </a:br>
            <a:r>
              <a:rPr lang="zh-CN" altLang="en-US" sz="2607" kern="0" dirty="0" smtClean="0">
                <a:solidFill>
                  <a:srgbClr val="000000"/>
                </a:solidFill>
                <a:latin typeface="Times New Roman" pitchFamily="65" charset="-122"/>
                <a:ea typeface="宋体" pitchFamily="65" charset="-122"/>
              </a:rPr>
              <a:t>寻得一机会西出边关。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②据说我去的不是时候,草原已枯萎,河流已干涸,葡萄园已凋零,肃杀寒风把</a:t>
            </a:r>
            <a:r>
              <a:rPr dirty="0"/>
              <a:t/>
            </a:r>
            <a:br>
              <a:rPr dirty="0"/>
            </a:br>
            <a:r>
              <a:rPr lang="zh-CN" altLang="en-US" sz="2607" kern="0" dirty="0" smtClean="0">
                <a:solidFill>
                  <a:srgbClr val="000000"/>
                </a:solidFill>
                <a:latin typeface="Times New Roman" pitchFamily="65" charset="-122"/>
                <a:ea typeface="宋体" pitchFamily="65" charset="-122"/>
              </a:rPr>
              <a:t>梦境中的缤纷五彩淘洗一尽,只留下一片沙海。沙丘,沙河,沙地,沙窟,举目茫</a:t>
            </a:r>
            <a:r>
              <a:rPr dirty="0"/>
              <a:t/>
            </a:r>
            <a:br>
              <a:rPr dirty="0"/>
            </a:br>
            <a:r>
              <a:rPr lang="zh-CN" altLang="en-US" sz="2607" kern="0" dirty="0" smtClean="0">
                <a:solidFill>
                  <a:srgbClr val="000000"/>
                </a:solidFill>
                <a:latin typeface="Times New Roman" pitchFamily="65" charset="-122"/>
                <a:ea typeface="宋体" pitchFamily="65" charset="-122"/>
              </a:rPr>
              <a:t>茫,大地干净。不管什么时候在车上醒来,疲乏地探头远眺,看见的很可能仍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是一片单调的灰黄,无边无际又无声无息,让人觉得车子跑了几天却仍留在原</a:t>
            </a:r>
            <a:r>
              <a:t/>
            </a:r>
            <a:br/>
            <a:r>
              <a:rPr lang="zh-CN" altLang="en-US" sz="2607" kern="0" dirty="0" smtClean="0">
                <a:solidFill>
                  <a:srgbClr val="000000"/>
                </a:solidFill>
                <a:latin typeface="Times New Roman" pitchFamily="65" charset="-122"/>
                <a:ea typeface="宋体" pitchFamily="65" charset="-122"/>
              </a:rPr>
              <a:t>地。</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③我想,壮丽的西部文化是不是从我手中这一捧沙砾中流出来的?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④西部汉人不少,他们与西部各民族一道,真正开始了对沙的征服。据说当年</a:t>
            </a:r>
            <a:r>
              <a:t/>
            </a:r>
            <a:br/>
            <a:r>
              <a:rPr lang="zh-CN" altLang="en-US" sz="2607" kern="0" dirty="0" smtClean="0">
                <a:solidFill>
                  <a:srgbClr val="000000"/>
                </a:solidFill>
                <a:latin typeface="Times New Roman" pitchFamily="65" charset="-122"/>
                <a:ea typeface="宋体" pitchFamily="65" charset="-122"/>
              </a:rPr>
              <a:t>解放军为投资军垦,节省军费,每人每年少发一套军服,而且军服都没有衣领</a:t>
            </a:r>
            <a:r>
              <a:t/>
            </a:r>
            <a:br/>
            <a:r>
              <a:rPr lang="zh-CN" altLang="en-US" sz="2607" kern="0" dirty="0" smtClean="0">
                <a:solidFill>
                  <a:srgbClr val="000000"/>
                </a:solidFill>
                <a:latin typeface="Times New Roman" pitchFamily="65" charset="-122"/>
                <a:ea typeface="宋体" pitchFamily="65" charset="-122"/>
              </a:rPr>
              <a:t>和口袋,省下一寸算一寸。白日汗淋全身,夜晚围炉取暖。中央知道官兵太</a:t>
            </a:r>
            <a:r>
              <a:t/>
            </a:r>
            <a:br/>
            <a:r>
              <a:rPr lang="zh-CN" altLang="en-US" sz="2607" kern="0" dirty="0" smtClean="0">
                <a:solidFill>
                  <a:srgbClr val="000000"/>
                </a:solidFill>
                <a:latin typeface="Times New Roman" pitchFamily="65" charset="-122"/>
                <a:ea typeface="宋体" pitchFamily="65" charset="-122"/>
              </a:rPr>
              <a:t>苦,曾给他们一人补发了几百块钱。但他们手里的光洋叮当响,就是买不到什</a:t>
            </a:r>
            <a:r>
              <a:t/>
            </a:r>
            <a:br/>
            <a:r>
              <a:rPr lang="zh-CN" altLang="en-US" sz="2607" kern="0" dirty="0" smtClean="0">
                <a:solidFill>
                  <a:srgbClr val="000000"/>
                </a:solidFill>
                <a:latin typeface="Times New Roman" pitchFamily="65" charset="-122"/>
                <a:ea typeface="宋体" pitchFamily="65" charset="-122"/>
              </a:rPr>
              <a:t>么东西。</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⑤一位医院护士还向我说起她以前的一些知青伙伴。她们初入疆时,怕野兽,</a:t>
            </a:r>
            <a:endParaRPr lang="zh-CN" altLang="en-US"/>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6608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最有趣的是,茨维塔耶娃一家人经常到普希金纪念像附近散步。普希金纪念</a:t>
            </a:r>
            <a:r>
              <a:rPr dirty="0"/>
              <a:t/>
            </a:r>
            <a:br>
              <a:rPr dirty="0"/>
            </a:br>
            <a:r>
              <a:rPr lang="zh-CN" altLang="en-US" sz="2607" kern="0" dirty="0" smtClean="0">
                <a:solidFill>
                  <a:srgbClr val="000000"/>
                </a:solidFill>
                <a:latin typeface="Times New Roman" pitchFamily="65" charset="-122"/>
                <a:ea typeface="宋体" pitchFamily="65" charset="-122"/>
              </a:rPr>
              <a:t>像既是散步的起点也是终点:从普希金纪念像到普希金纪念像。小女孩仰望</a:t>
            </a:r>
            <a:r>
              <a:rPr dirty="0"/>
              <a:t/>
            </a:r>
            <a:br>
              <a:rPr dirty="0"/>
            </a:br>
            <a:r>
              <a:rPr lang="zh-CN" altLang="en-US" sz="2607" kern="0" dirty="0" smtClean="0">
                <a:solidFill>
                  <a:srgbClr val="000000"/>
                </a:solidFill>
                <a:latin typeface="Times New Roman" pitchFamily="65" charset="-122"/>
                <a:ea typeface="宋体" pitchFamily="65" charset="-122"/>
              </a:rPr>
              <a:t>着黑色的普希金像,意识到自己面临的也将是“黑思想、黑命运、黑生活”。普希金纪念像还是她与妹妹赛跑的终点:看谁最早跑到普希金纪念像跟前。</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妹妹的保姆有时简单化地把它说成:“咱们到普希金那里坐一会儿。”小茨</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维塔耶娃总要像老学究似的纠正她:“不是到普希金那儿,是到普希金纪念像</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那儿。”茨维塔耶娃是那样地喜爱普希金笔下的女子达吉雅娜,她赞叹:“哪</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一个民族有如此这般谈情说爱的女主人公——勇敢而自重,钟情而百折不回,</a:t>
            </a:r>
            <a:endParaRPr lang="en-US" altLang="zh-CN" sz="2607" kern="0" dirty="0" smtClean="0">
              <a:solidFill>
                <a:srgbClr val="000000"/>
              </a:solidFill>
              <a:latin typeface="Times New Roman" pitchFamily="65" charset="-122"/>
              <a:ea typeface="宋体" pitchFamily="65" charset="-122"/>
            </a:endParaRPr>
          </a:p>
          <a:p>
            <a:pPr lvl="0" eaLnBrk="0" latinLnBrk="1" hangingPunct="0">
              <a:lnSpc>
                <a:spcPts val="4300"/>
              </a:lnSpc>
            </a:pPr>
            <a:r>
              <a:rPr lang="zh-CN" altLang="en-US" sz="2607" kern="0" dirty="0" smtClean="0">
                <a:solidFill>
                  <a:srgbClr val="000000"/>
                </a:solidFill>
                <a:latin typeface="Times New Roman" pitchFamily="65" charset="-122"/>
                <a:ea typeface="宋体" pitchFamily="65" charset="-122"/>
              </a:rPr>
              <a:t>有先见之明而又一往情深。”她自己的悲剧性的一生又何尝不是如此?</a:t>
            </a:r>
            <a:endParaRPr lang="zh-CN" altLang="en-US" dirty="0" smtClean="0">
              <a:solidFill>
                <a:prstClr val="black"/>
              </a:solidFill>
            </a:endParaRPr>
          </a:p>
        </p:txBody>
      </p:sp>
    </p:spTree>
    <p:custDataLst>
      <p:custData r:id="rId1"/>
    </p:custDataLst>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怕鬼,晚上不敢上厕所。于是她们只能紧闭着门,一个人哭起来,女伴们就陪</a:t>
            </a:r>
            <a:r>
              <a:t/>
            </a:r>
            <a:br/>
            <a:r>
              <a:rPr lang="zh-CN" altLang="en-US" sz="2607" kern="0" dirty="0" smtClean="0">
                <a:solidFill>
                  <a:srgbClr val="000000"/>
                </a:solidFill>
                <a:latin typeface="Times New Roman" pitchFamily="65" charset="-122"/>
                <a:ea typeface="宋体" pitchFamily="65" charset="-122"/>
              </a:rPr>
              <a:t>着哭一夜。有位女子想妈妈,实在忍不住了,带着一个提包独身而去,结果迷</a:t>
            </a:r>
            <a:r>
              <a:t/>
            </a:r>
            <a:br/>
            <a:r>
              <a:rPr lang="zh-CN" altLang="en-US" sz="2607" kern="0" dirty="0" smtClean="0">
                <a:solidFill>
                  <a:srgbClr val="000000"/>
                </a:solidFill>
                <a:latin typeface="Times New Roman" pitchFamily="65" charset="-122"/>
                <a:ea typeface="宋体" pitchFamily="65" charset="-122"/>
              </a:rPr>
              <a:t>路在大沙漠中。找到她时,发现她双腿已经冻坏,只得将大哭大闹的她送往医</a:t>
            </a:r>
            <a:r>
              <a:t/>
            </a:r>
            <a:br/>
            <a:r>
              <a:rPr lang="zh-CN" altLang="en-US" sz="2607" kern="0" dirty="0" smtClean="0">
                <a:solidFill>
                  <a:srgbClr val="000000"/>
                </a:solidFill>
                <a:latin typeface="Times New Roman" pitchFamily="65" charset="-122"/>
                <a:ea typeface="宋体" pitchFamily="65" charset="-122"/>
              </a:rPr>
              <a:t>院,锯掉双腿</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⑥在乌鲁木齐,在喀什和石河子,我在陌生的人影中默默地寻找,想知道谁是</a:t>
            </a:r>
            <a:r>
              <a:t/>
            </a:r>
            <a:br/>
            <a:r>
              <a:rPr lang="zh-CN" altLang="en-US" sz="2607" kern="0" dirty="0" smtClean="0">
                <a:solidFill>
                  <a:srgbClr val="000000"/>
                </a:solidFill>
                <a:latin typeface="Times New Roman" pitchFamily="65" charset="-122"/>
                <a:ea typeface="宋体" pitchFamily="65" charset="-122"/>
              </a:rPr>
              <a:t>当年那位锯去双腿的城市姑娘。我甚至想,要是当年我来到这里,我会是这人</a:t>
            </a:r>
            <a:r>
              <a:t/>
            </a:r>
            <a:br/>
            <a:r>
              <a:rPr lang="zh-CN" altLang="en-US" sz="2607" kern="0" dirty="0" smtClean="0">
                <a:solidFill>
                  <a:srgbClr val="000000"/>
                </a:solidFill>
                <a:latin typeface="Times New Roman" pitchFamily="65" charset="-122"/>
                <a:ea typeface="宋体" pitchFamily="65" charset="-122"/>
              </a:rPr>
              <a:t>海中的谁呢?是那位蹲在墙角咬着羊肉串、不时用油光光的袖口抹嘴的大胡</a:t>
            </a:r>
            <a:r>
              <a:t/>
            </a:r>
            <a:br/>
            <a:r>
              <a:rPr lang="zh-CN" altLang="en-US" sz="2607" kern="0" dirty="0" smtClean="0">
                <a:solidFill>
                  <a:srgbClr val="000000"/>
                </a:solidFill>
                <a:latin typeface="Times New Roman" pitchFamily="65" charset="-122"/>
                <a:ea typeface="宋体" pitchFamily="65" charset="-122"/>
              </a:rPr>
              <a:t>子吗?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⑦戈壁滩收纳了太多的血汗和眼泪,但这一切流入疏松沙土,很快就渗漏了,</a:t>
            </a:r>
            <a:endParaRPr lang="zh-CN" altLang="en-US"/>
          </a:p>
        </p:txBody>
      </p:sp>
    </p:spTree>
    <p:custDataLst>
      <p:custData r:id="rId1"/>
    </p:custDataLst>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无影无踪了。一捧捧沙砾,竟全是同样的灰黄色,没有任何痕迹。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⑧远古时期的戈壁似乎是较为繁荣的,西域早就是中国版图中重要的一部分,</a:t>
            </a:r>
            <a:r>
              <a:t/>
            </a:r>
            <a:br/>
            <a:r>
              <a:rPr lang="zh-CN" altLang="en-US" sz="2607" kern="0" dirty="0" smtClean="0">
                <a:solidFill>
                  <a:srgbClr val="000000"/>
                </a:solidFill>
                <a:latin typeface="Times New Roman" pitchFamily="65" charset="-122"/>
                <a:ea typeface="宋体" pitchFamily="65" charset="-122"/>
              </a:rPr>
              <a:t>考古工作者还证明,这里存在过石器时代,而东亚很多民族与这石器有着奇妙</a:t>
            </a:r>
            <a:r>
              <a:t/>
            </a:r>
            <a:br/>
            <a:r>
              <a:rPr lang="zh-CN" altLang="en-US" sz="2607" kern="0" dirty="0" smtClean="0">
                <a:solidFill>
                  <a:srgbClr val="000000"/>
                </a:solidFill>
                <a:latin typeface="Times New Roman" pitchFamily="65" charset="-122"/>
                <a:ea typeface="宋体" pitchFamily="65" charset="-122"/>
              </a:rPr>
              <a:t>的关系。一些土家族史学家认为土家族为伏羲之后,源于甘肃,并以龙山县彭</a:t>
            </a:r>
            <a:r>
              <a:t/>
            </a:r>
            <a:br/>
            <a:r>
              <a:rPr lang="zh-CN" altLang="en-US" sz="2607" kern="0" dirty="0" smtClean="0">
                <a:solidFill>
                  <a:srgbClr val="000000"/>
                </a:solidFill>
                <a:latin typeface="Times New Roman" pitchFamily="65" charset="-122"/>
                <a:ea typeface="宋体" pitchFamily="65" charset="-122"/>
              </a:rPr>
              <a:t>何两姓均自称“陇西堂”为证。研究古代服装的沈从文先生,认为今天的苗</a:t>
            </a:r>
            <a:r>
              <a:t/>
            </a:r>
            <a:br/>
            <a:r>
              <a:rPr lang="zh-CN" altLang="en-US" sz="2607" kern="0" dirty="0" smtClean="0">
                <a:solidFill>
                  <a:srgbClr val="000000"/>
                </a:solidFill>
                <a:latin typeface="Times New Roman" pitchFamily="65" charset="-122"/>
                <a:ea typeface="宋体" pitchFamily="65" charset="-122"/>
              </a:rPr>
              <a:t>装,可能保留了西部原始民族的服饰特征。王国维的《读史》则开篇就是:</a:t>
            </a:r>
            <a:r>
              <a:t/>
            </a:r>
            <a:br/>
            <a:r>
              <a:rPr lang="zh-CN" altLang="en-US" sz="2607" kern="0" dirty="0" smtClean="0">
                <a:solidFill>
                  <a:srgbClr val="000000"/>
                </a:solidFill>
                <a:latin typeface="Times New Roman" pitchFamily="65" charset="-122"/>
                <a:ea typeface="宋体" pitchFamily="65" charset="-122"/>
              </a:rPr>
              <a:t>“回首西陲势渺茫,东迁种族几星霜?何当踏破双芒屐,却向昆仑望故乡。”</a:t>
            </a:r>
            <a:r>
              <a:t/>
            </a:r>
            <a:br/>
            <a:r>
              <a:rPr lang="zh-CN" altLang="en-US" sz="2607" kern="0" dirty="0" smtClean="0">
                <a:solidFill>
                  <a:srgbClr val="000000"/>
                </a:solidFill>
                <a:latin typeface="Times New Roman" pitchFamily="65" charset="-122"/>
                <a:ea typeface="宋体" pitchFamily="65" charset="-122"/>
              </a:rPr>
              <a:t>又说:“自是当年游牧地,有人曾号伏羲来。”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⑨如果这些古代民族曾一度被西部的山川所养育,那戈壁滩真是一个孕生中</a:t>
            </a:r>
            <a:endParaRPr lang="zh-CN" altLang="en-US"/>
          </a:p>
        </p:txBody>
      </p:sp>
    </p:spTree>
    <p:custDataLst>
      <p:custData r:id="rId1"/>
    </p:custDataLst>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华民族的母胎。上下几千年,它输送了一个又一个的种族远去,自己却枯缩</a:t>
            </a:r>
            <a:r>
              <a:t/>
            </a:r>
            <a:br/>
            <a:r>
              <a:rPr lang="zh-CN" altLang="en-US" sz="2607" kern="0" dirty="0" smtClean="0">
                <a:solidFill>
                  <a:srgbClr val="000000"/>
                </a:solidFill>
                <a:latin typeface="Times New Roman" pitchFamily="65" charset="-122"/>
                <a:ea typeface="宋体" pitchFamily="65" charset="-122"/>
              </a:rPr>
              <a:t>了,干瘪了,只剩下一片静静的黄沙,还有几声似乎沙化了的鸦噪。</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⑩我静静地听着屋外呜呜咽咽的风沙声。那是戈壁在哭泣吧,是因思念它孕</a:t>
            </a:r>
            <a:r>
              <a:t/>
            </a:r>
            <a:br/>
            <a:r>
              <a:rPr lang="zh-CN" altLang="en-US" sz="2607" kern="0" dirty="0" smtClean="0">
                <a:solidFill>
                  <a:srgbClr val="000000"/>
                </a:solidFill>
                <a:latin typeface="Times New Roman" pitchFamily="65" charset="-122"/>
                <a:ea typeface="宋体" pitchFamily="65" charset="-122"/>
              </a:rPr>
              <a:t>育的东亚亿万子孙而哭泣吧——戈壁滩如此干枯,以致没有泪水,只有这呜呜</a:t>
            </a:r>
            <a:r>
              <a:t/>
            </a:r>
            <a:br/>
            <a:r>
              <a:rPr lang="zh-CN" altLang="en-US" sz="2607" kern="0" dirty="0" smtClean="0">
                <a:solidFill>
                  <a:srgbClr val="000000"/>
                </a:solidFill>
                <a:latin typeface="Times New Roman" pitchFamily="65" charset="-122"/>
                <a:ea typeface="宋体" pitchFamily="65" charset="-122"/>
              </a:rPr>
              <a:t>咽咽的哭泣。</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我突然想起,十六年前我鬼使神差地要远赴西域,一定是在睡梦中听到了这</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哭泣,有一种孩子对母胎下意识的眷恋和向往。</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我离开新疆时没有坐飞机,目的之一是想更多地看沙和听沙。火车昏昏沉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沉地摇晃着,因为路基多沙,不宜高速。坐在对面的是一位维吾尔族青年,他</a:t>
            </a:r>
            <a:endParaRPr lang="zh-CN" altLang="en-US"/>
          </a:p>
        </p:txBody>
      </p:sp>
      <p:pic>
        <p:nvPicPr>
          <p:cNvPr id="3" name="图片 3" descr="textimage23.jpeg"/>
          <p:cNvPicPr>
            <a:picLocks noChangeAspect="1"/>
          </p:cNvPicPr>
          <p:nvPr/>
        </p:nvPicPr>
        <p:blipFill>
          <a:blip r:embed="rId4" cstate="print"/>
          <a:stretch>
            <a:fillRect/>
          </a:stretch>
        </p:blipFill>
        <p:spPr>
          <a:xfrm>
            <a:off x="540000" y="4034337"/>
            <a:ext cx="361950" cy="361949"/>
          </a:xfrm>
          <a:prstGeom prst="rect">
            <a:avLst/>
          </a:prstGeom>
        </p:spPr>
      </p:pic>
      <p:pic>
        <p:nvPicPr>
          <p:cNvPr id="4" name="图片 4" descr="textimage24.jpeg"/>
          <p:cNvPicPr>
            <a:picLocks noChangeAspect="1"/>
          </p:cNvPicPr>
          <p:nvPr/>
        </p:nvPicPr>
        <p:blipFill>
          <a:blip r:embed="rId5" cstate="print"/>
          <a:stretch>
            <a:fillRect/>
          </a:stretch>
        </p:blipFill>
        <p:spPr>
          <a:xfrm>
            <a:off x="540000" y="5239905"/>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告诉我,政府正在考虑运用专家在中东治理大沙漠的经验,来绿化戈壁。“当</a:t>
            </a:r>
            <a:r>
              <a:rPr dirty="0"/>
              <a:t/>
            </a:r>
            <a:br>
              <a:rPr dirty="0"/>
            </a:br>
            <a:r>
              <a:rPr lang="zh-CN" altLang="en-US" sz="2607" kern="0" dirty="0" smtClean="0">
                <a:solidFill>
                  <a:srgbClr val="000000"/>
                </a:solidFill>
                <a:latin typeface="Times New Roman" pitchFamily="65" charset="-122"/>
                <a:ea typeface="宋体" pitchFamily="65" charset="-122"/>
              </a:rPr>
              <a:t>然,这需要很多很多的钱。但我们会有钱的。”——他笑着说,抽了口莫合</a:t>
            </a:r>
            <a:r>
              <a:rPr dirty="0"/>
              <a:t/>
            </a:r>
            <a:br>
              <a:rPr dirty="0"/>
            </a:br>
            <a:r>
              <a:rPr lang="zh-CN" altLang="en-US" sz="2607" kern="0" dirty="0" smtClean="0">
                <a:solidFill>
                  <a:srgbClr val="000000"/>
                </a:solidFill>
                <a:latin typeface="Times New Roman" pitchFamily="65" charset="-122"/>
                <a:ea typeface="宋体" pitchFamily="65" charset="-122"/>
              </a:rPr>
              <a:t>烟。</a:t>
            </a:r>
            <a:endParaRPr lang="zh-CN" altLang="en-US" dirty="0"/>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我点点头。这时,车头长啸了一声,拉着列车掠过张掖,向河西走廊的出口</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奔去,我感到我正在从母腹中第二次诞生下来。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pic>
        <p:nvPicPr>
          <p:cNvPr id="3" name="图片 3" descr="textimage25.jpeg"/>
          <p:cNvPicPr>
            <a:picLocks noChangeAspect="1"/>
          </p:cNvPicPr>
          <p:nvPr/>
        </p:nvPicPr>
        <p:blipFill>
          <a:blip r:embed="rId4" cstate="print"/>
          <a:stretch>
            <a:fillRect/>
          </a:stretch>
        </p:blipFill>
        <p:spPr>
          <a:xfrm>
            <a:off x="540000" y="2828769"/>
            <a:ext cx="361950" cy="361949"/>
          </a:xfrm>
          <a:prstGeom prst="rect">
            <a:avLst/>
          </a:prstGeom>
        </p:spPr>
      </p:pic>
    </p:spTree>
    <p:custDataLst>
      <p:custData r:id="rId1"/>
    </p:custDataLst>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1.结合全文,探究标题“戈壁听沙”的内涵。</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2.请探究文章结尾“从母腹中第二次诞生下来”的意蕴。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75597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①严酷的自然环境和艰苦的生活条件;②人类征服沙漠的精神;③西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域文化从古到今的沧桑变化;④对孕育中华民族的西部文化的赞美、对西部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文化衰败消亡的惆怅以及对未来的憧憬展望。</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标题“戈壁听沙”是文章的主要线索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也体现了文章由实到虚的写作</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思路。分析时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要注意“沙”在文中的比喻义和象征义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作者通过听沙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听到</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的是严酷的自然环境、艰苦的生活条件和人类征服沙漠的精神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第⑧段向后</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作者从沙中听到的是西域文化从古到今的沧桑变化。从感情倾向来说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作者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通过听沙表达了对西部文化的赞美、对其走向衰败消亡的惆怅以及对未来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的憧憬展望。</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戈壁之行是一次寻根之旅,促使我对孕育了中华民族的“母胎”产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生了归属感;戈壁之行唤醒了深藏在“我”内心的对“母胎”的眷恋和向往;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戈壁之行使“我”从“听沙”“看沙”中重新认识了戈壁,激发了“我”的</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责任意识。</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“从母腹中第二次诞生下来”出现在文末</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有卒章显志的作用。探究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一要抓住“母腹”的比喻义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这里是比喻孕育了中华民族的戈壁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二要抓</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住作者的情感倾向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即对文化源头的眷恋和向往</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三要紧扣“第二次诞生”分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析作者的创作倾向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即重新认识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激发责任意识。</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用来探究意蕴的句子往往是最能涵盖全文主旨、情感的或关涉文章多数内</a:t>
            </a:r>
            <a:r>
              <a:rPr dirty="0"/>
              <a:t/>
            </a:r>
            <a:br>
              <a:rPr dirty="0"/>
            </a:br>
            <a:r>
              <a:rPr lang="zh-CN" altLang="en-US" sz="2607" kern="0" dirty="0" smtClean="0">
                <a:solidFill>
                  <a:srgbClr val="000000"/>
                </a:solidFill>
                <a:latin typeface="Times New Roman" pitchFamily="65" charset="-122"/>
                <a:ea typeface="宋体" pitchFamily="65" charset="-122"/>
              </a:rPr>
              <a:t>容的句子,因此探究时不可孤立解读,需建立在整体把握文本内容的基础上。</a:t>
            </a:r>
            <a:r>
              <a:rPr dirty="0"/>
              <a:t/>
            </a:r>
            <a:br>
              <a:rPr dirty="0"/>
            </a:br>
            <a:r>
              <a:rPr lang="zh-CN" altLang="en-US" sz="2607" kern="0" dirty="0" smtClean="0">
                <a:solidFill>
                  <a:srgbClr val="000000"/>
                </a:solidFill>
                <a:latin typeface="Times New Roman" pitchFamily="65" charset="-122"/>
                <a:ea typeface="宋体" pitchFamily="65" charset="-122"/>
              </a:rPr>
              <a:t>如上面第五大题的第2小题,“从母腹中第二次诞生下来”出现在文末,但关</a:t>
            </a:r>
            <a:r>
              <a:rPr dirty="0"/>
              <a:t/>
            </a:r>
            <a:br>
              <a:rPr dirty="0"/>
            </a:br>
            <a:r>
              <a:rPr lang="zh-CN" altLang="en-US" sz="2607" kern="0" dirty="0" smtClean="0">
                <a:solidFill>
                  <a:srgbClr val="000000"/>
                </a:solidFill>
                <a:latin typeface="Times New Roman" pitchFamily="65" charset="-122"/>
                <a:ea typeface="宋体" pitchFamily="65" charset="-122"/>
              </a:rPr>
              <a:t>涉的内容却包括:作者年少时下意识的眷恋和向往、作者此次的戈壁之旅对</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中华民族母胎的认识、戈壁听沙后所产生的责任意识以及对戈壁美好未来</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的信念。探究时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需观照全文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把上述意蕴逐一提炼整合。</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32048"/>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(2018苏北四市一模)阅读下面的作品,完成文后题目。(20分)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老谈的江湖</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张虎生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与老谈的结识,场面有点另类。一日路过古董市场,信步斜入,不料晚了,唯见</a:t>
            </a:r>
            <a:r>
              <a:rPr dirty="0"/>
              <a:t/>
            </a:r>
            <a:br>
              <a:rPr dirty="0"/>
            </a:br>
            <a:r>
              <a:rPr lang="zh-CN" altLang="en-US" sz="2607" kern="0" dirty="0" smtClean="0">
                <a:solidFill>
                  <a:srgbClr val="000000"/>
                </a:solidFill>
                <a:latin typeface="Times New Roman" pitchFamily="65" charset="-122"/>
                <a:ea typeface="宋体" pitchFamily="65" charset="-122"/>
              </a:rPr>
              <a:t>边角处还剩一中年男子,守着个报纸大的小摊,孤零零的模样。倒是他的头</a:t>
            </a:r>
            <a:r>
              <a:rPr dirty="0"/>
              <a:t/>
            </a:r>
            <a:br>
              <a:rPr dirty="0"/>
            </a:br>
            <a:r>
              <a:rPr lang="zh-CN" altLang="en-US" sz="2607" kern="0" dirty="0" smtClean="0">
                <a:solidFill>
                  <a:srgbClr val="000000"/>
                </a:solidFill>
                <a:latin typeface="Times New Roman" pitchFamily="65" charset="-122"/>
                <a:ea typeface="宋体" pitchFamily="65" charset="-122"/>
              </a:rPr>
              <a:t>发,象牙一样的白,半尺那么长,在八月黄昏的热风中,一阵阵地扬起,有点意外</a:t>
            </a:r>
            <a:r>
              <a:rPr dirty="0"/>
              <a:t/>
            </a:r>
            <a:br>
              <a:rPr dirty="0"/>
            </a:br>
            <a:r>
              <a:rPr lang="zh-CN" altLang="en-US" sz="2607" kern="0" dirty="0" smtClean="0">
                <a:solidFill>
                  <a:srgbClr val="000000"/>
                </a:solidFill>
                <a:latin typeface="Times New Roman" pitchFamily="65" charset="-122"/>
                <a:ea typeface="宋体" pitchFamily="65" charset="-122"/>
              </a:rPr>
              <a:t>的醒目。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我向前时,他突然叫住我,声音很轻,有点含混:“买下这串念珠吧,就20。”他</a:t>
            </a:r>
            <a:endParaRPr lang="zh-CN" altLang="en-US" dirty="0"/>
          </a:p>
        </p:txBody>
      </p:sp>
      <p:pic>
        <p:nvPicPr>
          <p:cNvPr id="3" name="Picture 10"/>
          <p:cNvPicPr>
            <a:picLocks noChangeAspect="1" noChangeArrowheads="1"/>
          </p:cNvPicPr>
          <p:nvPr/>
        </p:nvPicPr>
        <p:blipFill>
          <a:blip r:embed="rId4" cstate="print"/>
          <a:srcRect/>
          <a:stretch>
            <a:fillRect/>
          </a:stretch>
        </p:blipFill>
        <p:spPr bwMode="auto">
          <a:xfrm>
            <a:off x="521221" y="899989"/>
            <a:ext cx="2352675" cy="4857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0854429" cy="4962897"/>
          </a:xfrm>
          <a:prstGeom prst="rect">
            <a:avLst/>
          </a:prstGeom>
          <a:noFill/>
        </p:spPr>
        <p:txBody>
          <a:bodyPr wrap="square" lIns="0" tIns="0" rIns="0" bIns="0" rtlCol="0">
            <a:spAutoFit/>
          </a:bodyPr>
          <a:lstStyle/>
          <a:p>
            <a:pPr marL="0" indent="0" eaLnBrk="0" latinLnBrk="1" hangingPunct="0">
              <a:lnSpc>
                <a:spcPts val="4300"/>
              </a:lnSpc>
              <a:spcBef>
                <a:spcPts val="0"/>
              </a:spcBef>
              <a:buNone/>
            </a:pPr>
            <a:r>
              <a:rPr lang="zh-CN" altLang="en-US" sz="2607" kern="0" dirty="0" smtClean="0">
                <a:solidFill>
                  <a:srgbClr val="000000"/>
                </a:solidFill>
                <a:latin typeface="Times New Roman" pitchFamily="65" charset="-122"/>
                <a:ea typeface="宋体" pitchFamily="65" charset="-122"/>
              </a:rPr>
              <a:t>茨维塔耶娃只是普希金的千千万万个孩子当中的一个。普希金生前早就料</a:t>
            </a:r>
            <a:r>
              <a:rPr dirty="0"/>
              <a:t/>
            </a:r>
            <a:br>
              <a:rPr dirty="0"/>
            </a:br>
            <a:r>
              <a:rPr lang="zh-CN" altLang="en-US" sz="2607" kern="0" dirty="0" smtClean="0">
                <a:solidFill>
                  <a:srgbClr val="000000"/>
                </a:solidFill>
                <a:latin typeface="Times New Roman" pitchFamily="65" charset="-122"/>
                <a:ea typeface="宋体" pitchFamily="65" charset="-122"/>
              </a:rPr>
              <a:t>到了自己会拥有千千万万个孩子。在普希金生命最黯淡的时刻,他依然坚信</a:t>
            </a:r>
            <a:r>
              <a:rPr dirty="0"/>
              <a:t/>
            </a:r>
            <a:br>
              <a:rPr dirty="0"/>
            </a:br>
            <a:r>
              <a:rPr lang="zh-CN" altLang="en-US" sz="2607" kern="0" dirty="0" smtClean="0">
                <a:solidFill>
                  <a:srgbClr val="000000"/>
                </a:solidFill>
                <a:latin typeface="Times New Roman" pitchFamily="65" charset="-122"/>
                <a:ea typeface="宋体" pitchFamily="65" charset="-122"/>
              </a:rPr>
              <a:t>这一点:自己比拥有全部俄罗斯人的生杀予夺权力的沙皇要高尚千百倍。普</a:t>
            </a:r>
            <a:r>
              <a:rPr dirty="0"/>
              <a:t/>
            </a:r>
            <a:br>
              <a:rPr dirty="0"/>
            </a:br>
            <a:r>
              <a:rPr lang="zh-CN" altLang="en-US" sz="2607" kern="0" dirty="0" smtClean="0">
                <a:solidFill>
                  <a:srgbClr val="000000"/>
                </a:solidFill>
                <a:latin typeface="Times New Roman" pitchFamily="65" charset="-122"/>
                <a:ea typeface="宋体" pitchFamily="65" charset="-122"/>
              </a:rPr>
              <a:t>希金在《纪念碑》一诗中写道:</a:t>
            </a:r>
            <a:endParaRPr lang="en-US" altLang="zh-CN" dirty="0" smtClean="0"/>
          </a:p>
          <a:p>
            <a:pPr marL="0" indent="0" eaLnBrk="0" latinLnBrk="1" hangingPunct="0">
              <a:lnSpc>
                <a:spcPts val="4300"/>
              </a:lnSpc>
              <a:spcBef>
                <a:spcPts val="0"/>
              </a:spcBef>
              <a:buNone/>
            </a:pPr>
            <a:r>
              <a:rPr lang="en-US" altLang="zh-CN" sz="2607"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我将永远为人民所喜爱,</a:t>
            </a:r>
            <a:endParaRPr lang="zh-CN" altLang="en-US" dirty="0" smtClean="0"/>
          </a:p>
          <a:p>
            <a:pPr marL="0" indent="0" eaLnBrk="0" latinLnBrk="1" hangingPunct="0">
              <a:lnSpc>
                <a:spcPts val="4300"/>
              </a:lnSpc>
              <a:spcBef>
                <a:spcPts val="0"/>
              </a:spcBef>
              <a:buNone/>
            </a:pPr>
            <a:r>
              <a:rPr lang="zh-CN" altLang="en-US" sz="2607" kern="0" dirty="0" smtClean="0">
                <a:solidFill>
                  <a:srgbClr val="000000"/>
                </a:solidFill>
                <a:latin typeface="Times New Roman" pitchFamily="65" charset="-122"/>
                <a:ea typeface="宋体" pitchFamily="65" charset="-122"/>
              </a:rPr>
              <a:t>                               因为我用诗的竖琴唤起了那善良的感情,</a:t>
            </a:r>
            <a:endParaRPr lang="zh-CN" altLang="en-US" dirty="0"/>
          </a:p>
          <a:p>
            <a:pPr marL="0" indent="0" eaLnBrk="0" latinLnBrk="1" hangingPunct="0">
              <a:lnSpc>
                <a:spcPts val="4300"/>
              </a:lnSpc>
              <a:spcBef>
                <a:spcPts val="0"/>
              </a:spcBef>
              <a:buNone/>
            </a:pPr>
            <a:r>
              <a:rPr lang="zh-CN" altLang="en-US" sz="2607" kern="0" dirty="0" smtClean="0">
                <a:solidFill>
                  <a:srgbClr val="000000"/>
                </a:solidFill>
                <a:latin typeface="Times New Roman" pitchFamily="65" charset="-122"/>
                <a:ea typeface="宋体" pitchFamily="65" charset="-122"/>
              </a:rPr>
              <a:t>                               因为我在残酷的时代歌颂过自由,</a:t>
            </a:r>
            <a:endParaRPr lang="zh-CN" altLang="en-US" dirty="0"/>
          </a:p>
          <a:p>
            <a:pPr marL="0" indent="0" eaLnBrk="0" latinLnBrk="1" hangingPunct="0">
              <a:lnSpc>
                <a:spcPts val="4300"/>
              </a:lnSpc>
              <a:spcBef>
                <a:spcPts val="0"/>
              </a:spcBef>
              <a:buNone/>
            </a:pPr>
            <a:r>
              <a:rPr lang="zh-CN" altLang="en-US" sz="2607" kern="0" dirty="0" smtClean="0">
                <a:solidFill>
                  <a:srgbClr val="000000"/>
                </a:solidFill>
                <a:latin typeface="Times New Roman" pitchFamily="65" charset="-122"/>
                <a:ea typeface="宋体" pitchFamily="65" charset="-122"/>
              </a:rPr>
              <a:t>                               并给那些倒下的人召唤过恩幸。</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300"/>
              </a:lnSpc>
            </a:pPr>
            <a:r>
              <a:rPr lang="zh-CN" altLang="en-US" sz="2607" kern="0" dirty="0" smtClean="0">
                <a:solidFill>
                  <a:srgbClr val="000000"/>
                </a:solidFill>
                <a:latin typeface="Times New Roman" pitchFamily="65" charset="-122"/>
                <a:ea typeface="宋体" pitchFamily="65" charset="-122"/>
              </a:rPr>
              <a:t>                                                                                                                   (有删改)</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悄然竖起两根指头,同时隐隐约约的,一丝酒气飘了过来。细聊起来,得知眼</a:t>
            </a:r>
            <a:r>
              <a:t/>
            </a:r>
            <a:br/>
            <a:r>
              <a:rPr lang="zh-CN" altLang="en-US" sz="2607" kern="0" dirty="0" smtClean="0">
                <a:solidFill>
                  <a:srgbClr val="000000"/>
                </a:solidFill>
                <a:latin typeface="Times New Roman" pitchFamily="65" charset="-122"/>
                <a:ea typeface="宋体" pitchFamily="65" charset="-122"/>
              </a:rPr>
              <a:t>前这位衣着有点落拓的谈先生,并不是做买卖的熟手,那串念珠,他花了15块</a:t>
            </a:r>
            <a:r>
              <a:t/>
            </a:r>
            <a:br/>
            <a:r>
              <a:rPr lang="zh-CN" altLang="en-US" sz="2607" kern="0" dirty="0" smtClean="0">
                <a:solidFill>
                  <a:srgbClr val="000000"/>
                </a:solidFill>
                <a:latin typeface="Times New Roman" pitchFamily="65" charset="-122"/>
                <a:ea typeface="宋体" pitchFamily="65" charset="-122"/>
              </a:rPr>
              <a:t>的本钱,熬了一整天,也没卖掉。举着一个酒瓶,老谈讪笑道,“就挣顿酒</a:t>
            </a:r>
            <a:r>
              <a:t/>
            </a:r>
            <a:br/>
            <a:r>
              <a:rPr lang="zh-CN" altLang="en-US" sz="2607" kern="0" dirty="0" smtClean="0">
                <a:solidFill>
                  <a:srgbClr val="000000"/>
                </a:solidFill>
                <a:latin typeface="Times New Roman" pitchFamily="65" charset="-122"/>
                <a:ea typeface="宋体" pitchFamily="65" charset="-122"/>
              </a:rPr>
              <a:t>钱”。那个扁扁的酒瓶是装二两五二锅头的,当时也就三五块钱。我收下念</a:t>
            </a:r>
            <a:r>
              <a:t/>
            </a:r>
            <a:br/>
            <a:r>
              <a:rPr lang="zh-CN" altLang="en-US" sz="2607" kern="0" dirty="0" smtClean="0">
                <a:solidFill>
                  <a:srgbClr val="000000"/>
                </a:solidFill>
                <a:latin typeface="Times New Roman" pitchFamily="65" charset="-122"/>
                <a:ea typeface="宋体" pitchFamily="65" charset="-122"/>
              </a:rPr>
              <a:t>珠后,老谈顿时松快了许多,“还有点东西,有兴趣,你就看看,买不买没关</a:t>
            </a:r>
            <a:r>
              <a:t/>
            </a:r>
            <a:br/>
            <a:r>
              <a:rPr lang="zh-CN" altLang="en-US" sz="2607" kern="0" dirty="0" smtClean="0">
                <a:solidFill>
                  <a:srgbClr val="000000"/>
                </a:solidFill>
                <a:latin typeface="Times New Roman" pitchFamily="65" charset="-122"/>
                <a:ea typeface="宋体" pitchFamily="65" charset="-122"/>
              </a:rPr>
              <a:t>系”。他抬起身,打开当作小凳的木盒,木盒一尺见方,塞得满满的,竟然全是</a:t>
            </a:r>
            <a:r>
              <a:t/>
            </a:r>
            <a:br/>
            <a:r>
              <a:rPr lang="zh-CN" altLang="en-US" sz="2607" kern="0" dirty="0" smtClean="0">
                <a:solidFill>
                  <a:srgbClr val="000000"/>
                </a:solidFill>
                <a:latin typeface="Times New Roman" pitchFamily="65" charset="-122"/>
                <a:ea typeface="宋体" pitchFamily="65" charset="-122"/>
              </a:rPr>
              <a:t>印章。“你刻的?”我有些惊异,</a:t>
            </a:r>
            <a:r>
              <a:rPr lang="zh-CN" altLang="en-US" sz="2607" u="sng" kern="0" dirty="0" smtClean="0">
                <a:solidFill>
                  <a:srgbClr val="000000"/>
                </a:solidFill>
                <a:latin typeface="Times New Roman" pitchFamily="65" charset="-122"/>
                <a:ea typeface="宋体" pitchFamily="65" charset="-122"/>
              </a:rPr>
              <a:t>老谈轻声“嗯”了下,脸上浮起些许红晕。</a:t>
            </a:r>
            <a:r>
              <a:t/>
            </a:r>
            <a:br/>
            <a:r>
              <a:rPr lang="zh-CN" altLang="en-US" sz="2607" kern="0" dirty="0" smtClean="0">
                <a:solidFill>
                  <a:srgbClr val="000000"/>
                </a:solidFill>
                <a:latin typeface="Times New Roman" pitchFamily="65" charset="-122"/>
                <a:ea typeface="宋体" pitchFamily="65" charset="-122"/>
              </a:rPr>
              <a:t>带着疑惑,我一枚枚地端详。印文镌篆的功力相当不俗,布局走刀,既守着端</a:t>
            </a:r>
            <a:r>
              <a:t/>
            </a:r>
            <a:br/>
            <a:r>
              <a:rPr lang="zh-CN" altLang="en-US" sz="2607" kern="0" dirty="0" smtClean="0">
                <a:solidFill>
                  <a:srgbClr val="000000"/>
                </a:solidFill>
                <a:latin typeface="Times New Roman" pitchFamily="65" charset="-122"/>
                <a:ea typeface="宋体" pitchFamily="65" charset="-122"/>
              </a:rPr>
              <a:t>庄矜持,又稳中求变,疏密收放,甚是老到。</a:t>
            </a:r>
            <a:endParaRPr lang="zh-CN" altLang="en-US"/>
          </a:p>
        </p:txBody>
      </p:sp>
    </p:spTree>
    <p:custDataLst>
      <p:custData r:id="rId1"/>
    </p:custDataLst>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后来成了朋友,方知老谈篆刻的资历很是高深,是南京印社的早期会员,与他</a:t>
            </a:r>
            <a:r>
              <a:t/>
            </a:r>
            <a:br/>
            <a:r>
              <a:rPr lang="zh-CN" altLang="en-US" sz="2607" kern="0" dirty="0" smtClean="0">
                <a:solidFill>
                  <a:srgbClr val="000000"/>
                </a:solidFill>
                <a:latin typeface="Times New Roman" pitchFamily="65" charset="-122"/>
                <a:ea typeface="宋体" pitchFamily="65" charset="-122"/>
              </a:rPr>
              <a:t>同期的,不乏响当当的大名家。人家的行情,一方印,硬是5000起步。反观老</a:t>
            </a:r>
            <a:r>
              <a:t/>
            </a:r>
            <a:br/>
            <a:r>
              <a:rPr lang="zh-CN" altLang="en-US" sz="2607" kern="0" dirty="0" smtClean="0">
                <a:solidFill>
                  <a:srgbClr val="000000"/>
                </a:solidFill>
                <a:latin typeface="Times New Roman" pitchFamily="65" charset="-122"/>
                <a:ea typeface="宋体" pitchFamily="65" charset="-122"/>
              </a:rPr>
              <a:t>谈,就便宜到家了,开价二三百,机灵的买主,当然还得杀杀价。我问他是否搞</a:t>
            </a:r>
            <a:r>
              <a:t/>
            </a:r>
            <a:br/>
            <a:r>
              <a:rPr lang="zh-CN" altLang="en-US" sz="2607" kern="0" dirty="0" smtClean="0">
                <a:solidFill>
                  <a:srgbClr val="000000"/>
                </a:solidFill>
                <a:latin typeface="Times New Roman" pitchFamily="65" charset="-122"/>
                <a:ea typeface="宋体" pitchFamily="65" charset="-122"/>
              </a:rPr>
              <a:t>这个专业,</a:t>
            </a:r>
            <a:r>
              <a:rPr lang="zh-CN" altLang="en-US" sz="2607" u="sng" kern="0" dirty="0" smtClean="0">
                <a:solidFill>
                  <a:srgbClr val="000000"/>
                </a:solidFill>
                <a:latin typeface="Times New Roman" pitchFamily="65" charset="-122"/>
                <a:ea typeface="宋体" pitchFamily="65" charset="-122"/>
              </a:rPr>
              <a:t>老谈眉眼微蹙,依旧低声悄语地说“副业,副业”,然后又添上一句</a:t>
            </a:r>
            <a:r>
              <a:t/>
            </a:r>
            <a:br/>
            <a:r>
              <a:rPr lang="zh-CN" altLang="en-US" sz="2607" u="sng" kern="0" dirty="0" smtClean="0">
                <a:solidFill>
                  <a:srgbClr val="000000"/>
                </a:solidFill>
                <a:latin typeface="Times New Roman" pitchFamily="65" charset="-122"/>
                <a:ea typeface="宋体" pitchFamily="65" charset="-122"/>
              </a:rPr>
              <a:t>“专业也是操刀,不过是把大刀”。</a:t>
            </a:r>
            <a:r>
              <a:rPr lang="zh-CN" altLang="en-US" sz="2607" kern="0" dirty="0" smtClean="0">
                <a:solidFill>
                  <a:srgbClr val="000000"/>
                </a:solidFill>
                <a:latin typeface="Times New Roman" pitchFamily="65" charset="-122"/>
                <a:ea typeface="宋体" pitchFamily="65" charset="-122"/>
              </a:rPr>
              <a:t>听了这话,再瞧瞧眼前这位神态弱弱的老</a:t>
            </a:r>
            <a:r>
              <a:t/>
            </a:r>
            <a:br/>
            <a:r>
              <a:rPr lang="zh-CN" altLang="en-US" sz="2607" kern="0" dirty="0" smtClean="0">
                <a:solidFill>
                  <a:srgbClr val="000000"/>
                </a:solidFill>
                <a:latin typeface="Times New Roman" pitchFamily="65" charset="-122"/>
                <a:ea typeface="宋体" pitchFamily="65" charset="-122"/>
              </a:rPr>
              <a:t>夫子,我一时惊诧莫名。被我催逼,老谈断断续续地道来:念初中时,父亲亡故,</a:t>
            </a:r>
            <a:r>
              <a:t/>
            </a:r>
            <a:br/>
            <a:r>
              <a:rPr lang="zh-CN" altLang="en-US" sz="2607" kern="0" dirty="0" smtClean="0">
                <a:solidFill>
                  <a:srgbClr val="000000"/>
                </a:solidFill>
                <a:latin typeface="Times New Roman" pitchFamily="65" charset="-122"/>
                <a:ea typeface="宋体" pitchFamily="65" charset="-122"/>
              </a:rPr>
              <a:t>他十几岁就顶职进了肉联厂,一直到下岗,始终专业杀猪匠一名。说起这些,</a:t>
            </a:r>
            <a:r>
              <a:t/>
            </a:r>
            <a:br/>
            <a:r>
              <a:rPr lang="zh-CN" altLang="en-US" sz="2607" kern="0" dirty="0" smtClean="0">
                <a:solidFill>
                  <a:srgbClr val="000000"/>
                </a:solidFill>
                <a:latin typeface="Times New Roman" pitchFamily="65" charset="-122"/>
                <a:ea typeface="宋体" pitchFamily="65" charset="-122"/>
              </a:rPr>
              <a:t>老谈慢悠悠的,云淡风轻的坦然。</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老谈的中餐,一律就在摊前。惹人注目的,是老谈与酒菜之间那种难言的微</a:t>
            </a:r>
            <a:endParaRPr lang="zh-CN" altLang="en-US"/>
          </a:p>
        </p:txBody>
      </p:sp>
    </p:spTree>
    <p:custDataLst>
      <p:custData r:id="rId1"/>
    </p:custDataLst>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妙。一个中午,摊子跟前,老谈照例摆出一壶一盅,几个小菜,抿上一口,细细地</a:t>
            </a:r>
            <a:r>
              <a:t/>
            </a:r>
            <a:br/>
            <a:r>
              <a:rPr lang="zh-CN" altLang="en-US" sz="2607" kern="0" dirty="0" smtClean="0">
                <a:solidFill>
                  <a:srgbClr val="000000"/>
                </a:solidFill>
                <a:latin typeface="Times New Roman" pitchFamily="65" charset="-122"/>
                <a:ea typeface="宋体" pitchFamily="65" charset="-122"/>
              </a:rPr>
              <a:t>嚼着,渐渐的,面颊微酡了,话头也密了起来:你们插队吃不上肉吧,我倒是整天</a:t>
            </a:r>
            <a:r>
              <a:t/>
            </a:r>
            <a:br/>
            <a:r>
              <a:rPr lang="zh-CN" altLang="en-US" sz="2607" kern="0" dirty="0" smtClean="0">
                <a:solidFill>
                  <a:srgbClr val="000000"/>
                </a:solidFill>
                <a:latin typeface="Times New Roman" pitchFamily="65" charset="-122"/>
                <a:ea typeface="宋体" pitchFamily="65" charset="-122"/>
              </a:rPr>
              <a:t>泡在肉窝子里。实在饿了,刚出锅的油渣,又酥又软,抓一把,三口两口大嚼一</a:t>
            </a:r>
            <a:r>
              <a:t/>
            </a:r>
            <a:br/>
            <a:r>
              <a:rPr lang="zh-CN" altLang="en-US" sz="2607" kern="0" dirty="0" smtClean="0">
                <a:solidFill>
                  <a:srgbClr val="000000"/>
                </a:solidFill>
                <a:latin typeface="Times New Roman" pitchFamily="65" charset="-122"/>
                <a:ea typeface="宋体" pitchFamily="65" charset="-122"/>
              </a:rPr>
              <a:t>番,那才叫个油水</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我还沉浸在他描摹的胜景中,他又连连自嘲道:“油渣</a:t>
            </a:r>
            <a:r>
              <a:t/>
            </a:r>
            <a:br/>
            <a:r>
              <a:rPr lang="zh-CN" altLang="en-US" sz="2607" kern="0" dirty="0" smtClean="0">
                <a:solidFill>
                  <a:srgbClr val="000000"/>
                </a:solidFill>
                <a:latin typeface="Times New Roman" pitchFamily="65" charset="-122"/>
                <a:ea typeface="宋体" pitchFamily="65" charset="-122"/>
              </a:rPr>
              <a:t>青春,油渣青春,根本不值一提。”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确实,虽油水丰厚,老谈却不甘肉食,早早迷上了篆刻。乔布斯说,“你须寻所</a:t>
            </a:r>
            <a:r>
              <a:t/>
            </a:r>
            <a:br/>
            <a:r>
              <a:rPr lang="zh-CN" altLang="en-US" sz="2607" kern="0" dirty="0" smtClean="0">
                <a:solidFill>
                  <a:srgbClr val="000000"/>
                </a:solidFill>
                <a:latin typeface="Times New Roman" pitchFamily="65" charset="-122"/>
                <a:ea typeface="宋体" pitchFamily="65" charset="-122"/>
              </a:rPr>
              <a:t>爱”,而这位杀猪的老谈,早就践行了这一步。他秉性勤奋,又拜得名师,一块</a:t>
            </a:r>
            <a:r>
              <a:t/>
            </a:r>
            <a:br/>
            <a:r>
              <a:rPr lang="zh-CN" altLang="en-US" sz="2607" kern="0" dirty="0" smtClean="0">
                <a:solidFill>
                  <a:srgbClr val="000000"/>
                </a:solidFill>
                <a:latin typeface="Times New Roman" pitchFamily="65" charset="-122"/>
                <a:ea typeface="宋体" pitchFamily="65" charset="-122"/>
              </a:rPr>
              <a:t>冷硬的石头,一番心思过后,古老的艺术之花,就在手指间,一朵接一朵地绽放</a:t>
            </a:r>
            <a:r>
              <a:t/>
            </a:r>
            <a:br/>
            <a:r>
              <a:rPr lang="zh-CN" altLang="en-US" sz="2607" kern="0" dirty="0" smtClean="0">
                <a:solidFill>
                  <a:srgbClr val="000000"/>
                </a:solidFill>
                <a:latin typeface="Times New Roman" pitchFamily="65" charset="-122"/>
                <a:ea typeface="宋体" pitchFamily="65" charset="-122"/>
              </a:rPr>
              <a:t>开来。在那文化贫瘠的年岁里,这无疑是一份精神的膏腴,老谈的心,因此而</a:t>
            </a:r>
            <a:endParaRPr lang="zh-CN" altLang="en-US"/>
          </a:p>
        </p:txBody>
      </p:sp>
    </p:spTree>
    <p:custDataLst>
      <p:custData r:id="rId1"/>
    </p:custDataLst>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愈加柔软,愈加丰厚。</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世事难料,他50岁时,肉联厂被卖掉,老谈猛地跌入下岗大潮。空荡荡的手里,</a:t>
            </a:r>
            <a:r>
              <a:t/>
            </a:r>
            <a:br/>
            <a:r>
              <a:rPr lang="zh-CN" altLang="en-US" sz="2607" kern="0" dirty="0" smtClean="0">
                <a:solidFill>
                  <a:srgbClr val="000000"/>
                </a:solidFill>
                <a:latin typeface="Times New Roman" pitchFamily="65" charset="-122"/>
                <a:ea typeface="宋体" pitchFamily="65" charset="-122"/>
              </a:rPr>
              <a:t>只剩一把刻字刀了。可他迂腐,奉行着艺术至上的圭臬,羞于卖印换钱,只好</a:t>
            </a:r>
            <a:r>
              <a:t/>
            </a:r>
            <a:br/>
            <a:r>
              <a:rPr lang="zh-CN" altLang="en-US" sz="2607" kern="0" dirty="0" smtClean="0">
                <a:solidFill>
                  <a:srgbClr val="000000"/>
                </a:solidFill>
                <a:latin typeface="Times New Roman" pitchFamily="65" charset="-122"/>
                <a:ea typeface="宋体" pitchFamily="65" charset="-122"/>
              </a:rPr>
              <a:t>到处找些零工做,又无法专心治印。我一再劝他放下:“人家齐白石能卖画,</a:t>
            </a:r>
            <a:r>
              <a:t/>
            </a:r>
            <a:br/>
            <a:r>
              <a:rPr lang="zh-CN" altLang="en-US" sz="2607" kern="0" dirty="0" smtClean="0">
                <a:solidFill>
                  <a:srgbClr val="000000"/>
                </a:solidFill>
                <a:latin typeface="Times New Roman" pitchFamily="65" charset="-122"/>
                <a:ea typeface="宋体" pitchFamily="65" charset="-122"/>
              </a:rPr>
              <a:t>你为什么不能卖印?以一己之长挣钱,你的艺术才有可能续命存活。”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又几年过去,现在老谈的印章,已经成了古董市场的一大卖点,生意不错,价格</a:t>
            </a:r>
            <a:r>
              <a:t/>
            </a:r>
            <a:br/>
            <a:r>
              <a:rPr lang="zh-CN" altLang="en-US" sz="2607" kern="0" dirty="0" smtClean="0">
                <a:solidFill>
                  <a:srgbClr val="000000"/>
                </a:solidFill>
                <a:latin typeface="Times New Roman" pitchFamily="65" charset="-122"/>
                <a:ea typeface="宋体" pitchFamily="65" charset="-122"/>
              </a:rPr>
              <a:t>却一直没涨。遇到懂行且对他的道行啧啧称赏的,老谈就会喜不自禁,当场开</a:t>
            </a:r>
            <a:r>
              <a:t/>
            </a:r>
            <a:br/>
            <a:r>
              <a:rPr lang="zh-CN" altLang="en-US" sz="2607" kern="0" dirty="0" smtClean="0">
                <a:solidFill>
                  <a:srgbClr val="000000"/>
                </a:solidFill>
                <a:latin typeface="Times New Roman" pitchFamily="65" charset="-122"/>
                <a:ea typeface="宋体" pitchFamily="65" charset="-122"/>
              </a:rPr>
              <a:t>上一堂洋洋洒洒的篆刻课。也有喜欢然而缺钱的穷学生,期期艾艾地舍不得</a:t>
            </a:r>
            <a:r>
              <a:t/>
            </a:r>
            <a:br/>
            <a:r>
              <a:rPr lang="zh-CN" altLang="en-US" sz="2607" kern="0" dirty="0" smtClean="0">
                <a:solidFill>
                  <a:srgbClr val="000000"/>
                </a:solidFill>
                <a:latin typeface="Times New Roman" pitchFamily="65" charset="-122"/>
                <a:ea typeface="宋体" pitchFamily="65" charset="-122"/>
              </a:rPr>
              <a:t>走,老谈见状,爽快对折,半卖半送,附赠若干小窍门。资本当道,难免有心人把</a:t>
            </a:r>
            <a:endParaRPr lang="zh-CN" altLang="en-US"/>
          </a:p>
        </p:txBody>
      </p:sp>
    </p:spTree>
    <p:custDataLst>
      <p:custData r:id="rId1"/>
    </p:custDataLst>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老谈当作潜力股,提出诸如工作室之类的待遇包装,老谈却从没应承。也许,</a:t>
            </a:r>
            <a:r>
              <a:rPr dirty="0"/>
              <a:t/>
            </a:r>
            <a:br>
              <a:rPr dirty="0"/>
            </a:br>
            <a:r>
              <a:rPr lang="zh-CN" altLang="en-US" sz="2607" kern="0" dirty="0" smtClean="0">
                <a:solidFill>
                  <a:srgbClr val="000000"/>
                </a:solidFill>
                <a:latin typeface="Times New Roman" pitchFamily="65" charset="-122"/>
                <a:ea typeface="宋体" pitchFamily="65" charset="-122"/>
              </a:rPr>
              <a:t>大凡遭遇过失业的人,心里不免还留着隐痛,但我想,年届耳顺,尘埃落定,老谈</a:t>
            </a:r>
            <a:r>
              <a:rPr dirty="0"/>
              <a:t/>
            </a:r>
            <a:br>
              <a:rPr dirty="0"/>
            </a:br>
            <a:r>
              <a:rPr lang="zh-CN" altLang="en-US" sz="2607" kern="0" dirty="0" smtClean="0">
                <a:solidFill>
                  <a:srgbClr val="000000"/>
                </a:solidFill>
                <a:latin typeface="Times New Roman" pitchFamily="65" charset="-122"/>
                <a:ea typeface="宋体" pitchFamily="65" charset="-122"/>
              </a:rPr>
              <a:t>已经寻得了属于自己的那份使命,那份手是自己手、脚是自己脚、自己领导</a:t>
            </a:r>
            <a:r>
              <a:rPr dirty="0"/>
              <a:t/>
            </a:r>
            <a:br>
              <a:rPr dirty="0"/>
            </a:br>
            <a:r>
              <a:rPr lang="zh-CN" altLang="en-US" sz="2607" kern="0" dirty="0" smtClean="0">
                <a:solidFill>
                  <a:srgbClr val="000000"/>
                </a:solidFill>
                <a:latin typeface="Times New Roman" pitchFamily="65" charset="-122"/>
                <a:ea typeface="宋体" pitchFamily="65" charset="-122"/>
              </a:rPr>
              <a:t>自己的自由自在。一天两遍酒,一日一方印。不求闻达,但愿无忧。江湖深</a:t>
            </a:r>
            <a:r>
              <a:rPr dirty="0"/>
              <a:t/>
            </a:r>
            <a:br>
              <a:rPr dirty="0"/>
            </a:br>
            <a:r>
              <a:rPr lang="zh-CN" altLang="en-US" sz="2607" kern="0" dirty="0" smtClean="0">
                <a:solidFill>
                  <a:srgbClr val="000000"/>
                </a:solidFill>
                <a:latin typeface="Times New Roman" pitchFamily="65" charset="-122"/>
                <a:ea typeface="宋体" pitchFamily="65" charset="-122"/>
              </a:rPr>
              <a:t>阔,老谈仅取方寸;刻印换钱,老谈从不逾矩。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老谈的江湖,就这么大。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(选自2017年3月《新华日报》,有删改)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11957"/>
            <a:ext cx="11340000" cy="5876160"/>
          </a:xfrm>
          <a:prstGeom prst="rect">
            <a:avLst/>
          </a:prstGeom>
          <a:noFill/>
        </p:spPr>
        <p:txBody>
          <a:bodyPr wrap="square" lIns="0" tIns="0" rIns="0" bIns="0" rtlCol="0">
            <a:spAutoFit/>
          </a:bodyPr>
          <a:lstStyle/>
          <a:p>
            <a:pPr eaLnBrk="0" latinLnBrk="1" hangingPunct="0">
              <a:lnSpc>
                <a:spcPts val="4200"/>
              </a:lnSpc>
            </a:pPr>
            <a:r>
              <a:rPr lang="zh-CN" altLang="en-US" sz="2607" kern="0" dirty="0" smtClean="0">
                <a:solidFill>
                  <a:srgbClr val="000000"/>
                </a:solidFill>
                <a:latin typeface="Times New Roman" pitchFamily="65" charset="-122"/>
                <a:ea typeface="宋体" pitchFamily="65" charset="-122"/>
              </a:rPr>
              <a:t>1.请简要分析文章第一段的作用。(4分)</a:t>
            </a:r>
            <a:endParaRPr lang="zh-CN" altLang="en-US" sz="2800" dirty="0" smtClean="0"/>
          </a:p>
          <a:p>
            <a:pPr eaLnBrk="0" latinLnBrk="1" hangingPunct="0">
              <a:lnSpc>
                <a:spcPts val="42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ts val="42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2.文中画线句表达了“老谈”什么样的心理?(4分)</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(1)老谈轻声“嗯”了下,脸上浮起些许红晕。</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ts val="42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(2)老谈眉眼微蹙,依旧低声悄语地说“副业,副业”,然后又添上一句“专业</a:t>
            </a:r>
            <a:r>
              <a:rPr dirty="0" smtClean="0"/>
              <a:t/>
            </a:r>
            <a:br>
              <a:rPr dirty="0" smtClean="0"/>
            </a:br>
            <a:r>
              <a:rPr lang="zh-CN" altLang="en-US" sz="2607" kern="0" dirty="0" smtClean="0">
                <a:solidFill>
                  <a:srgbClr val="000000"/>
                </a:solidFill>
                <a:latin typeface="Times New Roman" pitchFamily="65" charset="-122"/>
                <a:ea typeface="宋体" pitchFamily="65" charset="-122"/>
              </a:rPr>
              <a:t>也是操刀,不过是把大刀”。</a:t>
            </a:r>
            <a:endParaRPr lang="zh-CN" altLang="en-US" dirty="0" smtClean="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ts val="42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3.文中为什么多处写到老谈刻的印章?请简要分析。(6分)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4.请探究最后一段的意蕴。(6分)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smtClean="0">
                <a:solidFill>
                  <a:srgbClr val="000000"/>
                </a:solidFill>
                <a:latin typeface="Times New Roman" pitchFamily="65" charset="-122"/>
                <a:ea typeface="宋体" pitchFamily="65" charset="-122"/>
              </a:rPr>
              <a:t> </a:t>
            </a:r>
            <a:r>
              <a:rPr lang="zh-CN" altLang="en-US" sz="2607" u="sng" kern="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①运用场面和肖像描写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突出了老谈的另类</a:t>
            </a:r>
            <a:r>
              <a:rPr lang="en-US" altLang="zh-CN" sz="2607" kern="0" dirty="0" smtClean="0">
                <a:solidFill>
                  <a:srgbClr val="FF0000"/>
                </a:solidFill>
                <a:latin typeface="Times New Roman" pitchFamily="65" charset="-122"/>
                <a:ea typeface="宋体" pitchFamily="65" charset="-122"/>
              </a:rPr>
              <a:t>;②</a:t>
            </a:r>
            <a:r>
              <a:rPr lang="zh-CN" altLang="en-US" sz="2607" kern="0" dirty="0" smtClean="0">
                <a:solidFill>
                  <a:srgbClr val="FF0000"/>
                </a:solidFill>
                <a:latin typeface="Times New Roman" pitchFamily="65" charset="-122"/>
                <a:ea typeface="宋体" pitchFamily="65" charset="-122"/>
              </a:rPr>
              <a:t>为下文具体叙写老谈</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的另类做铺垫</a:t>
            </a:r>
            <a:r>
              <a:rPr lang="en-US" altLang="zh-CN" sz="2607" kern="0" dirty="0" smtClean="0">
                <a:solidFill>
                  <a:srgbClr val="FF0000"/>
                </a:solidFill>
                <a:latin typeface="Times New Roman" pitchFamily="65" charset="-122"/>
                <a:ea typeface="宋体" pitchFamily="65" charset="-122"/>
              </a:rPr>
              <a:t>;③</a:t>
            </a:r>
            <a:r>
              <a:rPr lang="zh-CN" altLang="en-US" sz="2607" kern="0" dirty="0" smtClean="0">
                <a:solidFill>
                  <a:srgbClr val="FF0000"/>
                </a:solidFill>
                <a:latin typeface="Times New Roman" pitchFamily="65" charset="-122"/>
                <a:ea typeface="宋体" pitchFamily="65" charset="-122"/>
              </a:rPr>
              <a:t>照应标题。</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理解散文中重要句子或段落的作用要结合该句或该段在文章中的位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置来分析。首段一般起和标题相照应、为下文具体描写人物做铺垫的作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用。本段有具体的场面描写,有对老谈的肖像描写,突出了老谈的另类。</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(1)自得(自豪),不好意思(害羞)。</a:t>
            </a:r>
            <a:endParaRPr lang="zh-CN" altLang="en-US" sz="2800" dirty="0" smtClean="0">
              <a:solidFill>
                <a:srgbClr val="FF0000"/>
              </a:solidFill>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(2)谦逊(自嘲),酸楚。</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理解老谈的情感要把握文章中心。老谈是一个另类的人,结合当时的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背景,老谈是难得坚持自己艺术追求的人,第(1)句是“我”询问印章是不是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老谈刻的,面对“我”的惊异,老谈表现出的是自豪、不好意思;第(2)句是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“我”问老谈是不是搞这个专业的,老谈表现出的是谦逊、酸楚。</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①“印章”贯穿全篇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前后呼应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体现文章的整体性</a:t>
            </a:r>
            <a:r>
              <a:rPr lang="en-US" altLang="zh-CN" sz="2607" kern="0" dirty="0" smtClean="0">
                <a:solidFill>
                  <a:srgbClr val="FF0000"/>
                </a:solidFill>
                <a:latin typeface="Times New Roman" pitchFamily="65" charset="-122"/>
                <a:ea typeface="宋体" pitchFamily="65" charset="-122"/>
              </a:rPr>
              <a:t>;②</a:t>
            </a:r>
            <a:r>
              <a:rPr lang="zh-CN" altLang="en-US" sz="2607" kern="0" dirty="0" smtClean="0">
                <a:solidFill>
                  <a:srgbClr val="FF0000"/>
                </a:solidFill>
                <a:latin typeface="Times New Roman" pitchFamily="65" charset="-122"/>
                <a:ea typeface="宋体" pitchFamily="65" charset="-122"/>
              </a:rPr>
              <a:t>业余刻印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现老谈的另类</a:t>
            </a:r>
            <a:r>
              <a:rPr lang="en-US" altLang="zh-CN" sz="2607" kern="0" dirty="0" smtClean="0">
                <a:solidFill>
                  <a:srgbClr val="FF0000"/>
                </a:solidFill>
                <a:latin typeface="Times New Roman" pitchFamily="65" charset="-122"/>
                <a:ea typeface="宋体" pitchFamily="65" charset="-122"/>
              </a:rPr>
              <a:t>;③</a:t>
            </a:r>
            <a:r>
              <a:rPr lang="zh-CN" altLang="en-US" sz="2607" kern="0" dirty="0" smtClean="0">
                <a:solidFill>
                  <a:srgbClr val="FF0000"/>
                </a:solidFill>
                <a:latin typeface="Times New Roman" pitchFamily="65" charset="-122"/>
                <a:ea typeface="宋体" pitchFamily="65" charset="-122"/>
              </a:rPr>
              <a:t>体现老谈对艺术的坚守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对精神生活的追求</a:t>
            </a:r>
            <a:r>
              <a:rPr lang="en-US" altLang="zh-CN" sz="2607" kern="0" dirty="0" smtClean="0">
                <a:solidFill>
                  <a:srgbClr val="FF0000"/>
                </a:solidFill>
                <a:latin typeface="Times New Roman" pitchFamily="65" charset="-122"/>
                <a:ea typeface="宋体" pitchFamily="65" charset="-122"/>
              </a:rPr>
              <a:t>;④</a:t>
            </a:r>
            <a:r>
              <a:rPr lang="zh-CN" altLang="en-US" sz="2607" kern="0" dirty="0" smtClean="0">
                <a:solidFill>
                  <a:srgbClr val="FF0000"/>
                </a:solidFill>
                <a:latin typeface="Times New Roman" pitchFamily="65" charset="-122"/>
                <a:ea typeface="宋体" pitchFamily="65" charset="-122"/>
              </a:rPr>
              <a:t>老谈的印章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成了市场的卖点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老谈却宠辱不惊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体现了老谈的人格魅力。</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分析具体物象“印章”的作用,要从文章的结构形式上去分析其贯穿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全文的作用;从主要人物形象的特征分析,能体现老谈对艺术的坚守;从主旨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的角度分析,可见老谈的另类以及其人格魅力。</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664976" y="899989"/>
            <a:ext cx="2470051" cy="852840"/>
          </a:xfrm>
          <a:prstGeom prst="rect">
            <a:avLst/>
          </a:prstGeom>
        </p:spPr>
        <p:txBody>
          <a:bodyPr>
            <a:normAutofit/>
          </a:bodyPr>
          <a:lstStyle/>
          <a:p>
            <a:pPr marL="0" marR="0" lvl="0" indent="0" algn="l" defTabSz="1216061" rtl="0" eaLnBrk="1" fontAlgn="auto" latinLnBrk="0" hangingPunct="1">
              <a:lnSpc>
                <a:spcPct val="100000"/>
              </a:lnSpc>
              <a:spcBef>
                <a:spcPct val="0"/>
              </a:spcBef>
              <a:spcAft>
                <a:spcPts val="0"/>
              </a:spcAft>
              <a:buClrTx/>
              <a:buSzTx/>
              <a:buFontTx/>
              <a:buNone/>
              <a:tabLst/>
              <a:defRPr/>
            </a:pPr>
            <a:r>
              <a:rPr kumimoji="0" lang="zh-CN" altLang="en-US" sz="3990" b="1" i="0" u="none" strike="noStrike" kern="1200" cap="none" spc="0" normalizeH="0" baseline="0" noProof="0" smtClean="0">
                <a:ln>
                  <a:noFill/>
                </a:ln>
                <a:solidFill>
                  <a:schemeClr val="tx1"/>
                </a:solidFill>
                <a:effectLst/>
                <a:uLnTx/>
                <a:uFillTx/>
                <a:latin typeface="黑体" pitchFamily="49" charset="-122"/>
                <a:ea typeface="黑体" pitchFamily="49" charset="-122"/>
                <a:cs typeface="+mj-cs"/>
              </a:rPr>
              <a:t>总纲目录</a:t>
            </a:r>
            <a:endParaRPr kumimoji="0" lang="zh-CN" altLang="en-US" sz="3990" b="1" i="0" u="none" strike="noStrike" kern="1200" cap="none" spc="0" normalizeH="0" baseline="0" noProof="0" dirty="0">
              <a:ln>
                <a:noFill/>
              </a:ln>
              <a:solidFill>
                <a:schemeClr val="tx1"/>
              </a:solidFill>
              <a:effectLst/>
              <a:uLnTx/>
              <a:uFillTx/>
              <a:latin typeface="黑体" pitchFamily="49" charset="-122"/>
              <a:ea typeface="黑体" pitchFamily="49" charset="-122"/>
              <a:cs typeface="+mj-cs"/>
            </a:endParaRPr>
          </a:p>
        </p:txBody>
      </p:sp>
      <p:grpSp>
        <p:nvGrpSpPr>
          <p:cNvPr id="2" name="组合 59"/>
          <p:cNvGrpSpPr/>
          <p:nvPr/>
        </p:nvGrpSpPr>
        <p:grpSpPr>
          <a:xfrm>
            <a:off x="1183581" y="3132237"/>
            <a:ext cx="10513168" cy="1238544"/>
            <a:chOff x="3388584" y="1969887"/>
            <a:chExt cx="3969873" cy="1074924"/>
          </a:xfrm>
        </p:grpSpPr>
        <p:sp>
          <p:nvSpPr>
            <p:cNvPr id="7" name="TextBox 6">
              <a:hlinkClick r:id="rId4" action="ppaction://hlinksldjump"/>
            </p:cNvPr>
            <p:cNvSpPr txBox="1"/>
            <p:nvPr/>
          </p:nvSpPr>
          <p:spPr>
            <a:xfrm>
              <a:off x="3470025" y="1969887"/>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提分攻略五　关注特质，深度挖掘，突破意蕴</a:t>
              </a:r>
              <a:endParaRPr lang="en-US" altLang="zh-CN" sz="3724" dirty="0" smtClean="0">
                <a:latin typeface="黑体" panose="02010609060101010101" pitchFamily="49" charset="-122"/>
                <a:ea typeface="黑体" panose="02010609060101010101" pitchFamily="49" charset="-122"/>
                <a:hlinkClick r:id="rId5" action="ppaction://hlinksldjump"/>
              </a:endParaRPr>
            </a:p>
            <a:p>
              <a:r>
                <a:rPr lang="zh-CN" altLang="en-US" sz="3724" dirty="0" smtClean="0">
                  <a:latin typeface="黑体" panose="02010609060101010101" pitchFamily="49" charset="-122"/>
                  <a:ea typeface="黑体" panose="02010609060101010101" pitchFamily="49" charset="-122"/>
                  <a:hlinkClick r:id="rId5" action="ppaction://hlinksldjump"/>
                </a:rPr>
                <a:t>探究题</a:t>
              </a:r>
              <a:endParaRPr lang="zh-CN" altLang="en-US" sz="3724" dirty="0" smtClean="0">
                <a:latin typeface="黑体" panose="02010609060101010101" pitchFamily="49" charset="-122"/>
                <a:ea typeface="黑体" panose="02010609060101010101" pitchFamily="49" charset="-122"/>
                <a:hlinkClick r:id="rId6" action="ppaction://hlinksldjump"/>
              </a:endParaRPr>
            </a:p>
          </p:txBody>
        </p:sp>
        <p:sp>
          <p:nvSpPr>
            <p:cNvPr id="8" name="五边形 7"/>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15" name="组合 59"/>
          <p:cNvGrpSpPr/>
          <p:nvPr/>
        </p:nvGrpSpPr>
        <p:grpSpPr>
          <a:xfrm>
            <a:off x="1183581" y="1893693"/>
            <a:ext cx="9975275" cy="1238544"/>
            <a:chOff x="3388584" y="1969885"/>
            <a:chExt cx="3969873" cy="1074924"/>
          </a:xfrm>
        </p:grpSpPr>
        <p:sp>
          <p:nvSpPr>
            <p:cNvPr id="18" name="TextBox 17">
              <a:hlinkClick r:id="rId4" action="ppaction://hlinksldjump"/>
            </p:cNvPr>
            <p:cNvSpPr txBox="1"/>
            <p:nvPr/>
          </p:nvSpPr>
          <p:spPr>
            <a:xfrm>
              <a:off x="3470025" y="1969885"/>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7" action="ppaction://hlinksldjump"/>
                </a:rPr>
                <a:t>提分攻略四　形神兼顾，要点全面，突破艺术技巧题</a:t>
              </a:r>
              <a:endParaRPr lang="zh-CN" altLang="en-US" sz="3724" dirty="0">
                <a:latin typeface="黑体" panose="02010609060101010101" pitchFamily="49" charset="-122"/>
                <a:ea typeface="黑体" panose="02010609060101010101" pitchFamily="49" charset="-122"/>
                <a:hlinkClick r:id="rId8" action="ppaction://hlinksldjump"/>
              </a:endParaRPr>
            </a:p>
          </p:txBody>
        </p:sp>
        <p:sp>
          <p:nvSpPr>
            <p:cNvPr id="19" name="五边形 1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1.文章第一段有什么作用?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2.文章为什么要花大量笔墨写茨维塔耶娃?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①老谈的生活圈子小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生活方式简单</a:t>
            </a:r>
            <a:r>
              <a:rPr lang="en-US" altLang="zh-CN" sz="2607" kern="0" dirty="0" smtClean="0">
                <a:solidFill>
                  <a:srgbClr val="FF0000"/>
                </a:solidFill>
                <a:latin typeface="Times New Roman" pitchFamily="65" charset="-122"/>
                <a:ea typeface="宋体" pitchFamily="65" charset="-122"/>
              </a:rPr>
              <a:t>;②</a:t>
            </a:r>
            <a:r>
              <a:rPr lang="zh-CN" altLang="en-US" sz="2607" kern="0" dirty="0" smtClean="0">
                <a:solidFill>
                  <a:srgbClr val="FF0000"/>
                </a:solidFill>
                <a:latin typeface="Times New Roman" pitchFamily="65" charset="-122"/>
                <a:ea typeface="宋体" pitchFamily="65" charset="-122"/>
              </a:rPr>
              <a:t>老谈的生活态度坦然、豁达</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活出了自我</a:t>
            </a:r>
            <a:r>
              <a:rPr lang="en-US" altLang="zh-CN" sz="2607" kern="0" dirty="0" smtClean="0">
                <a:solidFill>
                  <a:srgbClr val="FF0000"/>
                </a:solidFill>
                <a:latin typeface="Times New Roman" pitchFamily="65" charset="-122"/>
                <a:ea typeface="宋体" pitchFamily="65" charset="-122"/>
              </a:rPr>
              <a:t>;③</a:t>
            </a:r>
            <a:r>
              <a:rPr lang="zh-CN" altLang="en-US" sz="2607" kern="0" dirty="0" smtClean="0">
                <a:solidFill>
                  <a:srgbClr val="FF0000"/>
                </a:solidFill>
                <a:latin typeface="Times New Roman" pitchFamily="65" charset="-122"/>
                <a:ea typeface="宋体" pitchFamily="65" charset="-122"/>
              </a:rPr>
              <a:t>暗含作者对老谈的肯定与欣赏。</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回答本题可多层次、多角度分析,由老谈的生活圈子小以及生活方式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简单深入到其对待生活的态度。再从作者的角度分析,可以看出作者对老谈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的肯定与欣赏。</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3.文章是以什么为线索组织材料的?设置这一线索有什么作用?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一方面表明普希金精神的高洁,另一方面表明普希金对于俄罗斯人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的重要性;开篇点题,引出下文对普希金重大成就及影响的叙写;与结尾写普</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希金作品产生广泛而深远的影响的原因相呼应,表达了对普希金及其作品影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响力的赞美之情。</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从内容看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白雪”的比喻表现了普希金精神的高洁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黑面包和红菜</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汤”的比喻表明了普希金对于俄罗斯人的重要性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从位置看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放在开头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篇点题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引起下文的作用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从结构看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首尾呼应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从主旨看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表达了对普希金及其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作品影响力的赞美之情。</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详写茨维塔耶娃,表现普希金对她的深刻影响;强调茨维塔耶娃只是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普希金的千千万万个孩子当中的一个,以点带面,表明普希金影响的广泛性,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侧面表现普希金在俄罗斯文学中的地位,从而突出题目中的“永远”。</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解答此题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需要把握材料和材料、材料和中心的关系。文章要表现的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是普希金的地位及其影响力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因此</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写茨维塔耶娃一定是为写普希金服务的。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第四段首句“普希金以后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俄罗斯知识分子都是畅饮着他的琼浆长大的”领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起后文的叙写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可见写茨维塔耶娃其实是要表现普希金对她的深刻影响。根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据最后一段的首句“茨维塔耶娃只是普希金的千千万万个孩子当中的一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个”可知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这是一种以点带面的写法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意在表明普希金影响的广泛性和永久性。</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文章是以“永远的普希金”为线索来组织材料的。围绕“永远”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二字,依次介绍了普希金文学成就的显著、精神意义的重大和作品影响的深</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使各个分散的材料有机组合成一个整体。以此为线索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更能突出“永远”</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的内涵和意义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突出普希金影响的广泛和深远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使文章中心更突出。</a:t>
            </a:r>
            <a:endParaRPr lang="zh-CN" altLang="en-US" sz="2800" dirty="0" smtClean="0">
              <a:solidFill>
                <a:srgbClr val="FF0000"/>
              </a:solidFill>
            </a:endParaRPr>
          </a:p>
        </p:txBody>
      </p:sp>
      <p:sp>
        <p:nvSpPr>
          <p:cNvPr id="3" name="TextBox 2"/>
          <p:cNvSpPr txBox="1"/>
          <p:nvPr/>
        </p:nvSpPr>
        <p:spPr>
          <a:xfrm>
            <a:off x="521221" y="327625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标题是文章的眼睛,这篇散文的标题就是文章的线索,有统摄全篇的作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用。全文围绕“永远”二字组织材料,可以使文章结构紧凑、形散神聚。从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“永远”二字能一眼看出普希金对于俄罗斯人的重要性及其影响的广泛和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深远,标题就旗帜鲜明地表明了作者的情感态度,揭示了文章的主旨。</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四、(2017苏北四市高三期末)阅读下面的文字,完成后面的题目。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你在大雾里得意忘形</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铁 凝</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那时的清晨,我在冀中乡村,在无边的大地上常看雾的飘游、雾的散落。看雾</a:t>
            </a:r>
            <a:r>
              <a:rPr dirty="0"/>
              <a:t/>
            </a:r>
            <a:br>
              <a:rPr dirty="0"/>
            </a:br>
            <a:r>
              <a:rPr lang="zh-CN" altLang="en-US" sz="2607" kern="0" dirty="0" smtClean="0">
                <a:solidFill>
                  <a:srgbClr val="000000"/>
                </a:solidFill>
                <a:latin typeface="Times New Roman" pitchFamily="65" charset="-122"/>
                <a:ea typeface="宋体" pitchFamily="65" charset="-122"/>
              </a:rPr>
              <a:t>是怎样染白了草垛、屋檐和冻土,看由雾而凝成的微小如芥的水珠是怎样湿</a:t>
            </a:r>
            <a:r>
              <a:rPr dirty="0"/>
              <a:t/>
            </a:r>
            <a:br>
              <a:rPr dirty="0"/>
            </a:br>
            <a:r>
              <a:rPr lang="zh-CN" altLang="en-US" sz="2607" kern="0" dirty="0" smtClean="0">
                <a:solidFill>
                  <a:srgbClr val="000000"/>
                </a:solidFill>
                <a:latin typeface="Times New Roman" pitchFamily="65" charset="-122"/>
                <a:ea typeface="宋体" pitchFamily="65" charset="-122"/>
              </a:rPr>
              <a:t>润着农家的墙头和人的衣着、面颊。雾使簇簇枯草开放着簇簇霜花,只在雾</a:t>
            </a:r>
            <a:r>
              <a:rPr dirty="0"/>
              <a:t/>
            </a:r>
            <a:br>
              <a:rPr dirty="0"/>
            </a:br>
            <a:r>
              <a:rPr lang="zh-CN" altLang="en-US" sz="2607" kern="0" dirty="0" smtClean="0">
                <a:solidFill>
                  <a:srgbClr val="000000"/>
                </a:solidFill>
                <a:latin typeface="Times New Roman" pitchFamily="65" charset="-122"/>
                <a:ea typeface="宋体" pitchFamily="65" charset="-122"/>
              </a:rPr>
              <a:t>落时橘黄的太阳才从将尽的雾里跳出地面。于是大地玲珑剔透起来,于是不</a:t>
            </a:r>
            <a:r>
              <a:rPr dirty="0"/>
              <a:t/>
            </a:r>
            <a:br>
              <a:rPr dirty="0"/>
            </a:br>
            <a:r>
              <a:rPr lang="zh-CN" altLang="en-US" sz="2607" kern="0" dirty="0" smtClean="0">
                <a:solidFill>
                  <a:srgbClr val="000000"/>
                </a:solidFill>
                <a:latin typeface="Times New Roman" pitchFamily="65" charset="-122"/>
                <a:ea typeface="宋体" pitchFamily="65" charset="-122"/>
              </a:rPr>
              <a:t>论你正在做着什么,都会情不自禁地感谢你拥有这样一个好的早晨。太阳多</a:t>
            </a:r>
            <a:r>
              <a:rPr dirty="0"/>
              <a:t/>
            </a:r>
            <a:br>
              <a:rPr dirty="0"/>
            </a:br>
            <a:r>
              <a:rPr lang="zh-CN" altLang="en-US" sz="2607" kern="0" dirty="0" smtClean="0">
                <a:solidFill>
                  <a:srgbClr val="000000"/>
                </a:solidFill>
                <a:latin typeface="Times New Roman" pitchFamily="65" charset="-122"/>
                <a:ea typeface="宋体" pitchFamily="65" charset="-122"/>
              </a:rPr>
              <a:t>好,没有雾的朦胧,哪里有太阳的灿烂,大地的玲珑?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我在新迁入的这座城市度过了第一个冬天。这是一个多雾的冬天,不知什么</a:t>
            </a:r>
            <a:r>
              <a:t/>
            </a:r>
            <a:br/>
            <a:r>
              <a:rPr lang="zh-CN" altLang="en-US" sz="2607" kern="0" dirty="0" smtClean="0">
                <a:solidFill>
                  <a:srgbClr val="000000"/>
                </a:solidFill>
                <a:latin typeface="Times New Roman" pitchFamily="65" charset="-122"/>
                <a:ea typeface="宋体" pitchFamily="65" charset="-122"/>
              </a:rPr>
              <a:t>原因,这座城市在冬天常有大雾。城市因为有了雾,会即刻实在地不知所措起</a:t>
            </a:r>
            <a:r>
              <a:t/>
            </a:r>
            <a:br/>
            <a:r>
              <a:rPr lang="zh-CN" altLang="en-US" sz="2607" kern="0" dirty="0" smtClean="0">
                <a:solidFill>
                  <a:srgbClr val="000000"/>
                </a:solidFill>
                <a:latin typeface="Times New Roman" pitchFamily="65" charset="-122"/>
                <a:ea typeface="宋体" pitchFamily="65" charset="-122"/>
              </a:rPr>
              <a:t>来。路灯不知所措起来,天早该大亮着,灯还大开着;车辆不知所措起来,它们</a:t>
            </a:r>
            <a:r>
              <a:t/>
            </a:r>
            <a:br/>
            <a:r>
              <a:rPr lang="zh-CN" altLang="en-US" sz="2607" kern="0" dirty="0" smtClean="0">
                <a:solidFill>
                  <a:srgbClr val="000000"/>
                </a:solidFill>
                <a:latin typeface="Times New Roman" pitchFamily="65" charset="-122"/>
                <a:ea typeface="宋体" pitchFamily="65" charset="-122"/>
              </a:rPr>
              <a:t>不再是往日里神气活现地煞有介事,大车、小车不分档次,都变成了蠕动,城</a:t>
            </a:r>
            <a:r>
              <a:t/>
            </a:r>
            <a:br/>
            <a:r>
              <a:rPr lang="zh-CN" altLang="en-US" sz="2607" kern="0" dirty="0" smtClean="0">
                <a:solidFill>
                  <a:srgbClr val="000000"/>
                </a:solidFill>
                <a:latin typeface="Times New Roman" pitchFamily="65" charset="-122"/>
                <a:ea typeface="宋体" pitchFamily="65" charset="-122"/>
              </a:rPr>
              <a:t>市的节奏便因此而减了速;人也不知所措起来,早晨上班不知该乘车还是该走</a:t>
            </a:r>
            <a:r>
              <a:t/>
            </a:r>
            <a:br/>
            <a:r>
              <a:rPr lang="zh-CN" altLang="en-US" sz="2607" kern="0" dirty="0" smtClean="0">
                <a:solidFill>
                  <a:srgbClr val="000000"/>
                </a:solidFill>
                <a:latin typeface="Times New Roman" pitchFamily="65" charset="-122"/>
                <a:ea typeface="宋体" pitchFamily="65" charset="-122"/>
              </a:rPr>
              <a:t>路,此时的乘车大约真不比走路快呢。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我在一个大雾的早晨步行着上了路,我要从这个城市的一端走到另一端。我</a:t>
            </a:r>
            <a:r>
              <a:t/>
            </a:r>
            <a:br/>
            <a:r>
              <a:rPr lang="zh-CN" altLang="en-US" sz="2607" kern="0" dirty="0" smtClean="0">
                <a:solidFill>
                  <a:srgbClr val="000000"/>
                </a:solidFill>
                <a:latin typeface="Times New Roman" pitchFamily="65" charset="-122"/>
                <a:ea typeface="宋体" pitchFamily="65" charset="-122"/>
              </a:rPr>
              <a:t>选择了一条僻静的小巷一步步走着,我庆幸我对这走的选择,大雾引我走进了</a:t>
            </a:r>
            <a:r>
              <a:t/>
            </a:r>
            <a:br/>
            <a:r>
              <a:rPr lang="zh-CN" altLang="en-US" sz="2607" kern="0" dirty="0" smtClean="0">
                <a:solidFill>
                  <a:srgbClr val="000000"/>
                </a:solidFill>
                <a:latin typeface="Times New Roman" pitchFamily="65" charset="-122"/>
                <a:ea typeface="宋体" pitchFamily="65" charset="-122"/>
              </a:rPr>
              <a:t>一个自由王国,一切嘈杂和一切注视都被阻隔在一米之外,一米之内才有了</a:t>
            </a:r>
            <a:endParaRPr lang="zh-CN" altLang="en-US"/>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“白茫茫大地真干净”的气派,这气派使我的行走不再有长征一般的艰辛。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为何不作些腾云驾雾的想象呢?假如没有在雾中的行走,我便无法体味人何</a:t>
            </a:r>
            <a:r>
              <a:t/>
            </a:r>
            <a:br/>
            <a:r>
              <a:rPr lang="zh-CN" altLang="en-US" sz="2607" kern="0" dirty="0" smtClean="0">
                <a:solidFill>
                  <a:srgbClr val="000000"/>
                </a:solidFill>
                <a:latin typeface="Times New Roman" pitchFamily="65" charset="-122"/>
                <a:ea typeface="宋体" pitchFamily="65" charset="-122"/>
              </a:rPr>
              <a:t>以能驾驭无形的雾。一个“驾”字包含了人类那么多的勇气和主动,那么多</a:t>
            </a:r>
            <a:r>
              <a:t/>
            </a:r>
            <a:br/>
            <a:r>
              <a:rPr lang="zh-CN" altLang="en-US" sz="2607" kern="0" dirty="0" smtClean="0">
                <a:solidFill>
                  <a:srgbClr val="000000"/>
                </a:solidFill>
                <a:latin typeface="Times New Roman" pitchFamily="65" charset="-122"/>
                <a:ea typeface="宋体" pitchFamily="65" charset="-122"/>
              </a:rPr>
              <a:t>的浪漫和潇洒。雾能被你步履轻松地驾驭,这时你驾驭的又何止是雾?你分</a:t>
            </a:r>
            <a:r>
              <a:t/>
            </a:r>
            <a:br/>
            <a:r>
              <a:rPr lang="zh-CN" altLang="en-US" sz="2607" kern="0" dirty="0" smtClean="0">
                <a:solidFill>
                  <a:srgbClr val="000000"/>
                </a:solidFill>
                <a:latin typeface="Times New Roman" pitchFamily="65" charset="-122"/>
                <a:ea typeface="宋体" pitchFamily="65" charset="-122"/>
              </a:rPr>
              <a:t>明在驾驭着雾里的一个城市,雾里的一个世界。为何不作些黑白交替的对比</a:t>
            </a:r>
            <a:r>
              <a:t/>
            </a:r>
            <a:br/>
            <a:r>
              <a:rPr lang="zh-CN" altLang="en-US" sz="2607" kern="0" dirty="0" smtClean="0">
                <a:solidFill>
                  <a:srgbClr val="000000"/>
                </a:solidFill>
                <a:latin typeface="Times New Roman" pitchFamily="65" charset="-122"/>
                <a:ea typeface="宋体" pitchFamily="65" charset="-122"/>
              </a:rPr>
              <a:t>呢?黑色也能阻隔嘈杂和注视,但黑夜同时也阻隔了你注视你自己。只有大</a:t>
            </a:r>
            <a:r>
              <a:t/>
            </a:r>
            <a:br/>
            <a:r>
              <a:rPr lang="zh-CN" altLang="en-US" sz="2607" kern="0" dirty="0" smtClean="0">
                <a:solidFill>
                  <a:srgbClr val="000000"/>
                </a:solidFill>
                <a:latin typeface="Times New Roman" pitchFamily="65" charset="-122"/>
                <a:ea typeface="宋体" pitchFamily="65" charset="-122"/>
              </a:rPr>
              <a:t>雾之中你才能够在看不见一切的同时,清晰无比地看见你的本身。</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于是这阻隔、这驾驭、这单对自己的注视就演变出了你的得意忘形。你不</a:t>
            </a:r>
            <a:r>
              <a:t/>
            </a:r>
            <a:br/>
            <a:r>
              <a:rPr lang="zh-CN" altLang="en-US" sz="2607" kern="0" dirty="0" smtClean="0">
                <a:solidFill>
                  <a:srgbClr val="000000"/>
                </a:solidFill>
                <a:latin typeface="Times New Roman" pitchFamily="65" charset="-122"/>
                <a:ea typeface="宋体" pitchFamily="65" charset="-122"/>
              </a:rPr>
              <a:t>得不暂时忘掉“站有站相,坐有坐相,走有走相”的人间训诫,你想到的只有</a:t>
            </a:r>
            <a:endParaRPr lang="zh-CN" altLang="en-US"/>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走得自在,走得稀奇古怪。</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我开始稀奇古怪地走,先走他一个老太太赶集:脚尖向外一撇,脚跟狠狠着地,</a:t>
            </a:r>
            <a:r>
              <a:t/>
            </a:r>
            <a:br/>
            <a:r>
              <a:rPr lang="zh-CN" altLang="en-US" sz="2607" kern="0" dirty="0" smtClean="0">
                <a:solidFill>
                  <a:srgbClr val="000000"/>
                </a:solidFill>
                <a:latin typeface="Times New Roman" pitchFamily="65" charset="-122"/>
                <a:ea typeface="宋体" pitchFamily="65" charset="-122"/>
              </a:rPr>
              <a:t>臀部撅起来。再走他一个老头赶路:双膝一弯,两手一背——老头走路是两条</a:t>
            </a:r>
            <a:r>
              <a:t/>
            </a:r>
            <a:br/>
            <a:r>
              <a:rPr lang="zh-CN" altLang="en-US" sz="2607" kern="0" dirty="0" smtClean="0">
                <a:solidFill>
                  <a:srgbClr val="000000"/>
                </a:solidFill>
                <a:latin typeface="Times New Roman" pitchFamily="65" charset="-122"/>
                <a:ea typeface="宋体" pitchFamily="65" charset="-122"/>
              </a:rPr>
              <a:t>腿的僵硬和平衡。走他一个小姑娘上学:单用一只脚着地转着圈儿地走。走</a:t>
            </a:r>
            <a:r>
              <a:t/>
            </a:r>
            <a:br/>
            <a:r>
              <a:rPr lang="zh-CN" altLang="en-US" sz="2607" kern="0" dirty="0" smtClean="0">
                <a:solidFill>
                  <a:srgbClr val="000000"/>
                </a:solidFill>
                <a:latin typeface="Times New Roman" pitchFamily="65" charset="-122"/>
                <a:ea typeface="宋体" pitchFamily="65" charset="-122"/>
              </a:rPr>
              <a:t>他一个秧歌步:胳膊摆起和肩一样平,进三步退一步。走个跋山涉水,走个时</a:t>
            </a:r>
            <a:r>
              <a:t/>
            </a:r>
            <a:br/>
            <a:r>
              <a:rPr lang="zh-CN" altLang="en-US" sz="2607" kern="0" dirty="0" smtClean="0">
                <a:solidFill>
                  <a:srgbClr val="000000"/>
                </a:solidFill>
                <a:latin typeface="Times New Roman" pitchFamily="65" charset="-122"/>
                <a:ea typeface="宋体" pitchFamily="65" charset="-122"/>
              </a:rPr>
              <a:t>装表演,走个青衣花旦,再走一个肚子疼。推车的、挑担的、背筐的、闲逛</a:t>
            </a:r>
            <a:r>
              <a:t/>
            </a:r>
            <a:br/>
            <a:r>
              <a:rPr lang="zh-CN" altLang="en-US" sz="2607" kern="0" dirty="0" smtClean="0">
                <a:solidFill>
                  <a:srgbClr val="000000"/>
                </a:solidFill>
                <a:latin typeface="Times New Roman" pitchFamily="65" charset="-122"/>
                <a:ea typeface="宋体" pitchFamily="65" charset="-122"/>
              </a:rPr>
              <a:t>的,都走一遍还走什么?何不走个小疯子?舞起双手倒着一阵走,正着一阵走,</a:t>
            </a:r>
            <a:r>
              <a:t/>
            </a:r>
            <a:br/>
            <a:r>
              <a:rPr lang="zh-CN" altLang="en-US" sz="2607" kern="0" dirty="0" smtClean="0">
                <a:solidFill>
                  <a:srgbClr val="000000"/>
                </a:solidFill>
                <a:latin typeface="Times New Roman" pitchFamily="65" charset="-122"/>
                <a:ea typeface="宋体" pitchFamily="65" charset="-122"/>
              </a:rPr>
              <a:t>侧着一阵走。最后我决定走个醉鬼。我是武松吧,我是鲁智深吧,我是李白和</a:t>
            </a:r>
            <a:r>
              <a:t/>
            </a:r>
            <a:br/>
            <a:r>
              <a:rPr lang="zh-CN" altLang="en-US" sz="2607" kern="0" dirty="0" smtClean="0">
                <a:solidFill>
                  <a:srgbClr val="000000"/>
                </a:solidFill>
                <a:latin typeface="Times New Roman" pitchFamily="65" charset="-122"/>
                <a:ea typeface="宋体" pitchFamily="65" charset="-122"/>
              </a:rPr>
              <a:t>刘伶吧</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原来醉着走才最最飘逸,这富有韧性的飘逸使我终于感到了我自</a:t>
            </a:r>
            <a:endParaRPr lang="zh-CN" altLang="en-US"/>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己。</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我在大雾里醉着走,直到突然碰见迎面而来的一个姑娘——你,原来你也正踉</a:t>
            </a:r>
            <a:r>
              <a:t/>
            </a:r>
            <a:br/>
            <a:r>
              <a:rPr lang="zh-CN" altLang="en-US" sz="2607" kern="0" dirty="0" smtClean="0">
                <a:solidFill>
                  <a:srgbClr val="000000"/>
                </a:solidFill>
                <a:latin typeface="Times New Roman" pitchFamily="65" charset="-122"/>
                <a:ea typeface="宋体" pitchFamily="65" charset="-122"/>
              </a:rPr>
              <a:t>跄着自己。感谢大雾使你和我相互地不加防备,感谢大雾使你和我都措手不</a:t>
            </a:r>
            <a:r>
              <a:t/>
            </a:r>
            <a:br/>
            <a:r>
              <a:rPr lang="zh-CN" altLang="en-US" sz="2607" kern="0" dirty="0" smtClean="0">
                <a:solidFill>
                  <a:srgbClr val="000000"/>
                </a:solidFill>
                <a:latin typeface="Times New Roman" pitchFamily="65" charset="-122"/>
                <a:ea typeface="宋体" pitchFamily="65" charset="-122"/>
              </a:rPr>
              <a:t>及。于是你和我不得不继续古怪着自己擦身而过,你和我都笑了,笑容都湿</a:t>
            </a:r>
            <a:r>
              <a:t/>
            </a:r>
            <a:br/>
            <a:r>
              <a:rPr lang="zh-CN" altLang="en-US" sz="2607" kern="0" dirty="0" smtClean="0">
                <a:solidFill>
                  <a:srgbClr val="000000"/>
                </a:solidFill>
                <a:latin typeface="Times New Roman" pitchFamily="65" charset="-122"/>
                <a:ea typeface="宋体" pitchFamily="65" charset="-122"/>
              </a:rPr>
              <a:t>润,都朦胧,刹那间你和我就同时消失在雾里。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当大雾终于散尽,城市又露出了她本来的面容。路灯熄了,车辆撒起了欢儿,</a:t>
            </a:r>
            <a:r>
              <a:t/>
            </a:r>
            <a:br/>
            <a:r>
              <a:rPr lang="zh-CN" altLang="en-US" sz="2607" kern="0" dirty="0" smtClean="0">
                <a:solidFill>
                  <a:srgbClr val="000000"/>
                </a:solidFill>
                <a:latin typeface="Times New Roman" pitchFamily="65" charset="-122"/>
                <a:ea typeface="宋体" pitchFamily="65" charset="-122"/>
              </a:rPr>
              <a:t>行人又在站牌前排起了队。我也该收拾起自己的心思和步态,像大街上所有</a:t>
            </a:r>
            <a:r>
              <a:t/>
            </a:r>
            <a:br/>
            <a:r>
              <a:rPr lang="zh-CN" altLang="en-US" sz="2607" kern="0" dirty="0" smtClean="0">
                <a:solidFill>
                  <a:srgbClr val="000000"/>
                </a:solidFill>
                <a:latin typeface="Times New Roman" pitchFamily="65" charset="-122"/>
                <a:ea typeface="宋体" pitchFamily="65" charset="-122"/>
              </a:rPr>
              <a:t>的人那样,“正确”地走着奔向我的目的地。</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但大雾里的我和大雾里的你却给我留下了永远的怀念,只因为我们都在大雾</a:t>
            </a:r>
            <a:endParaRPr lang="zh-CN" altLang="en-US"/>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提分攻略一　整体观照,局部切入,突破结构思路题</a:t>
            </a:r>
            <a:endParaRPr lang="zh-CN" altLang="en-US" sz="3700" dirty="0">
              <a:latin typeface="黑体" pitchFamily="49" charset="-122"/>
              <a:ea typeface="黑体" pitchFamily="49" charset="-122"/>
            </a:endParaRPr>
          </a:p>
        </p:txBody>
      </p:sp>
      <p:pic>
        <p:nvPicPr>
          <p:cNvPr id="3" name="Picture 2"/>
          <p:cNvPicPr>
            <a:picLocks noChangeAspect="1" noChangeArrowheads="1"/>
          </p:cNvPicPr>
          <p:nvPr/>
        </p:nvPicPr>
        <p:blipFill>
          <a:blip r:embed="rId4" cstate="print"/>
          <a:srcRect/>
          <a:stretch>
            <a:fillRect/>
          </a:stretch>
        </p:blipFill>
        <p:spPr bwMode="auto">
          <a:xfrm>
            <a:off x="521221" y="1620069"/>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593229" y="2268141"/>
          <a:ext cx="9766400" cy="2959802"/>
        </p:xfrm>
        <a:graphic>
          <a:graphicData uri="http://schemas.openxmlformats.org/drawingml/2006/table">
            <a:tbl>
              <a:tblPr/>
              <a:tblGrid>
                <a:gridCol w="629293"/>
                <a:gridCol w="1296144"/>
                <a:gridCol w="4248472"/>
                <a:gridCol w="2371691"/>
                <a:gridCol w="1220800"/>
              </a:tblGrid>
              <a:tr h="37332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年份</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选材</a:t>
                      </a:r>
                    </a:p>
                  </a:txBody>
                  <a:tcPr marL="45720" marR="45720"/>
                </a:tc>
                <a:tc>
                  <a:txBody>
                    <a:bodyPr/>
                    <a:lstStyle/>
                    <a:p>
                      <a:pPr eaLnBrk="0" latinLnBrk="1" hangingPunct="0"/>
                      <a:r>
                        <a:rPr lang="zh-CN" altLang="en-US" sz="992" kern="0" dirty="0" smtClean="0">
                          <a:solidFill>
                            <a:srgbClr val="000000"/>
                          </a:solidFill>
                          <a:latin typeface="Times New Roman" pitchFamily="65" charset="-122"/>
                          <a:ea typeface="宋体" pitchFamily="65" charset="-122"/>
                        </a:rPr>
                        <a:t>题目</a:t>
                      </a:r>
                    </a:p>
                  </a:txBody>
                  <a:tcPr marL="45720" marR="45720"/>
                </a:tc>
                <a:tc>
                  <a:txBody>
                    <a:bodyPr/>
                    <a:lstStyle/>
                    <a:p>
                      <a:pPr eaLnBrk="0" latinLnBrk="1" hangingPunct="0"/>
                      <a:r>
                        <a:rPr lang="zh-CN" altLang="en-US" sz="992"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规律总结</a:t>
                      </a:r>
                    </a:p>
                  </a:txBody>
                  <a:tcPr marL="45720" marR="45720"/>
                </a:tc>
              </a:tr>
              <a:tr h="490805">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2015</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《比邻而居》</a:t>
                      </a:r>
                    </a:p>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(王安忆)</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14.文章的叙述线索是什么?设置这一线索有什么作用?</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线索</a:t>
                      </a:r>
                    </a:p>
                  </a:txBody>
                  <a:tcPr marL="45720" marR="45720"/>
                </a:tc>
                <a:tc rowSpan="4">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①分析散文结构是</a:t>
                      </a:r>
                      <a:r>
                        <a:t/>
                      </a:r>
                      <a:br/>
                      <a:r>
                        <a:rPr lang="zh-CN" altLang="en-US" sz="992" kern="0" dirty="0" smtClean="0">
                          <a:solidFill>
                            <a:srgbClr val="000000"/>
                          </a:solidFill>
                          <a:latin typeface="Times New Roman" pitchFamily="65" charset="-122"/>
                          <a:ea typeface="宋体" pitchFamily="65" charset="-122"/>
                        </a:rPr>
                        <a:t>高考散文阅读题的</a:t>
                      </a:r>
                      <a:r>
                        <a:t/>
                      </a:r>
                      <a:br/>
                      <a:r>
                        <a:rPr lang="zh-CN" altLang="en-US" sz="992" kern="0" dirty="0" smtClean="0">
                          <a:solidFill>
                            <a:srgbClr val="000000"/>
                          </a:solidFill>
                          <a:latin typeface="Times New Roman" pitchFamily="65" charset="-122"/>
                          <a:ea typeface="宋体" pitchFamily="65" charset="-122"/>
                        </a:rPr>
                        <a:t>常考考点。最常见</a:t>
                      </a:r>
                      <a:r>
                        <a:t/>
                      </a:r>
                      <a:br/>
                      <a:r>
                        <a:rPr lang="zh-CN" altLang="en-US" sz="992" kern="0" dirty="0" smtClean="0">
                          <a:solidFill>
                            <a:srgbClr val="000000"/>
                          </a:solidFill>
                          <a:latin typeface="Times New Roman" pitchFamily="65" charset="-122"/>
                          <a:ea typeface="宋体" pitchFamily="65" charset="-122"/>
                        </a:rPr>
                        <a:t>的考查角度有两个:</a:t>
                      </a:r>
                      <a:r>
                        <a:t/>
                      </a:r>
                      <a:br/>
                      <a:r>
                        <a:rPr lang="zh-CN" altLang="en-US" sz="992" kern="0" dirty="0" smtClean="0">
                          <a:solidFill>
                            <a:srgbClr val="000000"/>
                          </a:solidFill>
                          <a:latin typeface="Times New Roman" pitchFamily="65" charset="-122"/>
                          <a:ea typeface="宋体" pitchFamily="65" charset="-122"/>
                        </a:rPr>
                        <a:t>一是分析句段作用,</a:t>
                      </a:r>
                      <a:r>
                        <a:t/>
                      </a:r>
                      <a:br/>
                      <a:r>
                        <a:rPr lang="zh-CN" altLang="en-US" sz="992" kern="0" dirty="0" smtClean="0">
                          <a:solidFill>
                            <a:srgbClr val="000000"/>
                          </a:solidFill>
                          <a:latin typeface="Times New Roman" pitchFamily="65" charset="-122"/>
                          <a:ea typeface="宋体" pitchFamily="65" charset="-122"/>
                        </a:rPr>
                        <a:t>二是分析全文思路</a:t>
                      </a:r>
                      <a:r>
                        <a:t/>
                      </a:r>
                      <a:br/>
                      <a:r>
                        <a:rPr lang="zh-CN" altLang="en-US" sz="992" kern="0" dirty="0" smtClean="0">
                          <a:solidFill>
                            <a:srgbClr val="000000"/>
                          </a:solidFill>
                          <a:latin typeface="Times New Roman" pitchFamily="65" charset="-122"/>
                          <a:ea typeface="宋体" pitchFamily="65" charset="-122"/>
                        </a:rPr>
                        <a:t>结构的特点。</a:t>
                      </a:r>
                    </a:p>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②注重考查材料和</a:t>
                      </a:r>
                      <a:r>
                        <a:t/>
                      </a:r>
                      <a:br/>
                      <a:r>
                        <a:rPr lang="zh-CN" altLang="en-US" sz="992" kern="0" dirty="0" smtClean="0">
                          <a:solidFill>
                            <a:srgbClr val="000000"/>
                          </a:solidFill>
                          <a:latin typeface="Times New Roman" pitchFamily="65" charset="-122"/>
                          <a:ea typeface="宋体" pitchFamily="65" charset="-122"/>
                        </a:rPr>
                        <a:t>材料之间的关联、</a:t>
                      </a:r>
                      <a:r>
                        <a:t/>
                      </a:r>
                      <a:br/>
                      <a:r>
                        <a:rPr lang="zh-CN" altLang="en-US" sz="992" kern="0" dirty="0" smtClean="0">
                          <a:solidFill>
                            <a:srgbClr val="000000"/>
                          </a:solidFill>
                          <a:latin typeface="Times New Roman" pitchFamily="65" charset="-122"/>
                          <a:ea typeface="宋体" pitchFamily="65" charset="-122"/>
                        </a:rPr>
                        <a:t>局部和整体之间的</a:t>
                      </a:r>
                      <a:r>
                        <a:t/>
                      </a:r>
                      <a:br/>
                      <a:r>
                        <a:rPr lang="zh-CN" altLang="en-US" sz="992" kern="0" dirty="0" smtClean="0">
                          <a:solidFill>
                            <a:srgbClr val="000000"/>
                          </a:solidFill>
                          <a:latin typeface="Times New Roman" pitchFamily="65" charset="-122"/>
                          <a:ea typeface="宋体" pitchFamily="65" charset="-122"/>
                        </a:rPr>
                        <a:t>关联。</a:t>
                      </a:r>
                    </a:p>
                  </a:txBody>
                  <a:tcPr marL="45720" marR="45720"/>
                </a:tc>
              </a:tr>
              <a:tr h="602640">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2013</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《何容何许人也》</a:t>
                      </a:r>
                    </a:p>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(老舍)</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11.“他们是旧时代的弃儿,新时代的伴郎。”请分析这句话在文中的作用。</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作用分析</a:t>
                      </a:r>
                    </a:p>
                  </a:txBody>
                  <a:tcPr marL="45720" marR="45720"/>
                </a:tc>
                <a:tc vMerge="1">
                  <a:txBody>
                    <a:bodyPr/>
                    <a:lstStyle/>
                    <a:p>
                      <a:pPr eaLnBrk="0" latinLnBrk="1" hangingPunct="0"/>
                      <a:r>
                        <a:t/>
                      </a:r>
                      <a:br/>
                      <a:endParaRPr/>
                    </a:p>
                  </a:txBody>
                  <a:tcPr marL="45720" marR="45720"/>
                </a:tc>
              </a:tr>
              <a:tr h="235879">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2009</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《上善若水》</a:t>
                      </a:r>
                    </a:p>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(张笑天)</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11.开头一节的三个问句,对文章内容的表达有什么作用?</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作用分析</a:t>
                      </a:r>
                    </a:p>
                  </a:txBody>
                  <a:tcPr marL="45720" marR="45720"/>
                </a:tc>
                <a:tc vMerge="1">
                  <a:txBody>
                    <a:bodyPr/>
                    <a:lstStyle/>
                    <a:p>
                      <a:pPr eaLnBrk="0" latinLnBrk="1" hangingPunct="0"/>
                      <a:r>
                        <a:t/>
                      </a:r>
                      <a:br/>
                      <a:endParaRPr/>
                    </a:p>
                  </a:txBody>
                  <a:tcPr marL="45720" marR="45720"/>
                </a:tc>
              </a:tr>
              <a:tr h="655601">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2007</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《麦天》</a:t>
                      </a:r>
                    </a:p>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(雷抒雁)</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16.“男人虽然不再耍镰费胳膊,毕竟还是五黄六月,头顶一团火球,身上汗不断。早晨起大早,白天累一天,晚上一碰枕头跌进梦乡,摇不醒叫不应。麦天的日子,累人的日子。”这些叙写从全文结构看有什么作用?</a:t>
                      </a:r>
                    </a:p>
                  </a:txBody>
                  <a:tcPr marL="45720" marR="45720"/>
                </a:tc>
                <a:tc>
                  <a:txBody>
                    <a:bodyPr/>
                    <a:lstStyle/>
                    <a:p>
                      <a:pPr eaLnBrk="0" latinLnBrk="1" hangingPunct="0">
                        <a:lnSpc>
                          <a:spcPct val="150000"/>
                        </a:lnSpc>
                        <a:spcBef>
                          <a:spcPts val="0"/>
                        </a:spcBef>
                      </a:pPr>
                      <a:r>
                        <a:rPr lang="zh-CN" altLang="en-US" sz="992" kern="0" dirty="0" smtClean="0">
                          <a:solidFill>
                            <a:srgbClr val="000000"/>
                          </a:solidFill>
                          <a:latin typeface="Times New Roman" pitchFamily="65" charset="-122"/>
                          <a:ea typeface="宋体" pitchFamily="65" charset="-122"/>
                        </a:rPr>
                        <a:t>作用分析</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里放肆地走过。也许我们终生不会再次相遇,我就更加珍视雾中一个突然的</a:t>
            </a:r>
            <a:r>
              <a:rPr dirty="0"/>
              <a:t/>
            </a:r>
            <a:br>
              <a:rPr dirty="0"/>
            </a:br>
            <a:r>
              <a:rPr lang="zh-CN" altLang="en-US" sz="2607" kern="0" dirty="0" smtClean="0">
                <a:solidFill>
                  <a:srgbClr val="000000"/>
                </a:solidFill>
                <a:latin typeface="Times New Roman" pitchFamily="65" charset="-122"/>
                <a:ea typeface="宋体" pitchFamily="65" charset="-122"/>
              </a:rPr>
              <a:t>非常的我,一个突然的非常的你。我珍视这样的相遇,或许在于它的毫无意</a:t>
            </a:r>
            <a:r>
              <a:rPr dirty="0"/>
              <a:t/>
            </a:r>
            <a:br>
              <a:rPr dirty="0"/>
            </a:br>
            <a:r>
              <a:rPr lang="zh-CN" altLang="en-US" sz="2607" kern="0" dirty="0" smtClean="0">
                <a:solidFill>
                  <a:srgbClr val="000000"/>
                </a:solidFill>
                <a:latin typeface="Times New Roman" pitchFamily="65" charset="-122"/>
                <a:ea typeface="宋体" pitchFamily="65" charset="-122"/>
              </a:rPr>
              <a:t>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然而意义又是什么?得意忘形就不具意义?人生又能有几回忘形的得意?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你不妨在大雾时分得意一回吧,大雾不只会让你悠然地欣赏屋檐、冻土和草</a:t>
            </a:r>
            <a:r>
              <a:rPr dirty="0"/>
              <a:t/>
            </a:r>
            <a:br>
              <a:rPr dirty="0"/>
            </a:br>
            <a:r>
              <a:rPr lang="zh-CN" altLang="en-US" sz="2607" kern="0" dirty="0" smtClean="0">
                <a:solidFill>
                  <a:srgbClr val="000000"/>
                </a:solidFill>
                <a:latin typeface="Times New Roman" pitchFamily="65" charset="-122"/>
                <a:ea typeface="宋体" pitchFamily="65" charset="-122"/>
              </a:rPr>
              <a:t>垛,也会将你挟裹进来与它融为一体。当你忘形地驾着大雾冲我踉跄而来,大</a:t>
            </a:r>
            <a:r>
              <a:rPr dirty="0"/>
              <a:t/>
            </a:r>
            <a:br>
              <a:rPr dirty="0"/>
            </a:br>
            <a:r>
              <a:rPr lang="zh-CN" altLang="en-US" sz="2607" kern="0" dirty="0" smtClean="0">
                <a:solidFill>
                  <a:srgbClr val="000000"/>
                </a:solidFill>
                <a:latin typeface="Times New Roman" pitchFamily="65" charset="-122"/>
                <a:ea typeface="宋体" pitchFamily="65" charset="-122"/>
              </a:rPr>
              <a:t>雾里的我会给你最清晰的祝福。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1.文章开头为什么要描写“我”在冀中乡村看到的雾景?</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2.作者为什么要写自己在大雾中碰见一个姑娘?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3.文章的叙述线索是什么?设置这一线索有什么作用?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①文章开头对雾的描写展现了乡村大雾的飘游、湿润,使草垛、屋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檐、冻土等簇拥着霜花的天然的美丽;②营造一种宁静恬淡的氛围,与城市大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雾中的路灯、车辆等的“不知所措”形成对比,反衬出要在嘈杂的城市找到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雾中的快乐与自由,实属不易;③表达了“我”对雾的喜爱,奠定了全文的情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感基调;④与结尾形成呼应。</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句段作用题要先概括其内容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此处要写出冀中乡村雾景的特点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据句段所在位置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判断出其与下文的对比关系及与结尾的呼应关系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散文中的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景物描写还要重点考虑营造氛围、奠定感情基调的作用。</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姑娘和“我”一样都是在大雾中得意忘形的人;作者塑造这个形象,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意在使文中的“我”的形象更具有普遍意义;姑娘是文章题目中“你”的一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员,以点带面,表达了作者对“你”(每个人)生命状态的普遍意义的探寻。</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文章题目是“你在大雾里得意忘形”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但大量描写的是“我”的得意</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忘形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还穿插了姑娘的得意忘形。要理清三者的关系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关键是准确理解题目中</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“你”的含义和文章的中心。作者用第二人称“你”来写“我”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并穿插写</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是因为“你”泛指每一个人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你”中有“我”和“她”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以点代面</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可以使文章所表达的人生体验更具有代表性。</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本文的叙述线索是“我”在大雾中行走的过程。以此为线索,一方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面可以写出“我”在大雾中行走放肆、放浪形骸、率性而为的姿态,另一方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面又可以写出“我”在大雾中行走获得的人生体验:注视自我,回归本真,体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验生命的自在与欢乐。更能突出“得意忘形”的意义,使文章形散而神不散。</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本文是一篇叙事性的散文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这类文章往往围绕事件来组织材料。作者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以第一人称叙事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写了“我”在一个冬天的早晨在雾中行走的过程。以此为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线索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串联起行走姿态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和体验感悟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两方面的内容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既使文章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行文集中紧凑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又能突出主题。</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070453"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关注标题,聚焦核心内容。对于一篇散文而言,我们最先看到的是标题,然而在平时的复习中,或者在考场上,不少考生都不太关注标题,甚至视而不见。其实,标题是散文的窗户,透过标题可以把握文章的核心内容。如上面的第三题《永远的普希金》一文,标题就告诉我们作者要写的是普希金的影响;第四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你在大雾里得意忘形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标题则告诉了我们文章的中心事件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得意忘形”本是个贬义词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用在此处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意蕴丰富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需要我们透过文本仔细探究。</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10594"/>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(2018第三次全国大联考江苏卷)阅读下面的作品,完成问题。(20分)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塞罕坝的“横平竖直”</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王国平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位于河北承德的塞罕坝,落叶松遍布,笔挺笔挺的。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这些松树经历的四季,都不是一般意义上的时序更迭。冬天长期唱主角,春</a:t>
            </a:r>
            <a:r>
              <a:rPr dirty="0"/>
              <a:t/>
            </a:r>
            <a:br>
              <a:rPr dirty="0"/>
            </a:br>
            <a:r>
              <a:rPr lang="zh-CN" altLang="en-US" sz="2607" kern="0" dirty="0" smtClean="0">
                <a:solidFill>
                  <a:srgbClr val="000000"/>
                </a:solidFill>
                <a:latin typeface="Times New Roman" pitchFamily="65" charset="-122"/>
                <a:ea typeface="宋体" pitchFamily="65" charset="-122"/>
              </a:rPr>
              <a:t>天、夏天被强行压缩了,高寒、沙化、干旱,带有负面色彩的词在这里集合,</a:t>
            </a:r>
            <a:r>
              <a:rPr dirty="0"/>
              <a:t/>
            </a:r>
            <a:br>
              <a:rPr dirty="0"/>
            </a:br>
            <a:r>
              <a:rPr lang="zh-CN" altLang="en-US" sz="2607" kern="0" dirty="0" smtClean="0">
                <a:solidFill>
                  <a:srgbClr val="000000"/>
                </a:solidFill>
                <a:latin typeface="Times New Roman" pitchFamily="65" charset="-122"/>
                <a:ea typeface="宋体" pitchFamily="65" charset="-122"/>
              </a:rPr>
              <a:t>兴冲冲地向松树发起攻击。松树们不加理会,顶天立地,铆足了劲,往上长,直</a:t>
            </a:r>
            <a:r>
              <a:rPr dirty="0"/>
              <a:t/>
            </a:r>
            <a:br>
              <a:rPr dirty="0"/>
            </a:br>
            <a:r>
              <a:rPr lang="zh-CN" altLang="en-US" sz="2607" kern="0" dirty="0" smtClean="0">
                <a:solidFill>
                  <a:srgbClr val="000000"/>
                </a:solidFill>
                <a:latin typeface="Times New Roman" pitchFamily="65" charset="-122"/>
                <a:ea typeface="宋体" pitchFamily="65" charset="-122"/>
              </a:rPr>
              <a:t>直地往上长。“何当凌云霄,直上数千尺”“白首归来种万松,待看千尺舞霜</a:t>
            </a:r>
            <a:endParaRPr lang="zh-CN" altLang="en-US" dirty="0"/>
          </a:p>
        </p:txBody>
      </p:sp>
      <p:pic>
        <p:nvPicPr>
          <p:cNvPr id="1026" name="Picture 2"/>
          <p:cNvPicPr>
            <a:picLocks noChangeAspect="1" noChangeArrowheads="1"/>
          </p:cNvPicPr>
          <p:nvPr/>
        </p:nvPicPr>
        <p:blipFill>
          <a:blip r:embed="rId4" cstate="print"/>
          <a:srcRect/>
          <a:stretch>
            <a:fillRect/>
          </a:stretch>
        </p:blipFill>
        <p:spPr bwMode="auto">
          <a:xfrm>
            <a:off x="521221" y="1050543"/>
            <a:ext cx="2352675" cy="4857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风”“时人不识凌云木,直待凌云始道高”,这些句子,都是历代文人写给松</a:t>
            </a:r>
            <a:r>
              <a:t/>
            </a:r>
            <a:br/>
            <a:r>
              <a:rPr lang="zh-CN" altLang="en-US" sz="2607" kern="0" dirty="0" smtClean="0">
                <a:solidFill>
                  <a:srgbClr val="000000"/>
                </a:solidFill>
                <a:latin typeface="Times New Roman" pitchFamily="65" charset="-122"/>
                <a:ea typeface="宋体" pitchFamily="65" charset="-122"/>
              </a:rPr>
              <a:t>树的,都是高声礼赞。松树的品行,好像自古以来就是免检的。塞罕坝是松树</a:t>
            </a:r>
            <a:r>
              <a:t/>
            </a:r>
            <a:br/>
            <a:r>
              <a:rPr lang="zh-CN" altLang="en-US" sz="2607" kern="0" dirty="0" smtClean="0">
                <a:solidFill>
                  <a:srgbClr val="000000"/>
                </a:solidFill>
                <a:latin typeface="Times New Roman" pitchFamily="65" charset="-122"/>
                <a:ea typeface="宋体" pitchFamily="65" charset="-122"/>
              </a:rPr>
              <a:t>的天下。这些松树,跟风对话,跟雪周旋,跟寂寞逗趣。漫步塞罕坝,目力所及</a:t>
            </a:r>
            <a:r>
              <a:t/>
            </a:r>
            <a:br/>
            <a:r>
              <a:rPr lang="zh-CN" altLang="en-US" sz="2607" kern="0" dirty="0" smtClean="0">
                <a:solidFill>
                  <a:srgbClr val="000000"/>
                </a:solidFill>
                <a:latin typeface="Times New Roman" pitchFamily="65" charset="-122"/>
                <a:ea typeface="宋体" pitchFamily="65" charset="-122"/>
              </a:rPr>
              <a:t>都是挺立着的灵魂。你会感觉被一股正气萦绕着,内心不由得生发出敬畏的</a:t>
            </a:r>
            <a:r>
              <a:t/>
            </a:r>
            <a:br/>
            <a:r>
              <a:rPr lang="zh-CN" altLang="en-US" sz="2607" kern="0" dirty="0" smtClean="0">
                <a:solidFill>
                  <a:srgbClr val="000000"/>
                </a:solidFill>
                <a:latin typeface="Times New Roman" pitchFamily="65" charset="-122"/>
                <a:ea typeface="宋体" pitchFamily="65" charset="-122"/>
              </a:rPr>
              <a:t>情感。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在这片140万亩的土地上,人工绿化面积达112万亩。都说塞罕坝在大地上书</a:t>
            </a:r>
            <a:r>
              <a:t/>
            </a:r>
            <a:br/>
            <a:r>
              <a:rPr lang="zh-CN" altLang="en-US" sz="2607" kern="0" dirty="0" smtClean="0">
                <a:solidFill>
                  <a:srgbClr val="000000"/>
                </a:solidFill>
                <a:latin typeface="Times New Roman" pitchFamily="65" charset="-122"/>
                <a:ea typeface="宋体" pitchFamily="65" charset="-122"/>
              </a:rPr>
              <a:t>写着绿色奇迹,那么松树负责的就是那一笔稳健的“竖”。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松树在地上投下的影子,就是路。</a:t>
            </a:r>
            <a:r>
              <a:rPr lang="zh-CN" altLang="en-US" sz="2607" u="sng" kern="0" dirty="0" smtClean="0">
                <a:solidFill>
                  <a:srgbClr val="000000"/>
                </a:solidFill>
                <a:latin typeface="Times New Roman" pitchFamily="65" charset="-122"/>
                <a:ea typeface="宋体" pitchFamily="65" charset="-122"/>
              </a:rPr>
              <a:t>塞罕坝的路,那么的细,那么的长,就像孩子</a:t>
            </a:r>
            <a:r>
              <a:t/>
            </a:r>
            <a:br/>
            <a:r>
              <a:rPr lang="zh-CN" altLang="en-US" sz="2607" u="sng" kern="0" dirty="0" smtClean="0">
                <a:solidFill>
                  <a:srgbClr val="000000"/>
                </a:solidFill>
                <a:latin typeface="Times New Roman" pitchFamily="65" charset="-122"/>
                <a:ea typeface="宋体" pitchFamily="65" charset="-122"/>
              </a:rPr>
              <a:t>用纯白色的油画棒,在硕大的墨绿色纸张上画出的一道道平展的白线,径直地</a:t>
            </a:r>
            <a:endParaRPr lang="zh-CN" altLang="en-US"/>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0493" y="1419224"/>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1.找不准散文的线索,不能识别明暗双线交织的结构。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2.对结构思路特点的分析,不能深入理解作者意图。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3.作用分析乱贴标签,不能结合文本具体分析。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4.作用分析角度单一,答题混乱。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5.术语概念不清,乱用一气。</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93229" y="899989"/>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伸向远方。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塞罕坝原本没有路,是塞罕坝人用铁脚板踩出了一条条路。森林深处的一条</a:t>
            </a:r>
            <a:r>
              <a:t/>
            </a:r>
            <a:br/>
            <a:r>
              <a:rPr lang="zh-CN" altLang="en-US" sz="2607" kern="0" dirty="0" smtClean="0">
                <a:solidFill>
                  <a:srgbClr val="000000"/>
                </a:solidFill>
                <a:latin typeface="Times New Roman" pitchFamily="65" charset="-122"/>
                <a:ea typeface="宋体" pitchFamily="65" charset="-122"/>
              </a:rPr>
              <a:t>条小道,给塞罕坝添上了灵气,让塞罕坝的花草树木跟人亲近了,也让塞罕坝</a:t>
            </a:r>
            <a:r>
              <a:t/>
            </a:r>
            <a:br/>
            <a:r>
              <a:rPr lang="zh-CN" altLang="en-US" sz="2607" kern="0" dirty="0" smtClean="0">
                <a:solidFill>
                  <a:srgbClr val="000000"/>
                </a:solidFill>
                <a:latin typeface="Times New Roman" pitchFamily="65" charset="-122"/>
                <a:ea typeface="宋体" pitchFamily="65" charset="-122"/>
              </a:rPr>
              <a:t>的壮美与幽深得以被人识,被人叹,被人爱。</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你如果添加了塞罕坝人为微信好友,又关心微信运动的计步排名,就会发现,</a:t>
            </a:r>
            <a:r>
              <a:t/>
            </a:r>
            <a:br/>
            <a:r>
              <a:rPr lang="zh-CN" altLang="en-US" sz="2607" kern="0" dirty="0" smtClean="0">
                <a:solidFill>
                  <a:srgbClr val="000000"/>
                </a:solidFill>
                <a:latin typeface="Times New Roman" pitchFamily="65" charset="-122"/>
                <a:ea typeface="宋体" pitchFamily="65" charset="-122"/>
              </a:rPr>
              <a:t>塞罕坝人多数时候是排在前列的,甚至不时占据封面。这是因为塞罕坝人总</a:t>
            </a:r>
            <a:r>
              <a:t/>
            </a:r>
            <a:br/>
            <a:r>
              <a:rPr lang="zh-CN" altLang="en-US" sz="2607" kern="0" dirty="0" smtClean="0">
                <a:solidFill>
                  <a:srgbClr val="000000"/>
                </a:solidFill>
                <a:latin typeface="Times New Roman" pitchFamily="65" charset="-122"/>
                <a:ea typeface="宋体" pitchFamily="65" charset="-122"/>
              </a:rPr>
              <a:t>是在路上,喜欢在“林子”里转悠,他们在工作,在生活,在守护绿色,在制造</a:t>
            </a:r>
            <a:r>
              <a:t/>
            </a:r>
            <a:br/>
            <a:r>
              <a:rPr lang="zh-CN" altLang="en-US" sz="2607" kern="0" dirty="0" smtClean="0">
                <a:solidFill>
                  <a:srgbClr val="000000"/>
                </a:solidFill>
                <a:latin typeface="Times New Roman" pitchFamily="65" charset="-122"/>
                <a:ea typeface="宋体" pitchFamily="65" charset="-122"/>
              </a:rPr>
              <a:t>“氧气”,在用坚实的脚步丈量着、书写着大地上的那一笔舒展的“横”。</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有了“横”与“竖”,坐标系的X轴、Y轴就确立了,而坐标系的原点,站着的</a:t>
            </a:r>
            <a:endParaRPr lang="zh-CN" altLang="en-US"/>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是“人”。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一撇一捺,重重两笔,挥就的是人的浩浩威严,“水火有气而无生,草木有生而</a:t>
            </a:r>
            <a:r>
              <a:t/>
            </a:r>
            <a:br/>
            <a:r>
              <a:rPr lang="zh-CN" altLang="en-US" sz="2607" kern="0" dirty="0" smtClean="0">
                <a:solidFill>
                  <a:srgbClr val="000000"/>
                </a:solidFill>
                <a:latin typeface="Times New Roman" pitchFamily="65" charset="-122"/>
                <a:ea typeface="宋体" pitchFamily="65" charset="-122"/>
              </a:rPr>
              <a:t>无知,禽兽有知而无义,人有气、有生、有知,亦且有义,故最为天下贵也”。</a:t>
            </a:r>
            <a:r>
              <a:t/>
            </a:r>
            <a:br/>
            <a:r>
              <a:rPr lang="zh-CN" altLang="en-US" sz="2607" kern="0" dirty="0" smtClean="0">
                <a:solidFill>
                  <a:srgbClr val="000000"/>
                </a:solidFill>
                <a:latin typeface="Times New Roman" pitchFamily="65" charset="-122"/>
                <a:ea typeface="宋体" pitchFamily="65" charset="-122"/>
              </a:rPr>
              <a:t>塞罕坝人,在茫茫荒漠上种树,历时五十五载,那么单调,那么漫长,他们顶住了</a:t>
            </a:r>
            <a:r>
              <a:t/>
            </a:r>
            <a:br/>
            <a:r>
              <a:rPr lang="zh-CN" altLang="en-US" sz="2607" kern="0" dirty="0" smtClean="0">
                <a:solidFill>
                  <a:srgbClr val="000000"/>
                </a:solidFill>
                <a:latin typeface="Times New Roman" pitchFamily="65" charset="-122"/>
                <a:ea typeface="宋体" pitchFamily="65" charset="-122"/>
              </a:rPr>
              <a:t>风,挡住了雨,吞下了苦,咽下了痛,以强硬的姿态号令茫茫荒漠变身茫茫林海,</a:t>
            </a:r>
            <a:r>
              <a:t/>
            </a:r>
            <a:br/>
            <a:r>
              <a:rPr lang="zh-CN" altLang="en-US" sz="2607" kern="0" dirty="0" smtClean="0">
                <a:solidFill>
                  <a:srgbClr val="000000"/>
                </a:solidFill>
                <a:latin typeface="Times New Roman" pitchFamily="65" charset="-122"/>
                <a:ea typeface="宋体" pitchFamily="65" charset="-122"/>
              </a:rPr>
              <a:t>让绿色常驻人心,并见证着生态保护跃居时代主潮。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一撇一捺,轻轻两笔,也状写着人的柔性智慧,“竭泽而渔,岂不获得?而明年无</a:t>
            </a:r>
            <a:r>
              <a:t/>
            </a:r>
            <a:br/>
            <a:r>
              <a:rPr lang="zh-CN" altLang="en-US" sz="2607" kern="0" dirty="0" smtClean="0">
                <a:solidFill>
                  <a:srgbClr val="000000"/>
                </a:solidFill>
                <a:latin typeface="Times New Roman" pitchFamily="65" charset="-122"/>
                <a:ea typeface="宋体" pitchFamily="65" charset="-122"/>
              </a:rPr>
              <a:t>鱼;焚薮而田,岂不获得?而明年无兽”。塞罕坝人伺候着自己或前辈种下的</a:t>
            </a:r>
            <a:r>
              <a:t/>
            </a:r>
            <a:br/>
            <a:r>
              <a:rPr lang="zh-CN" altLang="en-US" sz="2607" kern="0" dirty="0" smtClean="0">
                <a:solidFill>
                  <a:srgbClr val="000000"/>
                </a:solidFill>
                <a:latin typeface="Times New Roman" pitchFamily="65" charset="-122"/>
                <a:ea typeface="宋体" pitchFamily="65" charset="-122"/>
              </a:rPr>
              <a:t>这些树,担心它们受森林病虫害的困扰,有个“头疼脑热”,又忧心它们一着</a:t>
            </a:r>
            <a:endParaRPr lang="zh-CN" altLang="en-US"/>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不慎“惹火上身”,后果难以想象。在石质阳坡植树,泥土少,只能从别处运</a:t>
            </a:r>
            <a:r>
              <a:t/>
            </a:r>
            <a:br/>
            <a:r>
              <a:rPr lang="zh-CN" altLang="en-US" sz="2607" kern="0" dirty="0" smtClean="0">
                <a:solidFill>
                  <a:srgbClr val="000000"/>
                </a:solidFill>
                <a:latin typeface="Times New Roman" pitchFamily="65" charset="-122"/>
                <a:ea typeface="宋体" pitchFamily="65" charset="-122"/>
              </a:rPr>
              <a:t>来,他们叫“客土回填”,给一堆土以宾客般的礼遇,整个植树的氛围也平添</a:t>
            </a:r>
            <a:r>
              <a:t/>
            </a:r>
            <a:br/>
            <a:r>
              <a:rPr lang="zh-CN" altLang="en-US" sz="2607" kern="0" dirty="0" smtClean="0">
                <a:solidFill>
                  <a:srgbClr val="000000"/>
                </a:solidFill>
                <a:latin typeface="Times New Roman" pitchFamily="65" charset="-122"/>
                <a:ea typeface="宋体" pitchFamily="65" charset="-122"/>
              </a:rPr>
              <a:t>了几分庄严。他们还喜欢把“适地适树”的说法挂在嘴边,这跟“到什么山</a:t>
            </a:r>
            <a:r>
              <a:t/>
            </a:r>
            <a:br/>
            <a:r>
              <a:rPr lang="zh-CN" altLang="en-US" sz="2607" kern="0" dirty="0" smtClean="0">
                <a:solidFill>
                  <a:srgbClr val="000000"/>
                </a:solidFill>
                <a:latin typeface="Times New Roman" pitchFamily="65" charset="-122"/>
                <a:ea typeface="宋体" pitchFamily="65" charset="-122"/>
              </a:rPr>
              <a:t>唱什么歌”是一个道理,到什么地方种什么树,蛮横不得,强扭不来。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塞罕坝人,演绎着人与自然关系的积极面与光明面。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横平竖直,一撇一捺,塞罕坝书写着一个“本”字。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1962年,那么一个年代,国家决定要在塞罕坝组建林场,目的和期望凝结在27</a:t>
            </a:r>
            <a:r>
              <a:t/>
            </a:r>
            <a:br/>
            <a:r>
              <a:rPr lang="zh-CN" altLang="en-US" sz="2607" kern="0" dirty="0" smtClean="0">
                <a:solidFill>
                  <a:srgbClr val="000000"/>
                </a:solidFill>
                <a:latin typeface="Times New Roman" pitchFamily="65" charset="-122"/>
                <a:ea typeface="宋体" pitchFamily="65" charset="-122"/>
              </a:rPr>
              <a:t>个汉字的字里行间:“改变当地自然面貌,保持水土,为减少京津地带风沙危</a:t>
            </a:r>
            <a:r>
              <a:t/>
            </a:r>
            <a:br/>
            <a:r>
              <a:rPr lang="zh-CN" altLang="en-US" sz="2607" kern="0" dirty="0" smtClean="0">
                <a:solidFill>
                  <a:srgbClr val="000000"/>
                </a:solidFill>
                <a:latin typeface="Times New Roman" pitchFamily="65" charset="-122"/>
                <a:ea typeface="宋体" pitchFamily="65" charset="-122"/>
              </a:rPr>
              <a:t>害创造条件。”</a:t>
            </a:r>
            <a:endParaRPr lang="zh-CN" altLang="en-US"/>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这就是“本”,塞罕坝人“不忘本”。这就是“初心”,塞罕坝人“不忘初</a:t>
            </a:r>
            <a:r>
              <a:t/>
            </a:r>
            <a:br/>
            <a:r>
              <a:rPr lang="zh-CN" altLang="en-US" sz="2607" kern="0" dirty="0" smtClean="0">
                <a:solidFill>
                  <a:srgbClr val="000000"/>
                </a:solidFill>
                <a:latin typeface="Times New Roman" pitchFamily="65" charset="-122"/>
                <a:ea typeface="宋体" pitchFamily="65" charset="-122"/>
              </a:rPr>
              <a:t>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每年涵养水源、净化水质1.37亿立方米,每年释放氧气54.5万吨,拥有国家重</a:t>
            </a:r>
            <a:r>
              <a:t/>
            </a:r>
            <a:br/>
            <a:r>
              <a:rPr lang="zh-CN" altLang="en-US" sz="2607" kern="0" dirty="0" smtClean="0">
                <a:solidFill>
                  <a:srgbClr val="000000"/>
                </a:solidFill>
                <a:latin typeface="Times New Roman" pitchFamily="65" charset="-122"/>
                <a:ea typeface="宋体" pitchFamily="65" charset="-122"/>
              </a:rPr>
              <a:t>点保护动物47种、植物9种</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这是塞罕坝人提交的成绩单。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横平竖直,一撇一捺,塞罕坝书写着一个“木”字。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森林,树木,是塞罕坝人的亲属、朋友,亦是恋人,生死相依,你侬我侬。</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海子有诗:“活在这珍贵的人间/人类和植物一样幸福/爱情和雨水一样幸</a:t>
            </a:r>
            <a:r>
              <a:t/>
            </a:r>
            <a:br/>
            <a:r>
              <a:rPr lang="zh-CN" altLang="en-US" sz="2607" kern="0" dirty="0" smtClean="0">
                <a:solidFill>
                  <a:srgbClr val="000000"/>
                </a:solidFill>
                <a:latin typeface="Times New Roman" pitchFamily="65" charset="-122"/>
                <a:ea typeface="宋体" pitchFamily="65" charset="-122"/>
              </a:rPr>
              <a:t>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塞罕坝有多个苗圃,树苗在这里得到精心呵护、培育,待时机成熟,就装上车,</a:t>
            </a:r>
            <a:endParaRPr lang="zh-CN" altLang="en-US"/>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被运往四面八方。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塞罕坝人嘴边的这些“苗子”,携带着塞罕坝的基因,盛满了塞罕坝人的情谊</a:t>
            </a:r>
            <a:r>
              <a:rPr dirty="0"/>
              <a:t/>
            </a:r>
            <a:br>
              <a:rPr dirty="0"/>
            </a:b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去吧!去吧!塞罕坝的“苗子”,去美化别人的幸福生活,去装点我们共同的家。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(选自《光明日报》,有删改)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1.文章第7段有什么作用?请结合文本简要概括。(6分)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2.请赏析文中画线的句子。(4分)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3.文中为什么引用海子的诗?(4分)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4.请结合文本内容,简要概括标题的含义。(6分)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内容上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将“横”和“竖”分别比作坐标系的</a:t>
            </a:r>
            <a:r>
              <a:rPr lang="en-US" altLang="zh-CN" sz="2607" kern="0" dirty="0" smtClean="0">
                <a:solidFill>
                  <a:srgbClr val="FF0000"/>
                </a:solidFill>
                <a:latin typeface="Times New Roman" pitchFamily="65" charset="-122"/>
                <a:ea typeface="宋体" pitchFamily="65" charset="-122"/>
              </a:rPr>
              <a:t>X</a:t>
            </a:r>
            <a:r>
              <a:rPr lang="zh-CN" altLang="en-US" sz="2607" kern="0" dirty="0" smtClean="0">
                <a:solidFill>
                  <a:srgbClr val="FF0000"/>
                </a:solidFill>
                <a:latin typeface="Times New Roman" pitchFamily="65" charset="-122"/>
                <a:ea typeface="宋体" pitchFamily="65" charset="-122"/>
              </a:rPr>
              <a:t>轴、</a:t>
            </a:r>
            <a:r>
              <a:rPr lang="en-US" altLang="zh-CN" sz="2607" kern="0" dirty="0" smtClean="0">
                <a:solidFill>
                  <a:srgbClr val="FF0000"/>
                </a:solidFill>
                <a:latin typeface="Times New Roman" pitchFamily="65" charset="-122"/>
                <a:ea typeface="宋体" pitchFamily="65" charset="-122"/>
              </a:rPr>
              <a:t>Y</a:t>
            </a:r>
            <a:r>
              <a:rPr lang="zh-CN" altLang="en-US" sz="2607" kern="0" dirty="0" smtClean="0">
                <a:solidFill>
                  <a:srgbClr val="FF0000"/>
                </a:solidFill>
                <a:latin typeface="Times New Roman" pitchFamily="65" charset="-122"/>
                <a:ea typeface="宋体" pitchFamily="65" charset="-122"/>
              </a:rPr>
              <a:t>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点出人在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坐标系中的位置。结构上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既总结了上文的“横”与“竖”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又引出下文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描</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述人在处理人与自然的关系中表现出来的积极作用。</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语段作用题要结合该段在文中的位置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从内容、结构、表达等角度依</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次作答。内容上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由“横”“竖”确定坐标系的</a:t>
            </a:r>
            <a:r>
              <a:rPr lang="en-US" altLang="zh-CN" sz="2607" kern="0" dirty="0" smtClean="0">
                <a:solidFill>
                  <a:srgbClr val="FF0000"/>
                </a:solidFill>
                <a:latin typeface="Times New Roman" pitchFamily="65" charset="-122"/>
                <a:ea typeface="宋体" pitchFamily="65" charset="-122"/>
              </a:rPr>
              <a:t>X</a:t>
            </a:r>
            <a:r>
              <a:rPr lang="zh-CN" altLang="en-US" sz="2607" kern="0" dirty="0" smtClean="0">
                <a:solidFill>
                  <a:srgbClr val="FF0000"/>
                </a:solidFill>
                <a:latin typeface="Times New Roman" pitchFamily="65" charset="-122"/>
                <a:ea typeface="宋体" pitchFamily="65" charset="-122"/>
              </a:rPr>
              <a:t>轴、</a:t>
            </a:r>
            <a:r>
              <a:rPr lang="en-US" altLang="zh-CN" sz="2607" kern="0" dirty="0" smtClean="0">
                <a:solidFill>
                  <a:srgbClr val="FF0000"/>
                </a:solidFill>
                <a:latin typeface="Times New Roman" pitchFamily="65" charset="-122"/>
                <a:ea typeface="宋体" pitchFamily="65" charset="-122"/>
              </a:rPr>
              <a:t>Y</a:t>
            </a:r>
            <a:r>
              <a:rPr lang="zh-CN" altLang="en-US" sz="2607" kern="0" dirty="0" smtClean="0">
                <a:solidFill>
                  <a:srgbClr val="FF0000"/>
                </a:solidFill>
                <a:latin typeface="Times New Roman" pitchFamily="65" charset="-122"/>
                <a:ea typeface="宋体" pitchFamily="65" charset="-122"/>
              </a:rPr>
              <a:t>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进而强调“人”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是原点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点出人的位置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结构上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从与上下文的联系可知总结了上文的“横”</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又引出下文人的积极作用。</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运用了比喻的修辞手法,绿林映白路,色彩鲜亮,生动形象地描绘了塞</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罕坝的路在无边绿林的映衬下细长的特点,表达了作者对塞罕坝人勤劳、奉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献精神的赞美。</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赏析文中重要句子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要结合表达技巧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从内容、结构等角度依次作答。</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内容上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从写了什么而言可知写出了路细长的特点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从为什么写的角度表达了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作者对塞罕坝人勤劳、奉献精神的赞美。</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表达塞罕坝人对植物的热爱、与植物之间的亲密关系,他们享受着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塞罕坝森林给自己带来的幸福感,表达了他们对生活的热爱。使文章具有诗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意,增强了文章的文学色彩。</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回答引用诗句的作用时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要结合其在文中的位置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从内容、结构、诗句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特点等角度依次作答。内容上写出了人和植物的关系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写出了人的幸福感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诗</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句增强了文章的文学色彩。</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21221" y="755973"/>
          <a:ext cx="10987200" cy="5760720"/>
        </p:xfrm>
        <a:graphic>
          <a:graphicData uri="http://schemas.openxmlformats.org/drawingml/2006/table">
            <a:tbl>
              <a:tblPr/>
              <a:tblGrid>
                <a:gridCol w="1061341"/>
                <a:gridCol w="1008112"/>
                <a:gridCol w="6480720"/>
                <a:gridCol w="2437027"/>
              </a:tblGrid>
              <a:tr h="0">
                <a:tc rowSpan="4">
                  <a:txBody>
                    <a:bodyPr/>
                    <a:lstStyle/>
                    <a:p>
                      <a:pPr eaLnBrk="0" latinLnBrk="1" hangingPunct="0">
                        <a:lnSpc>
                          <a:spcPct val="150000"/>
                        </a:lnSpc>
                        <a:spcBef>
                          <a:spcPts val="0"/>
                        </a:spcBef>
                      </a:pPr>
                      <a:r>
                        <a:rPr lang="zh-CN" altLang="en-US" sz="1200" kern="0" spc="-159"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体裁</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分类</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以物喻人的散文一般以作者对“物”的理解或情感为线索,写景散文一般以游踪或某一景物为线索,叙事记人散文一般以事情发生、发展的过程或与人物交往的过程为线索,抒情散文往往以感情为线索。</a:t>
                      </a:r>
                    </a:p>
                  </a:txBody>
                  <a:tcPr marL="45720" marR="45720"/>
                </a:tc>
                <a:tc rowSpan="9">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审题定向(结构思路还是句段作用;全文考查还是</a:t>
                      </a:r>
                      <a:r>
                        <a:rPr sz="1200" dirty="0"/>
                        <a:t/>
                      </a:r>
                      <a:br>
                        <a:rPr sz="1200" dirty="0"/>
                      </a:br>
                      <a:r>
                        <a:rPr lang="zh-CN" altLang="en-US" sz="1200" kern="0" dirty="0" smtClean="0">
                          <a:solidFill>
                            <a:srgbClr val="000000"/>
                          </a:solidFill>
                          <a:latin typeface="Times New Roman" pitchFamily="65" charset="-122"/>
                          <a:ea typeface="宋体" pitchFamily="65" charset="-122"/>
                        </a:rPr>
                        <a:t>局部考查)</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整体把握文本:明文体,找线索,寻标志</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局部研读:概括内容,前后观照</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分点表述:</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思路题:特点+效果</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作用题:内容作用+结构作用+情感主旨作用</a:t>
                      </a:r>
                    </a:p>
                  </a:txBody>
                  <a:tcPr marL="45720" marR="45720"/>
                </a:tc>
              </a:tr>
              <a:tr h="54150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线索</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散文的线索类型主要有:具体事物线、人物线、中心事件线、思想感情变化线、时间推移或空间变化线、作者的所见所闻线等。</a:t>
                      </a:r>
                    </a:p>
                  </a:txBody>
                  <a:tcPr marL="45720" marR="45720"/>
                </a:tc>
                <a:tc vMerge="1">
                  <a:txBody>
                    <a:bodyPr/>
                    <a:lstStyle/>
                    <a:p>
                      <a:pPr eaLnBrk="0" latinLnBrk="1" hangingPunct="0"/>
                      <a:r>
                        <a:t/>
                      </a:r>
                      <a:br/>
                      <a:endParaRPr/>
                    </a:p>
                  </a:txBody>
                  <a:tcPr marL="45720" marR="45720"/>
                </a:tc>
              </a:tr>
              <a:tr h="160611">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线索</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标志</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注意文章标题(有的标题直接揭示线索),注意文中反复出现的词语、句子,特别注意文中的议</a:t>
                      </a:r>
                      <a:r>
                        <a:rPr sz="1200" dirty="0"/>
                        <a:t/>
                      </a:r>
                      <a:br>
                        <a:rPr sz="1200" dirty="0"/>
                      </a:br>
                      <a:r>
                        <a:rPr lang="zh-CN" altLang="en-US" sz="1200" kern="0" dirty="0" smtClean="0">
                          <a:solidFill>
                            <a:srgbClr val="000000"/>
                          </a:solidFill>
                          <a:latin typeface="Times New Roman" pitchFamily="65" charset="-122"/>
                          <a:ea typeface="宋体" pitchFamily="65" charset="-122"/>
                        </a:rPr>
                        <a:t>论、抒情部分,因为散文中的“情”,通常是文章组织材料的重要线索。</a:t>
                      </a:r>
                    </a:p>
                  </a:txBody>
                  <a:tcPr marL="45720" marR="45720"/>
                </a:tc>
                <a:tc vMerge="1">
                  <a:txBody>
                    <a:bodyPr/>
                    <a:lstStyle/>
                    <a:p>
                      <a:pPr eaLnBrk="0" latinLnBrk="1" hangingPunct="0"/>
                      <a:r>
                        <a:t/>
                      </a:r>
                      <a:br/>
                      <a:endParaRPr/>
                    </a:p>
                  </a:txBody>
                  <a:tcPr marL="45720" marR="45720"/>
                </a:tc>
              </a:tr>
              <a:tr h="16017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线索</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作用</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线索在散文中的主要作用有:①组织材料,串联全文;②结构清晰,情节集中;③揭示主题;④使行文富于变化。</a:t>
                      </a:r>
                    </a:p>
                  </a:txBody>
                  <a:tcPr marL="45720" marR="45720"/>
                </a:tc>
                <a:tc vMerge="1">
                  <a:txBody>
                    <a:bodyPr/>
                    <a:lstStyle/>
                    <a:p>
                      <a:pPr eaLnBrk="0" latinLnBrk="1" hangingPunct="0"/>
                      <a:r>
                        <a:t/>
                      </a:r>
                      <a:br/>
                      <a:endParaRPr/>
                    </a:p>
                  </a:txBody>
                  <a:tcPr marL="45720" marR="45720"/>
                </a:tc>
              </a:tr>
              <a:tr h="130897">
                <a:tc rowSpan="2">
                  <a:txBody>
                    <a:bodyPr/>
                    <a:lstStyle/>
                    <a:p>
                      <a:pPr eaLnBrk="0" latinLnBrk="1" hangingPunct="0">
                        <a:lnSpc>
                          <a:spcPct val="150000"/>
                        </a:lnSpc>
                        <a:spcBef>
                          <a:spcPts val="0"/>
                        </a:spcBef>
                      </a:pPr>
                      <a:r>
                        <a:rPr lang="zh-CN" altLang="en-US" sz="1200" kern="0" spc="-832"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文体</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思路</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不同的散文文体,思路不尽相同。如写景散文多以游踪为线索,循时间、空间顺序展开;状物、说理散文大都是由实及虚;写人散文多以人物交往为线索,采用或纵或横的顺序。</a:t>
                      </a:r>
                    </a:p>
                  </a:txBody>
                  <a:tcPr marL="45720" marR="45720"/>
                </a:tc>
                <a:tc vMerge="1">
                  <a:txBody>
                    <a:bodyPr/>
                    <a:lstStyle/>
                    <a:p>
                      <a:pPr eaLnBrk="0" latinLnBrk="1" hangingPunct="0"/>
                      <a:r>
                        <a:t/>
                      </a:r>
                      <a:br/>
                      <a:endParaRPr/>
                    </a:p>
                  </a:txBody>
                  <a:tcPr marL="45720" marR="45720"/>
                </a:tc>
              </a:tr>
              <a:tr h="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标志</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脉络</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在行文中,作者总会用一些能够体现其写作思路的词句,抓住这些标志,可以迅速把握作者的行文思路。重要词语有:顺序词、时间词、指代词、类别词、过渡词及反复出现的同义或近义的词语。重要句子有:领起句、过渡句、呼应句、反复句等。</a:t>
                      </a:r>
                    </a:p>
                  </a:txBody>
                  <a:tcPr marL="45720" marR="45720"/>
                </a:tc>
                <a:tc vMerge="1">
                  <a:txBody>
                    <a:bodyPr/>
                    <a:lstStyle/>
                    <a:p>
                      <a:pPr eaLnBrk="0" latinLnBrk="1" hangingPunct="0"/>
                      <a:r>
                        <a:t/>
                      </a:r>
                      <a:br/>
                      <a:endParaRPr/>
                    </a:p>
                  </a:txBody>
                  <a:tcPr marL="45720" marR="45720"/>
                </a:tc>
              </a:tr>
              <a:tr h="0">
                <a:tc rowSpan="3">
                  <a:txBody>
                    <a:bodyPr/>
                    <a:lstStyle/>
                    <a:p>
                      <a:pPr eaLnBrk="0" latinLnBrk="1" hangingPunct="0">
                        <a:lnSpc>
                          <a:spcPct val="150000"/>
                        </a:lnSpc>
                        <a:spcBef>
                          <a:spcPts val="0"/>
                        </a:spcBef>
                      </a:pPr>
                      <a:r>
                        <a:rPr lang="zh-CN" altLang="en-US" sz="1200" kern="0" spc="-832"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整体思路</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在整体把握思路的基础上进行局部细读,局部句段的作用分析离不开对文章整体思路的把握。</a:t>
                      </a:r>
                    </a:p>
                  </a:txBody>
                  <a:tcPr marL="45720" marR="45720"/>
                </a:tc>
                <a:tc vMerge="1">
                  <a:txBody>
                    <a:bodyPr/>
                    <a:lstStyle/>
                    <a:p>
                      <a:pPr eaLnBrk="0" latinLnBrk="1" hangingPunct="0"/>
                      <a:r>
                        <a:t/>
                      </a:r>
                      <a:br/>
                      <a:endParaRPr/>
                    </a:p>
                  </a:txBody>
                  <a:tcPr marL="45720" marR="45720"/>
                </a:tc>
              </a:tr>
              <a:tr h="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上下文</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注意句段的位置及其与上下文之间的关联,如总与分(分与总)、虚与实、正与反、抑与扬、主与次、前呼与后应、交代与铺垫、过渡与转折等。</a:t>
                      </a:r>
                    </a:p>
                  </a:txBody>
                  <a:tcPr marL="45720" marR="45720"/>
                </a:tc>
                <a:tc vMerge="1">
                  <a:txBody>
                    <a:bodyPr/>
                    <a:lstStyle/>
                    <a:p>
                      <a:pPr eaLnBrk="0" latinLnBrk="1" hangingPunct="0"/>
                      <a:r>
                        <a:t/>
                      </a:r>
                      <a:br/>
                      <a:endParaRPr/>
                    </a:p>
                  </a:txBody>
                  <a:tcPr marL="45720" marR="45720"/>
                </a:tc>
              </a:tr>
              <a:tr h="315305">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表现手法</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从表现手法上分析句段对情感、主旨的表达作用。</a:t>
                      </a:r>
                    </a:p>
                  </a:txBody>
                  <a:tcPr marL="45720" marR="45720"/>
                </a:tc>
                <a:tc vMerge="1">
                  <a:txBody>
                    <a:bodyPr/>
                    <a:lstStyle/>
                    <a:p>
                      <a:pPr eaLnBrk="0" latinLnBrk="1" hangingPunct="0"/>
                      <a:r>
                        <a:t/>
                      </a:r>
                      <a:br/>
                      <a:endParaRPr/>
                    </a:p>
                  </a:txBody>
                  <a:tcPr marL="45720" marR="45720"/>
                </a:tc>
              </a:tr>
            </a:tbl>
          </a:graphicData>
        </a:graphic>
      </p:graphicFrame>
      <p:pic>
        <p:nvPicPr>
          <p:cNvPr id="3" name="图片 3" descr="textimage0.jpeg"/>
          <p:cNvPicPr>
            <a:picLocks noChangeAspect="1"/>
          </p:cNvPicPr>
          <p:nvPr/>
        </p:nvPicPr>
        <p:blipFill>
          <a:blip r:embed="rId4" cstate="print"/>
          <a:stretch>
            <a:fillRect/>
          </a:stretch>
        </p:blipFill>
        <p:spPr>
          <a:xfrm>
            <a:off x="881261" y="1476053"/>
            <a:ext cx="197253" cy="723260"/>
          </a:xfrm>
          <a:prstGeom prst="rect">
            <a:avLst/>
          </a:prstGeom>
        </p:spPr>
      </p:pic>
      <p:pic>
        <p:nvPicPr>
          <p:cNvPr id="4" name="图片 4" descr="textimage1.jpeg"/>
          <p:cNvPicPr>
            <a:picLocks noChangeAspect="1"/>
          </p:cNvPicPr>
          <p:nvPr/>
        </p:nvPicPr>
        <p:blipFill>
          <a:blip r:embed="rId5" cstate="print"/>
          <a:stretch>
            <a:fillRect/>
          </a:stretch>
        </p:blipFill>
        <p:spPr>
          <a:xfrm>
            <a:off x="881261" y="3852317"/>
            <a:ext cx="197253" cy="1065166"/>
          </a:xfrm>
          <a:prstGeom prst="rect">
            <a:avLst/>
          </a:prstGeom>
        </p:spPr>
      </p:pic>
      <p:pic>
        <p:nvPicPr>
          <p:cNvPr id="5" name="图片 5" descr="textimage2.jpeg"/>
          <p:cNvPicPr>
            <a:picLocks noChangeAspect="1"/>
          </p:cNvPicPr>
          <p:nvPr/>
        </p:nvPicPr>
        <p:blipFill>
          <a:blip r:embed="rId6" cstate="print"/>
          <a:stretch>
            <a:fillRect/>
          </a:stretch>
        </p:blipFill>
        <p:spPr>
          <a:xfrm>
            <a:off x="881261" y="5220469"/>
            <a:ext cx="216024" cy="1166528"/>
          </a:xfrm>
          <a:prstGeom prst="rect">
            <a:avLst/>
          </a:prstGeom>
        </p:spPr>
      </p:pic>
      <p:pic>
        <p:nvPicPr>
          <p:cNvPr id="6" name="Picture 3"/>
          <p:cNvPicPr>
            <a:picLocks noChangeAspect="1" noChangeArrowheads="1"/>
          </p:cNvPicPr>
          <p:nvPr/>
        </p:nvPicPr>
        <p:blipFill>
          <a:blip r:embed="rId7" cstate="print"/>
          <a:srcRect/>
          <a:stretch>
            <a:fillRect/>
          </a:stretch>
        </p:blipFill>
        <p:spPr bwMode="auto">
          <a:xfrm>
            <a:off x="521221" y="179909"/>
            <a:ext cx="2409825"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“塞罕坝的‘横平竖直’”,“竖直”是写塞罕坝在环境极为恶劣</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的条件下,绿化率却极高,到处都是松树,赞美了松树坚毅、顽强、充满正气</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的精神。“横平”是写塞罕坝人踩出又细又长的路,表达了对塞罕坝人不畏</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艰辛、执着奉献精神的赞美。</a:t>
            </a:r>
            <a:endParaRPr lang="zh-CN" altLang="en-US" dirty="0">
              <a:solidFill>
                <a:srgbClr val="FF0000"/>
              </a:solidFill>
            </a:endParaRPr>
          </a:p>
        </p:txBody>
      </p:sp>
      <p:sp>
        <p:nvSpPr>
          <p:cNvPr id="3" name="TextBox 2"/>
          <p:cNvSpPr txBox="1"/>
          <p:nvPr/>
        </p:nvSpPr>
        <p:spPr>
          <a:xfrm>
            <a:off x="521221" y="3204245"/>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文章标题为“塞罕坝的‘横平竖直’”,理解其含义要根据标题特点,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结合文章主旨情感,把握表达对象。从松树角度可知赞美了松树坚毅、顽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强、充满正气的精神。从塞罕坝人的角度可知作者赞美了他们不畏艰辛、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执着的奉献精神。</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提分攻略二　删繁就简,精准提炼,突破内容概括题</a:t>
            </a:r>
            <a:endParaRPr lang="zh-CN" altLang="en-US" sz="3700" dirty="0">
              <a:latin typeface="黑体" pitchFamily="49" charset="-122"/>
              <a:ea typeface="黑体" pitchFamily="49" charset="-122"/>
            </a:endParaRPr>
          </a:p>
        </p:txBody>
      </p:sp>
      <p:pic>
        <p:nvPicPr>
          <p:cNvPr id="3" name="Picture 2"/>
          <p:cNvPicPr>
            <a:picLocks noChangeAspect="1" noChangeArrowheads="1"/>
          </p:cNvPicPr>
          <p:nvPr/>
        </p:nvPicPr>
        <p:blipFill>
          <a:blip r:embed="rId4" cstate="print"/>
          <a:srcRect/>
          <a:stretch>
            <a:fillRect/>
          </a:stretch>
        </p:blipFill>
        <p:spPr bwMode="auto">
          <a:xfrm>
            <a:off x="521221" y="1620069"/>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612008" y="2268141"/>
          <a:ext cx="9990333" cy="3447156"/>
        </p:xfrm>
        <a:graphic>
          <a:graphicData uri="http://schemas.openxmlformats.org/drawingml/2006/table">
            <a:tbl>
              <a:tblPr/>
              <a:tblGrid>
                <a:gridCol w="643722"/>
                <a:gridCol w="1620499"/>
                <a:gridCol w="3979737"/>
                <a:gridCol w="1874168"/>
                <a:gridCol w="1872207"/>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年份</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选材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题目</a:t>
                      </a:r>
                    </a:p>
                  </a:txBody>
                  <a:tcPr marL="45720" marR="45720"/>
                </a:tc>
                <a:tc>
                  <a:txBody>
                    <a:bodyPr/>
                    <a:lstStyle/>
                    <a:p>
                      <a:pPr eaLnBrk="0" latinLnBrk="1" hangingPunct="0"/>
                      <a:r>
                        <a:rPr lang="zh-CN" altLang="en-US" sz="14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规律总结</a:t>
                      </a:r>
                    </a:p>
                  </a:txBody>
                  <a:tcPr marL="45720" marR="45720"/>
                </a:tc>
              </a:tr>
              <a:tr h="740677">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2015</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《比邻而居》</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(王安忆)</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12.文章③④两段写第一家的草药味,凸显了这家人什么样的生活风格?请简要分析。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文意概括</a:t>
                      </a:r>
                    </a:p>
                  </a:txBody>
                  <a:tcPr marL="45720" marR="45720"/>
                </a:tc>
                <a:tc rowSpan="4">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①归纳概括是高考散文的必考内容。</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②考查重点是以散文中的物象和人物形象为中心的形象特点分析题以及以作者的思想情感为中心的情理概括题。</a:t>
                      </a:r>
                    </a:p>
                  </a:txBody>
                  <a:tcPr marL="45720" marR="45720"/>
                </a:tc>
              </a:tr>
              <a:tr h="831959">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2013</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《何容何许人也》</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(老舍)</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12.文章多处描述了何容身上“矛盾的现象”,请分别从交往、生活、心理三个方面加以概括。</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文意概括</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2009</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《上善若水》</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(张笑天)</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12.文中说都江堰“才真正是人类智慧的结晶”,作者这样评价的理由是什么?</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情感态度概括</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2007</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《麦天》</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(雷抒雁)</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14.文中叙写了如今关中“麦天”的哪些变化?这些变化说明了什么?</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文意概括</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56"/>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1.对人和物特点的概括不能形神兼顾。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2.段落层次模糊不清,答题要点交叉或遗漏。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3.对含蓄、隐性内容的概括表述不明朗。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4.概括不准确、不全面、分类标准不统一。</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971997"/>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4" cstate="print"/>
          <a:srcRect/>
          <a:stretch>
            <a:fillRect/>
          </a:stretch>
        </p:blipFill>
        <p:spPr bwMode="auto">
          <a:xfrm>
            <a:off x="593229" y="755973"/>
            <a:ext cx="2409825" cy="514350"/>
          </a:xfrm>
          <a:prstGeom prst="rect">
            <a:avLst/>
          </a:prstGeom>
          <a:noFill/>
          <a:ln w="9525">
            <a:noFill/>
            <a:miter lim="800000"/>
            <a:headEnd/>
            <a:tailEnd/>
          </a:ln>
        </p:spPr>
      </p:pic>
      <p:graphicFrame>
        <p:nvGraphicFramePr>
          <p:cNvPr id="4" name="表格 2"/>
          <p:cNvGraphicFramePr>
            <a:graphicFrameLocks noGrp="1"/>
          </p:cNvGraphicFramePr>
          <p:nvPr/>
        </p:nvGraphicFramePr>
        <p:xfrm>
          <a:off x="695261" y="1404045"/>
          <a:ext cx="10271782" cy="3794760"/>
        </p:xfrm>
        <a:graphic>
          <a:graphicData uri="http://schemas.openxmlformats.org/drawingml/2006/table">
            <a:tbl>
              <a:tblPr/>
              <a:tblGrid>
                <a:gridCol w="991783"/>
                <a:gridCol w="2430591"/>
                <a:gridCol w="71120"/>
                <a:gridCol w="3355914"/>
                <a:gridCol w="1711187"/>
                <a:gridCol w="1711187"/>
              </a:tblGrid>
              <a:tr h="1368181">
                <a:tc rowSpan="3">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文意</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概括</a:t>
                      </a: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段落</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中心</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段落中心句或与全文主旨相关,或直接揭示段落要点。从结构上</a:t>
                      </a:r>
                      <a:r>
                        <a:rPr sz="1400"/>
                        <a:t/>
                      </a:r>
                      <a:br>
                        <a:rPr sz="1400"/>
                      </a:br>
                      <a:r>
                        <a:rPr lang="zh-CN" altLang="en-US" sz="1400" kern="0" dirty="0" smtClean="0">
                          <a:solidFill>
                            <a:srgbClr val="000000"/>
                          </a:solidFill>
                          <a:latin typeface="Times New Roman" pitchFamily="65" charset="-122"/>
                          <a:ea typeface="宋体" pitchFamily="65" charset="-122"/>
                        </a:rPr>
                        <a:t>看,往往是那些领起全段或收束全段的语句;从表达方式上看,往往</a:t>
                      </a:r>
                      <a:r>
                        <a:rPr sz="1400"/>
                        <a:t/>
                      </a:r>
                      <a:br>
                        <a:rPr sz="1400"/>
                      </a:br>
                      <a:r>
                        <a:rPr lang="zh-CN" altLang="en-US" sz="1400" kern="0" dirty="0" smtClean="0">
                          <a:solidFill>
                            <a:srgbClr val="000000"/>
                          </a:solidFill>
                          <a:latin typeface="Times New Roman" pitchFamily="65" charset="-122"/>
                          <a:ea typeface="宋体" pitchFamily="65" charset="-122"/>
                        </a:rPr>
                        <a:t>是那些直接或间接抒情的句子,以及那些表示议论或表明观点的</a:t>
                      </a:r>
                      <a:r>
                        <a:rPr sz="1400"/>
                        <a:t/>
                      </a:r>
                      <a:br>
                        <a:rPr sz="1400"/>
                      </a:br>
                      <a:r>
                        <a:rPr lang="zh-CN" altLang="en-US" sz="1400" kern="0" dirty="0" smtClean="0">
                          <a:solidFill>
                            <a:srgbClr val="000000"/>
                          </a:solidFill>
                          <a:latin typeface="Times New Roman" pitchFamily="65" charset="-122"/>
                          <a:ea typeface="宋体" pitchFamily="65" charset="-122"/>
                        </a:rPr>
                        <a:t>句子。</a:t>
                      </a:r>
                    </a:p>
                  </a:txBody>
                  <a:tcPr marL="45720" marR="45720"/>
                </a:tc>
                <a:tc hMerge="1">
                  <a:txBody>
                    <a:bodyPr/>
                    <a:lstStyle/>
                    <a:p>
                      <a:pPr eaLnBrk="0" latinLnBrk="1" hangingPunct="0"/>
                      <a:r>
                        <a:t/>
                      </a:r>
                      <a:br/>
                      <a:endParaRPr/>
                    </a:p>
                  </a:txBody>
                  <a:tcPr marL="45720" marR="45720"/>
                </a:tc>
                <a:tc rowSpan="3">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审题定向</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锁定区域</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提取要点</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整合答案</a:t>
                      </a:r>
                    </a:p>
                  </a:txBody>
                  <a:tcPr marL="45720" marR="45720"/>
                </a:tc>
              </a:tr>
              <a:tr h="1061280">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段落</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层次</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对于多段落的文意概括,既要注意段内层次要点,也要注意段与段</a:t>
                      </a:r>
                      <a:r>
                        <a:rPr sz="1400"/>
                        <a:t/>
                      </a:r>
                      <a:br>
                        <a:rPr sz="1400"/>
                      </a:br>
                      <a:r>
                        <a:rPr lang="zh-CN" altLang="en-US" sz="1400" kern="0" dirty="0" smtClean="0">
                          <a:solidFill>
                            <a:srgbClr val="000000"/>
                          </a:solidFill>
                          <a:latin typeface="Times New Roman" pitchFamily="65" charset="-122"/>
                          <a:ea typeface="宋体" pitchFamily="65" charset="-122"/>
                        </a:rPr>
                        <a:t>之间的关系。是并列、对照关系的,要进行整合;是层进、转折关</a:t>
                      </a:r>
                      <a:r>
                        <a:rPr sz="1400"/>
                        <a:t/>
                      </a:r>
                      <a:br>
                        <a:rPr sz="1400"/>
                      </a:br>
                      <a:r>
                        <a:rPr lang="zh-CN" altLang="en-US" sz="1400" kern="0" dirty="0" smtClean="0">
                          <a:solidFill>
                            <a:srgbClr val="000000"/>
                          </a:solidFill>
                          <a:latin typeface="Times New Roman" pitchFamily="65" charset="-122"/>
                          <a:ea typeface="宋体" pitchFamily="65" charset="-122"/>
                        </a:rPr>
                        <a:t>系的,要重视后者,同时也不能忽视前者;是总分、分总关系的,要</a:t>
                      </a:r>
                      <a:r>
                        <a:rPr sz="1400"/>
                        <a:t/>
                      </a:r>
                      <a:br>
                        <a:rPr sz="1400"/>
                      </a:br>
                      <a:r>
                        <a:rPr lang="zh-CN" altLang="en-US" sz="1400" kern="0" dirty="0" smtClean="0">
                          <a:solidFill>
                            <a:srgbClr val="000000"/>
                          </a:solidFill>
                          <a:latin typeface="Times New Roman" pitchFamily="65" charset="-122"/>
                          <a:ea typeface="宋体" pitchFamily="65" charset="-122"/>
                        </a:rPr>
                        <a:t>紧扣总说部分进行概括。</a:t>
                      </a:r>
                    </a:p>
                  </a:txBody>
                  <a:tcPr marL="45720" marR="45720"/>
                </a:tc>
                <a:tc h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r>
              <a:tr h="831960">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语言</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标志</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可以利用的标志性词句包括文章的标题、重要的词语、段落中</a:t>
                      </a:r>
                      <a:r>
                        <a:rPr sz="1400" dirty="0"/>
                        <a:t/>
                      </a:r>
                      <a:br>
                        <a:rPr sz="1400" dirty="0"/>
                      </a:br>
                      <a:r>
                        <a:rPr lang="zh-CN" altLang="en-US" sz="1400" kern="0" dirty="0" smtClean="0">
                          <a:solidFill>
                            <a:srgbClr val="000000"/>
                          </a:solidFill>
                          <a:latin typeface="Times New Roman" pitchFamily="65" charset="-122"/>
                          <a:ea typeface="宋体" pitchFamily="65" charset="-122"/>
                        </a:rPr>
                        <a:t>心句、过渡句等。它们往往与文章的内容要点、中心思想密切</a:t>
                      </a:r>
                      <a:r>
                        <a:rPr sz="1400" dirty="0"/>
                        <a:t/>
                      </a:r>
                      <a:br>
                        <a:rPr sz="1400" dirty="0"/>
                      </a:br>
                      <a:r>
                        <a:rPr lang="zh-CN" altLang="en-US" sz="1400" kern="0" dirty="0" smtClean="0">
                          <a:solidFill>
                            <a:srgbClr val="000000"/>
                          </a:solidFill>
                          <a:latin typeface="Times New Roman" pitchFamily="65" charset="-122"/>
                          <a:ea typeface="宋体" pitchFamily="65" charset="-122"/>
                        </a:rPr>
                        <a:t>相关。</a:t>
                      </a:r>
                    </a:p>
                  </a:txBody>
                  <a:tcPr marL="45720" marR="45720"/>
                </a:tc>
                <a:tc h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37245" y="1188021"/>
          <a:ext cx="9156000" cy="4254261"/>
        </p:xfrm>
        <a:graphic>
          <a:graphicData uri="http://schemas.openxmlformats.org/drawingml/2006/table">
            <a:tbl>
              <a:tblPr/>
              <a:tblGrid>
                <a:gridCol w="629293"/>
                <a:gridCol w="720080"/>
                <a:gridCol w="5975427"/>
                <a:gridCol w="1831200"/>
              </a:tblGrid>
              <a:tr h="1008141">
                <a:tc rowSpan="5">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情理</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概括</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中心句</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重点关注那些散落在各段中,能表明作者立场、观点、感情、态</a:t>
                      </a:r>
                      <a:r>
                        <a:rPr sz="1400" dirty="0"/>
                        <a:t/>
                      </a:r>
                      <a:br>
                        <a:rPr sz="1400" dirty="0"/>
                      </a:br>
                      <a:r>
                        <a:rPr lang="zh-CN" altLang="en-US" sz="1400" kern="0" dirty="0" smtClean="0">
                          <a:solidFill>
                            <a:srgbClr val="000000"/>
                          </a:solidFill>
                          <a:latin typeface="Times New Roman" pitchFamily="65" charset="-122"/>
                          <a:ea typeface="宋体" pitchFamily="65" charset="-122"/>
                        </a:rPr>
                        <a:t>度的词句。</a:t>
                      </a:r>
                    </a:p>
                  </a:txBody>
                  <a:tcPr marL="45720" marR="45720"/>
                </a:tc>
                <a:tc rowSpan="5">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审题定向</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多法并举</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寻找依据</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整合信息</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概括情理</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因题作答</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分点陈述</a:t>
                      </a: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背景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关注作品的时代背景和作者的思想背景、个性特征。</a:t>
                      </a:r>
                    </a:p>
                  </a:txBody>
                  <a:tcPr marL="45720" marR="45720"/>
                </a:tc>
                <a:tc vMerge="1">
                  <a:txBody>
                    <a:bodyPr/>
                    <a:lstStyle/>
                    <a:p>
                      <a:pPr eaLnBrk="0" latinLnBrk="1" hangingPunct="0"/>
                      <a:r>
                        <a:t/>
                      </a:r>
                      <a:br/>
                      <a:endParaRP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注释</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标题往往就是主旨,注释往往暗示背景。</a:t>
                      </a:r>
                    </a:p>
                  </a:txBody>
                  <a:tcPr marL="45720" marR="45720"/>
                </a:tc>
                <a:tc vMerge="1">
                  <a:txBody>
                    <a:bodyPr/>
                    <a:lstStyle/>
                    <a:p>
                      <a:pPr eaLnBrk="0" latinLnBrk="1" hangingPunct="0"/>
                      <a:r>
                        <a:t/>
                      </a:r>
                      <a:br/>
                      <a:endParaRP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形象</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从形象入手,透视景物、事物、人物身上所寄托的寓意。</a:t>
                      </a:r>
                    </a:p>
                  </a:txBody>
                  <a:tcPr marL="45720" marR="45720"/>
                </a:tc>
                <a:tc vMerge="1">
                  <a:txBody>
                    <a:bodyPr/>
                    <a:lstStyle/>
                    <a:p>
                      <a:pPr eaLnBrk="0" latinLnBrk="1" hangingPunct="0"/>
                      <a:r>
                        <a:t/>
                      </a:r>
                      <a:br/>
                      <a:endParaRPr/>
                    </a:p>
                  </a:txBody>
                  <a:tcPr marL="45720" marR="45720"/>
                </a:tc>
              </a:tr>
              <a:tr h="129059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文体</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写人叙事类散文要对人物作出评价或赞美,或揭示、评价事件的</a:t>
                      </a:r>
                      <a:r>
                        <a:rPr sz="1400" dirty="0"/>
                        <a:t/>
                      </a:r>
                      <a:br>
                        <a:rPr sz="1400" dirty="0"/>
                      </a:br>
                      <a:r>
                        <a:rPr lang="zh-CN" altLang="en-US" sz="1400" kern="0" dirty="0" smtClean="0">
                          <a:solidFill>
                            <a:srgbClr val="000000"/>
                          </a:solidFill>
                          <a:latin typeface="Times New Roman" pitchFamily="65" charset="-122"/>
                          <a:ea typeface="宋体" pitchFamily="65" charset="-122"/>
                        </a:rPr>
                        <a:t>意义,或从人物事件中生发出对人生等问题的感悟和认识;写景状</a:t>
                      </a:r>
                      <a:r>
                        <a:rPr sz="1400" dirty="0"/>
                        <a:t/>
                      </a:r>
                      <a:br>
                        <a:rPr sz="1400" dirty="0"/>
                      </a:br>
                      <a:r>
                        <a:rPr lang="zh-CN" altLang="en-US" sz="1400" kern="0" dirty="0" smtClean="0">
                          <a:solidFill>
                            <a:srgbClr val="000000"/>
                          </a:solidFill>
                          <a:latin typeface="Times New Roman" pitchFamily="65" charset="-122"/>
                          <a:ea typeface="宋体" pitchFamily="65" charset="-122"/>
                        </a:rPr>
                        <a:t>物类散文则是借景、物抒发作者对社会、人生的某种感悟;哲理</a:t>
                      </a:r>
                      <a:r>
                        <a:rPr sz="1400" dirty="0"/>
                        <a:t/>
                      </a:r>
                      <a:br>
                        <a:rPr sz="1400" dirty="0"/>
                      </a:br>
                      <a:r>
                        <a:rPr lang="zh-CN" altLang="en-US" sz="1400" kern="0" dirty="0" smtClean="0">
                          <a:solidFill>
                            <a:srgbClr val="000000"/>
                          </a:solidFill>
                          <a:latin typeface="Times New Roman" pitchFamily="65" charset="-122"/>
                          <a:ea typeface="宋体" pitchFamily="65" charset="-122"/>
                        </a:rPr>
                        <a:t>性散文的中心意思(主旨)往往是作者对人生、社会、生活等的评</a:t>
                      </a:r>
                      <a:r>
                        <a:rPr sz="1400" dirty="0"/>
                        <a:t/>
                      </a:r>
                      <a:br>
                        <a:rPr sz="1400" dirty="0"/>
                      </a:br>
                      <a:r>
                        <a:rPr lang="zh-CN" altLang="en-US" sz="1400" kern="0" dirty="0" smtClean="0">
                          <a:solidFill>
                            <a:srgbClr val="000000"/>
                          </a:solidFill>
                          <a:latin typeface="Times New Roman" pitchFamily="65" charset="-122"/>
                          <a:ea typeface="宋体" pitchFamily="65" charset="-122"/>
                        </a:rPr>
                        <a:t>价。</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一、(2018南京高淳中学、淮海中学等校联考)阅读下面的作品,完成问题。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我们为什么不会哀愁了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迟子建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现代人一提“哀愁”二字,多带有鄙夷之色。好像物质文明高度发达了,“哀</a:t>
            </a:r>
            <a:r>
              <a:rPr dirty="0"/>
              <a:t/>
            </a:r>
            <a:br>
              <a:rPr dirty="0"/>
            </a:br>
            <a:r>
              <a:rPr lang="zh-CN" altLang="en-US" sz="2607" kern="0" dirty="0" smtClean="0">
                <a:solidFill>
                  <a:srgbClr val="000000"/>
                </a:solidFill>
                <a:latin typeface="Times New Roman" pitchFamily="65" charset="-122"/>
                <a:ea typeface="宋体" pitchFamily="65" charset="-122"/>
              </a:rPr>
              <a:t>愁”就得像旧时代的长工一样,卷起铺盖走人。于是,我们看到的是张扬各种</a:t>
            </a:r>
            <a:r>
              <a:rPr dirty="0"/>
              <a:t/>
            </a:r>
            <a:br>
              <a:rPr dirty="0"/>
            </a:br>
            <a:r>
              <a:rPr lang="zh-CN" altLang="en-US" sz="2607" kern="0" dirty="0" smtClean="0">
                <a:solidFill>
                  <a:srgbClr val="000000"/>
                </a:solidFill>
                <a:latin typeface="Times New Roman" pitchFamily="65" charset="-122"/>
                <a:ea typeface="宋体" pitchFamily="65" charset="-122"/>
              </a:rPr>
              <a:t>世俗欲望的生活图景,人们好像是卸下了禁锢自己千百年的镣铐,忘我地跳</a:t>
            </a:r>
            <a:r>
              <a:rPr dirty="0"/>
              <a:t/>
            </a:r>
            <a:br>
              <a:rPr dirty="0"/>
            </a:br>
            <a:r>
              <a:rPr lang="zh-CN" altLang="en-US" sz="2607" kern="0" dirty="0" smtClean="0">
                <a:solidFill>
                  <a:srgbClr val="000000"/>
                </a:solidFill>
                <a:latin typeface="Times New Roman" pitchFamily="65" charset="-122"/>
                <a:ea typeface="宋体" pitchFamily="65" charset="-122"/>
              </a:rPr>
              <a:t>着、叫着,有如踏上了人性自由的乐土,显得那么亢奋。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哀愁如潮水一样渐渐回落了。没了哀愁,人们连梦想也没有了。缺乏了梦想</a:t>
            </a:r>
            <a:r>
              <a:rPr dirty="0"/>
              <a:t/>
            </a:r>
            <a:br>
              <a:rPr dirty="0"/>
            </a:br>
            <a:r>
              <a:rPr lang="zh-CN" altLang="en-US" sz="2607" kern="0" dirty="0" smtClean="0">
                <a:solidFill>
                  <a:srgbClr val="000000"/>
                </a:solidFill>
                <a:latin typeface="Times New Roman" pitchFamily="65" charset="-122"/>
                <a:ea typeface="宋体" pitchFamily="65" charset="-122"/>
              </a:rPr>
              <a:t>的夜晚是那么的混沌,缺乏了梦想的黎明是那么的苍白。</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21221" y="539949"/>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也许因为我特殊的生活经历吧,我是那么喜欢哀愁。我从来没有把哀愁看作</a:t>
            </a:r>
            <a:r>
              <a:t/>
            </a:r>
            <a:br/>
            <a:r>
              <a:rPr lang="zh-CN" altLang="en-US" sz="2607" kern="0" dirty="0" smtClean="0">
                <a:solidFill>
                  <a:srgbClr val="000000"/>
                </a:solidFill>
                <a:latin typeface="Times New Roman" pitchFamily="65" charset="-122"/>
                <a:ea typeface="宋体" pitchFamily="65" charset="-122"/>
              </a:rPr>
              <a:t>颓废、腐朽的代名词。相反,真正的哀愁是一种悲天悯人的情怀,是一种文化</a:t>
            </a:r>
            <a:r>
              <a:t/>
            </a:r>
            <a:br/>
            <a:r>
              <a:rPr lang="zh-CN" altLang="en-US" sz="2607" kern="0" dirty="0" smtClean="0">
                <a:solidFill>
                  <a:srgbClr val="000000"/>
                </a:solidFill>
                <a:latin typeface="Times New Roman" pitchFamily="65" charset="-122"/>
                <a:ea typeface="宋体" pitchFamily="65" charset="-122"/>
              </a:rPr>
              <a:t>底蕴,是可以让人生长智慧、增长力量的。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哀愁的生长是需要土壤的,而我的土壤就是那片苍茫的冻土,是人烟寂寥处的</a:t>
            </a:r>
            <a:r>
              <a:t/>
            </a:r>
            <a:br/>
            <a:r>
              <a:rPr lang="zh-CN" altLang="en-US" sz="2607" kern="0" dirty="0" smtClean="0">
                <a:solidFill>
                  <a:srgbClr val="000000"/>
                </a:solidFill>
                <a:latin typeface="Times New Roman" pitchFamily="65" charset="-122"/>
                <a:ea typeface="宋体" pitchFamily="65" charset="-122"/>
              </a:rPr>
              <a:t>几缕鸡鸣,是映照在白雪地上的一束月光。哀愁在这样的环境中,悄然飘入我</a:t>
            </a:r>
            <a:r>
              <a:t/>
            </a:r>
            <a:br/>
            <a:r>
              <a:rPr lang="zh-CN" altLang="en-US" sz="2607" kern="0" dirty="0" smtClean="0">
                <a:solidFill>
                  <a:srgbClr val="000000"/>
                </a:solidFill>
                <a:latin typeface="Times New Roman" pitchFamily="65" charset="-122"/>
                <a:ea typeface="宋体" pitchFamily="65" charset="-122"/>
              </a:rPr>
              <a:t>的心灵。</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我熟悉的一个擅长讲鬼怪故事的老人——我视他为当代的蒲松龄,在春光中</a:t>
            </a:r>
            <a:r>
              <a:t/>
            </a:r>
            <a:br/>
            <a:r>
              <a:rPr lang="zh-CN" altLang="en-US" sz="2607" kern="0" dirty="0" smtClean="0">
                <a:solidFill>
                  <a:srgbClr val="000000"/>
                </a:solidFill>
                <a:latin typeface="Times New Roman" pitchFamily="65" charset="-122"/>
                <a:ea typeface="宋体" pitchFamily="65" charset="-122"/>
              </a:rPr>
              <a:t>说没就没了,可他抽过的烟锅还在,怎不使人哀愁?雷电和狂风摧折了一片像</a:t>
            </a:r>
            <a:r>
              <a:t/>
            </a:r>
            <a:br/>
            <a:r>
              <a:rPr lang="zh-CN" altLang="en-US" sz="2607" kern="0" dirty="0" smtClean="0">
                <a:solidFill>
                  <a:srgbClr val="000000"/>
                </a:solidFill>
                <a:latin typeface="Times New Roman" pitchFamily="65" charset="-122"/>
                <a:ea typeface="宋体" pitchFamily="65" charset="-122"/>
              </a:rPr>
              <a:t>蜡烛一样明亮的白桦林,从此那里的野花开得少了,怎不令人哀愁?我期盼了</a:t>
            </a:r>
            <a:endParaRPr lang="zh-CN" altLang="en-US"/>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一夏天的园田中的瓜果,在它即将成熟的时候,却被早霜断送了生命,怎不让</a:t>
            </a:r>
            <a:r>
              <a:t/>
            </a:r>
            <a:br/>
            <a:r>
              <a:rPr lang="zh-CN" altLang="en-US" sz="2607" kern="0" dirty="0" smtClean="0">
                <a:solidFill>
                  <a:srgbClr val="000000"/>
                </a:solidFill>
                <a:latin typeface="Times New Roman" pitchFamily="65" charset="-122"/>
                <a:ea typeface="宋体" pitchFamily="65" charset="-122"/>
              </a:rPr>
              <a:t>人哀愁?雪来了,江封了,船停航了,我要有多半年的时光看不到轮船驶入码头,</a:t>
            </a:r>
            <a:r>
              <a:t/>
            </a:r>
            <a:br/>
            <a:r>
              <a:rPr lang="zh-CN" altLang="en-US" sz="2607" kern="0" dirty="0" smtClean="0">
                <a:solidFill>
                  <a:srgbClr val="000000"/>
                </a:solidFill>
                <a:latin typeface="Times New Roman" pitchFamily="65" charset="-122"/>
                <a:ea typeface="宋体" pitchFamily="65" charset="-122"/>
              </a:rPr>
              <a:t>怎不叫人哀愁?</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我所耳闻目睹的民间传奇故事、苍凉世事以及风云变幻的大自然,它们就像</a:t>
            </a:r>
            <a:r>
              <a:t/>
            </a:r>
            <a:br/>
            <a:r>
              <a:rPr lang="zh-CN" altLang="en-US" sz="2607" kern="0" dirty="0" smtClean="0">
                <a:solidFill>
                  <a:srgbClr val="000000"/>
                </a:solidFill>
                <a:latin typeface="Times New Roman" pitchFamily="65" charset="-122"/>
                <a:ea typeface="宋体" pitchFamily="65" charset="-122"/>
              </a:rPr>
              <a:t>三股弦。它们扭结在一起,奏出了“哀愁”的旋律。所以创作伊始,我的笔触</a:t>
            </a:r>
            <a:r>
              <a:t/>
            </a:r>
            <a:br/>
            <a:r>
              <a:rPr lang="zh-CN" altLang="en-US" sz="2607" kern="0" dirty="0" smtClean="0">
                <a:solidFill>
                  <a:srgbClr val="000000"/>
                </a:solidFill>
                <a:latin typeface="Times New Roman" pitchFamily="65" charset="-122"/>
                <a:ea typeface="宋体" pitchFamily="65" charset="-122"/>
              </a:rPr>
              <a:t>就自然而然地伸向了这片天空,我也格外欣赏那些散发着哀愁之气的作品,屈</a:t>
            </a:r>
            <a:r>
              <a:t/>
            </a:r>
            <a:br/>
            <a:r>
              <a:rPr lang="zh-CN" altLang="en-US" sz="2607" kern="0" dirty="0" smtClean="0">
                <a:solidFill>
                  <a:srgbClr val="000000"/>
                </a:solidFill>
                <a:latin typeface="Times New Roman" pitchFamily="65" charset="-122"/>
                <a:ea typeface="宋体" pitchFamily="65" charset="-122"/>
              </a:rPr>
              <a:t>原、杜甫、曹雪芹的作品就是这样。我发现哀愁也特别喜欢在俄罗斯落脚,</a:t>
            </a:r>
            <a:r>
              <a:t/>
            </a:r>
            <a:br/>
            <a:r>
              <a:rPr lang="zh-CN" altLang="en-US" sz="2607" kern="0" dirty="0" smtClean="0">
                <a:solidFill>
                  <a:srgbClr val="000000"/>
                </a:solidFill>
                <a:latin typeface="Times New Roman" pitchFamily="65" charset="-122"/>
                <a:ea typeface="宋体" pitchFamily="65" charset="-122"/>
              </a:rPr>
              <a:t>那里的森林和草原似乎散发着一股酵母的气息,能把庸碌的生活发酵了,呈现</a:t>
            </a:r>
            <a:r>
              <a:t/>
            </a:r>
            <a:br/>
            <a:r>
              <a:rPr lang="zh-CN" altLang="en-US" sz="2607" kern="0" dirty="0" smtClean="0">
                <a:solidFill>
                  <a:srgbClr val="000000"/>
                </a:solidFill>
                <a:latin typeface="Times New Roman" pitchFamily="65" charset="-122"/>
                <a:ea typeface="宋体" pitchFamily="65" charset="-122"/>
              </a:rPr>
              <a:t>出动人的诗意光泽,从而洞穿人的心灵世界。他们的美术、音乐和文学,无不</a:t>
            </a:r>
            <a:endParaRPr lang="zh-CN" altLang="en-US"/>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洋溢着哀愁之气。比如列宾的《伏尔加河上的纤夫》、柴可夫斯基的《悲</a:t>
            </a:r>
            <a:r>
              <a:t/>
            </a:r>
            <a:br/>
            <a:r>
              <a:rPr lang="zh-CN" altLang="en-US" sz="2607" kern="0" dirty="0" smtClean="0">
                <a:solidFill>
                  <a:srgbClr val="000000"/>
                </a:solidFill>
                <a:latin typeface="Times New Roman" pitchFamily="65" charset="-122"/>
                <a:ea typeface="宋体" pitchFamily="65" charset="-122"/>
              </a:rPr>
              <a:t>怆交响曲》、艾特玛托夫的《白轮船》、屠格涅夫的《白净草原》、阿斯</a:t>
            </a:r>
            <a:r>
              <a:t/>
            </a:r>
            <a:br/>
            <a:r>
              <a:rPr lang="zh-CN" altLang="en-US" sz="2607" kern="0" dirty="0" smtClean="0">
                <a:solidFill>
                  <a:srgbClr val="000000"/>
                </a:solidFill>
                <a:latin typeface="Times New Roman" pitchFamily="65" charset="-122"/>
                <a:ea typeface="宋体" pitchFamily="65" charset="-122"/>
              </a:rPr>
              <a:t>塔菲耶夫的《鱼王》等等,它们博大幽深、苍凉辽阔,如远古的牧歌,凛冽而</a:t>
            </a:r>
            <a:r>
              <a:t/>
            </a:r>
            <a:br/>
            <a:r>
              <a:rPr lang="zh-CN" altLang="en-US" sz="2607" kern="0" dirty="0" smtClean="0">
                <a:solidFill>
                  <a:srgbClr val="000000"/>
                </a:solidFill>
                <a:latin typeface="Times New Roman" pitchFamily="65" charset="-122"/>
                <a:ea typeface="宋体" pitchFamily="65" charset="-122"/>
              </a:rPr>
              <a:t>温暖。所以当我听到苏联解体的消息,当全世界很多人为这个民族的前途而</a:t>
            </a:r>
            <a:r>
              <a:t/>
            </a:r>
            <a:br/>
            <a:r>
              <a:rPr lang="zh-CN" altLang="en-US" sz="2607" kern="0" dirty="0" smtClean="0">
                <a:solidFill>
                  <a:srgbClr val="000000"/>
                </a:solidFill>
                <a:latin typeface="Times New Roman" pitchFamily="65" charset="-122"/>
                <a:ea typeface="宋体" pitchFamily="65" charset="-122"/>
              </a:rPr>
              <a:t>担忧的时候,我曾对人讲,</a:t>
            </a:r>
            <a:r>
              <a:rPr lang="zh-CN" altLang="en-US" sz="2607" u="sng" kern="0" dirty="0" smtClean="0">
                <a:solidFill>
                  <a:srgbClr val="000000"/>
                </a:solidFill>
                <a:latin typeface="Times New Roman" pitchFamily="65" charset="-122"/>
                <a:ea typeface="宋体" pitchFamily="65" charset="-122"/>
              </a:rPr>
              <a:t>俄罗斯是不会死的</a:t>
            </a:r>
            <a:r>
              <a:rPr lang="zh-CN" altLang="en-US" sz="2607" kern="0" dirty="0" smtClean="0">
                <a:solidFill>
                  <a:srgbClr val="000000"/>
                </a:solidFill>
                <a:latin typeface="Times New Roman" pitchFamily="65" charset="-122"/>
                <a:ea typeface="宋体" pitchFamily="65" charset="-122"/>
              </a:rPr>
              <a:t>,它会复苏的!理由就是:这是一个</a:t>
            </a:r>
            <a:r>
              <a:t/>
            </a:r>
            <a:br/>
            <a:r>
              <a:rPr lang="zh-CN" altLang="en-US" sz="2607" kern="0" dirty="0" smtClean="0">
                <a:solidFill>
                  <a:srgbClr val="000000"/>
                </a:solidFill>
                <a:latin typeface="Times New Roman" pitchFamily="65" charset="-122"/>
                <a:ea typeface="宋体" pitchFamily="65" charset="-122"/>
              </a:rPr>
              <a:t>拥有大哀愁的民族啊。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人的怜悯之心是裹挟在哀愁之中的,而缺乏了怜悯的艺术是不会有生命力</a:t>
            </a:r>
            <a:r>
              <a:t/>
            </a:r>
            <a:br/>
            <a:r>
              <a:rPr lang="zh-CN" altLang="en-US" sz="2607" kern="0" dirty="0" smtClean="0">
                <a:solidFill>
                  <a:srgbClr val="000000"/>
                </a:solidFill>
                <a:latin typeface="Times New Roman" pitchFamily="65" charset="-122"/>
                <a:ea typeface="宋体" pitchFamily="65" charset="-122"/>
              </a:rPr>
              <a:t>的。哀愁是花朵上的露珠,是撒在水上的一片湿润而灿烂的夕照,是情到深处</a:t>
            </a:r>
            <a:r>
              <a:t/>
            </a:r>
            <a:br/>
            <a:r>
              <a:rPr lang="zh-CN" altLang="en-US" sz="2607" kern="0" dirty="0" smtClean="0">
                <a:solidFill>
                  <a:srgbClr val="000000"/>
                </a:solidFill>
                <a:latin typeface="Times New Roman" pitchFamily="65" charset="-122"/>
                <a:ea typeface="宋体" pitchFamily="65" charset="-122"/>
              </a:rPr>
              <a:t>的一声知足的叹息。可是在这个欲望膨胀的时代,哀愁就像丧家犬一样流落</a:t>
            </a:r>
            <a:endParaRPr lang="zh-CN" altLang="en-US"/>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着。生活似乎在日新月异地发生着变化,新信息纷至沓来,几达爆炸的程度,</a:t>
            </a:r>
            <a:r>
              <a:t/>
            </a:r>
            <a:br/>
            <a:r>
              <a:rPr lang="zh-CN" altLang="en-US" sz="2607" kern="0" dirty="0" smtClean="0">
                <a:solidFill>
                  <a:srgbClr val="000000"/>
                </a:solidFill>
                <a:latin typeface="Times New Roman" pitchFamily="65" charset="-122"/>
                <a:ea typeface="宋体" pitchFamily="65" charset="-122"/>
              </a:rPr>
              <a:t>人们生怕被扣上落伍和守旧的帽子,疲于认知新事物,应付新潮流。于是,我</a:t>
            </a:r>
            <a:r>
              <a:t/>
            </a:r>
            <a:br/>
            <a:r>
              <a:rPr lang="zh-CN" altLang="en-US" sz="2607" kern="0" dirty="0" smtClean="0">
                <a:solidFill>
                  <a:srgbClr val="000000"/>
                </a:solidFill>
                <a:latin typeface="Times New Roman" pitchFamily="65" charset="-122"/>
                <a:ea typeface="宋体" pitchFamily="65" charset="-122"/>
              </a:rPr>
              <a:t>们的脚步在不断拔起的摩天大楼的玻璃幕墙间变得机械和迟缓,我们的目光</a:t>
            </a:r>
            <a:r>
              <a:t/>
            </a:r>
            <a:br/>
            <a:r>
              <a:rPr lang="zh-CN" altLang="en-US" sz="2607" kern="0" dirty="0" smtClean="0">
                <a:solidFill>
                  <a:srgbClr val="000000"/>
                </a:solidFill>
                <a:latin typeface="Times New Roman" pitchFamily="65" charset="-122"/>
                <a:ea typeface="宋体" pitchFamily="65" charset="-122"/>
              </a:rPr>
              <a:t>在形形色色的庆典的焰火中变得干涩和贫乏,我们的心灵在第一时间获知了</a:t>
            </a:r>
            <a:r>
              <a:t/>
            </a:r>
            <a:br/>
            <a:r>
              <a:rPr lang="zh-CN" altLang="en-US" sz="2607" kern="0" dirty="0" smtClean="0">
                <a:solidFill>
                  <a:srgbClr val="000000"/>
                </a:solidFill>
                <a:latin typeface="Times New Roman" pitchFamily="65" charset="-122"/>
                <a:ea typeface="宋体" pitchFamily="65" charset="-122"/>
              </a:rPr>
              <a:t>发生在世界任何一个角落的新闻时却变得茫然和焦渴。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在这样的时代,我们似乎已经不会哀愁了。密集的生活挤压了我们的梦想,求</a:t>
            </a:r>
            <a:r>
              <a:t/>
            </a:r>
            <a:br/>
            <a:r>
              <a:rPr lang="zh-CN" altLang="en-US" sz="2607" kern="0" dirty="0" smtClean="0">
                <a:solidFill>
                  <a:srgbClr val="000000"/>
                </a:solidFill>
                <a:latin typeface="Times New Roman" pitchFamily="65" charset="-122"/>
                <a:ea typeface="宋体" pitchFamily="65" charset="-122"/>
              </a:rPr>
              <a:t>新的狗把我们追得疲于奔逃。我们实现了物质的梦想,获得了令人眩晕的所</a:t>
            </a:r>
            <a:r>
              <a:t/>
            </a:r>
            <a:br/>
            <a:r>
              <a:rPr lang="zh-CN" altLang="en-US" sz="2607" kern="0" dirty="0" smtClean="0">
                <a:solidFill>
                  <a:srgbClr val="000000"/>
                </a:solidFill>
                <a:latin typeface="Times New Roman" pitchFamily="65" charset="-122"/>
                <a:ea typeface="宋体" pitchFamily="65" charset="-122"/>
              </a:rPr>
              <a:t>谓精神享受,可我们的心却像一枚在秋风中飘荡的果子,渐渐失去了水分和甜</a:t>
            </a:r>
            <a:r>
              <a:t/>
            </a:r>
            <a:br/>
            <a:r>
              <a:rPr lang="zh-CN" altLang="en-US" sz="2607" kern="0" dirty="0" smtClean="0">
                <a:solidFill>
                  <a:srgbClr val="000000"/>
                </a:solidFill>
                <a:latin typeface="Times New Roman" pitchFamily="65" charset="-122"/>
                <a:ea typeface="宋体" pitchFamily="65" charset="-122"/>
              </a:rPr>
              <a:t>香气,干涩了,萎缩了。我们因为盲从而丧失了自我,那种散发着哀愁之气的</a:t>
            </a:r>
            <a:endParaRPr lang="zh-CN" altLang="en-US"/>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一、(2018淮海中学一调)阅读下面的作品,完成问题。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车窗外</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周国平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①小时候喜欢乘车,尤其是火车,占据一个靠窗的位置,扒在窗户旁看窗外的</a:t>
            </a:r>
            <a:r>
              <a:rPr dirty="0"/>
              <a:t/>
            </a:r>
            <a:br>
              <a:rPr dirty="0"/>
            </a:br>
            <a:r>
              <a:rPr lang="zh-CN" altLang="en-US" sz="2607" kern="0" dirty="0" smtClean="0">
                <a:solidFill>
                  <a:srgbClr val="000000"/>
                </a:solidFill>
                <a:latin typeface="Times New Roman" pitchFamily="65" charset="-122"/>
                <a:ea typeface="宋体" pitchFamily="65" charset="-122"/>
              </a:rPr>
              <a:t>风景。这爱好至今未变。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②列车飞驰,窗外无物长驻,风景永远新鲜。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③其实,窗外掠过什么风景,这并不重要。我喜欢的是那种流动的感觉。景物</a:t>
            </a:r>
            <a:r>
              <a:rPr dirty="0"/>
              <a:t/>
            </a:r>
            <a:br>
              <a:rPr dirty="0"/>
            </a:br>
            <a:r>
              <a:rPr lang="zh-CN" altLang="en-US" sz="2607" kern="0" dirty="0" smtClean="0">
                <a:solidFill>
                  <a:srgbClr val="000000"/>
                </a:solidFill>
                <a:latin typeface="Times New Roman" pitchFamily="65" charset="-122"/>
                <a:ea typeface="宋体" pitchFamily="65" charset="-122"/>
              </a:rPr>
              <a:t>是流动的,思绪也是流动的,两者融为一片,仿佛置身于流畅的梦境。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④当我望着窗外掠过的景物出神时,我的心灵的窗户也洞开了。许多似乎早</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21221" y="539949"/>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艺术的生活似乎与我们渐行渐远了。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是谁扼杀了哀愁呢?是那一声连着一声的市井的叫卖声呢,还是让星光暗淡</a:t>
            </a:r>
            <a:r>
              <a:t/>
            </a:r>
            <a:br/>
            <a:r>
              <a:rPr lang="zh-CN" altLang="en-US" sz="2607" kern="0" dirty="0" smtClean="0">
                <a:solidFill>
                  <a:srgbClr val="000000"/>
                </a:solidFill>
                <a:latin typeface="Times New Roman" pitchFamily="65" charset="-122"/>
                <a:ea typeface="宋体" pitchFamily="65" charset="-122"/>
              </a:rPr>
              <a:t>的闪烁的霓虹灯?是越来越炫目的高科技产品所散发的迷幻之气呢,还是大</a:t>
            </a:r>
            <a:r>
              <a:t/>
            </a:r>
            <a:br/>
            <a:r>
              <a:rPr lang="zh-CN" altLang="en-US" sz="2607" kern="0" dirty="0" smtClean="0">
                <a:solidFill>
                  <a:srgbClr val="000000"/>
                </a:solidFill>
                <a:latin typeface="Times New Roman" pitchFamily="65" charset="-122"/>
                <a:ea typeface="宋体" pitchFamily="65" charset="-122"/>
              </a:rPr>
              <a:t>自然蒙难后产生出的滚滚沙尘?</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我们被阻隔在了青山绿水之外,不闻清风鸟语,不见明月彩云,哀愁的土壤就</a:t>
            </a:r>
            <a:r>
              <a:t/>
            </a:r>
            <a:br/>
            <a:r>
              <a:rPr lang="zh-CN" altLang="en-US" sz="2607" kern="0" dirty="0" smtClean="0">
                <a:solidFill>
                  <a:srgbClr val="000000"/>
                </a:solidFill>
                <a:latin typeface="Times New Roman" pitchFamily="65" charset="-122"/>
                <a:ea typeface="宋体" pitchFamily="65" charset="-122"/>
              </a:rPr>
              <a:t>这样寸寸流失。我们所创造的有些被标榜为艺术的作品,因为缺少哀愁的情</a:t>
            </a:r>
            <a:r>
              <a:t/>
            </a:r>
            <a:br/>
            <a:r>
              <a:rPr lang="zh-CN" altLang="en-US" sz="2607" kern="0" dirty="0" smtClean="0">
                <a:solidFill>
                  <a:srgbClr val="000000"/>
                </a:solidFill>
                <a:latin typeface="Times New Roman" pitchFamily="65" charset="-122"/>
                <a:ea typeface="宋体" pitchFamily="65" charset="-122"/>
              </a:rPr>
              <a:t>怀,要么言之无物、空洞乏味,要么迷离傥荡、装神弄鬼。那些自诩为切近底</a:t>
            </a:r>
            <a:r>
              <a:t/>
            </a:r>
            <a:br/>
            <a:r>
              <a:rPr lang="zh-CN" altLang="en-US" sz="2607" kern="0" dirty="0" smtClean="0">
                <a:solidFill>
                  <a:srgbClr val="000000"/>
                </a:solidFill>
                <a:latin typeface="Times New Roman" pitchFamily="65" charset="-122"/>
                <a:ea typeface="宋体" pitchFamily="65" charset="-122"/>
              </a:rPr>
              <a:t>层生活的貌似饱满的东西,散发的却是一股雄赳赳的粗鄙之气。我们的心中</a:t>
            </a:r>
            <a:r>
              <a:t/>
            </a:r>
            <a:br/>
            <a:r>
              <a:rPr lang="zh-CN" altLang="en-US" sz="2607" kern="0" dirty="0" smtClean="0">
                <a:solidFill>
                  <a:srgbClr val="000000"/>
                </a:solidFill>
                <a:latin typeface="Times New Roman" pitchFamily="65" charset="-122"/>
                <a:ea typeface="宋体" pitchFamily="65" charset="-122"/>
              </a:rPr>
              <a:t>不再有哀愁了,所以说</a:t>
            </a:r>
            <a:r>
              <a:rPr lang="zh-CN" altLang="en-US" sz="2607" u="sng" kern="0" dirty="0" smtClean="0">
                <a:solidFill>
                  <a:srgbClr val="000000"/>
                </a:solidFill>
                <a:latin typeface="Times New Roman" pitchFamily="65" charset="-122"/>
                <a:ea typeface="宋体" pitchFamily="65" charset="-122"/>
              </a:rPr>
              <a:t>尽管我们过得很热闹,尽管我们看似生活富足,可我们</a:t>
            </a:r>
            <a:endParaRPr lang="zh-CN" altLang="en-US"/>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捧在手中的,也许只是一只自慰的空碗罢了。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1.在作者看来,真正的哀愁是什么?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2.作者为什么认为“俄罗斯是不会死的”?</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49213" y="755973"/>
            <a:ext cx="11340000" cy="5514330"/>
          </a:xfrm>
          <a:prstGeom prst="rect">
            <a:avLst/>
          </a:prstGeom>
          <a:noFill/>
        </p:spPr>
        <p:txBody>
          <a:bodyPr wrap="square" lIns="0" tIns="0" rIns="0" bIns="0" rtlCol="0">
            <a:spAutoFit/>
          </a:bodyPr>
          <a:lstStyle/>
          <a:p>
            <a:pPr marL="0" indent="0" eaLnBrk="0" latinLnBrk="1" hangingPunct="0">
              <a:lnSpc>
                <a:spcPts val="4260"/>
              </a:lnSpc>
              <a:spcBef>
                <a:spcPts val="0"/>
              </a:spcBef>
              <a:buNone/>
            </a:pPr>
            <a:r>
              <a:rPr lang="zh-CN" altLang="en-US" sz="2607" kern="0" dirty="0" smtClean="0">
                <a:solidFill>
                  <a:srgbClr val="FF0000"/>
                </a:solidFill>
                <a:latin typeface="Times New Roman" pitchFamily="65" charset="-122"/>
                <a:ea typeface="宋体" pitchFamily="65" charset="-122"/>
              </a:rPr>
              <a:t>1.答案　①哀愁是一种悲天悯人的情怀,是一种文化底蕴;②哀愁是民间传奇故事、苍凉世事以及风云变幻的大自然扭结在一起奏出的旋律;③哀愁是人类对大自然、艺术品、人生梦想等的严肃思考。</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260"/>
              </a:lnSpc>
            </a:pPr>
            <a:r>
              <a:rPr lang="zh-CN" altLang="en-US" sz="2607" kern="0" dirty="0" smtClean="0">
                <a:solidFill>
                  <a:srgbClr val="FF0000"/>
                </a:solidFill>
                <a:latin typeface="Times New Roman" pitchFamily="65" charset="-122"/>
                <a:ea typeface="宋体" pitchFamily="65" charset="-122"/>
              </a:rPr>
              <a:t>解析　解答此题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首先需浏览文章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找到“真正的哀愁”字眼</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然后把解释“真正的哀愁”的相关内容找出来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最后根据题目要求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分条列出即可。如第</a:t>
            </a:r>
            <a:r>
              <a:rPr lang="en-US" altLang="zh-CN" sz="2607" kern="0" dirty="0" smtClean="0">
                <a:solidFill>
                  <a:srgbClr val="FF0000"/>
                </a:solidFill>
                <a:latin typeface="Times New Roman" pitchFamily="65" charset="-122"/>
                <a:ea typeface="宋体" pitchFamily="65" charset="-122"/>
              </a:rPr>
              <a:t>3</a:t>
            </a:r>
            <a:r>
              <a:rPr lang="zh-CN" altLang="en-US" sz="2607" kern="0" dirty="0" smtClean="0">
                <a:solidFill>
                  <a:srgbClr val="FF0000"/>
                </a:solidFill>
                <a:latin typeface="Times New Roman" pitchFamily="65" charset="-122"/>
                <a:ea typeface="宋体" pitchFamily="65" charset="-122"/>
              </a:rPr>
              <a:t>段有“我从来没有把哀愁看作颓废、腐朽的代名词。相反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真正的哀愁是一种悲天悯人的情怀</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是一种文化底蕴”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a:t>
            </a:r>
            <a:r>
              <a:rPr lang="en-US" altLang="zh-CN" sz="2607" kern="0" dirty="0" smtClean="0">
                <a:solidFill>
                  <a:srgbClr val="FF0000"/>
                </a:solidFill>
                <a:latin typeface="Times New Roman" pitchFamily="65" charset="-122"/>
                <a:ea typeface="宋体" pitchFamily="65" charset="-122"/>
              </a:rPr>
              <a:t>6</a:t>
            </a:r>
            <a:r>
              <a:rPr lang="zh-CN" altLang="en-US" sz="2607" kern="0" dirty="0" smtClean="0">
                <a:solidFill>
                  <a:srgbClr val="FF0000"/>
                </a:solidFill>
                <a:latin typeface="Times New Roman" pitchFamily="65" charset="-122"/>
                <a:ea typeface="宋体" pitchFamily="65" charset="-122"/>
              </a:rPr>
              <a:t>段有“我所耳闻目睹的民间传奇故事、苍凉世事以及风云变幻的大自然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它们就像三股弦。它们扭结在一起</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奏出了‘哀愁’的旋律”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a:t>
            </a:r>
            <a:r>
              <a:rPr lang="en-US" altLang="zh-CN" sz="2607" kern="0" dirty="0" smtClean="0">
                <a:solidFill>
                  <a:srgbClr val="FF0000"/>
                </a:solidFill>
                <a:latin typeface="Times New Roman" pitchFamily="65" charset="-122"/>
                <a:ea typeface="宋体" pitchFamily="65" charset="-122"/>
              </a:rPr>
              <a:t>7</a:t>
            </a:r>
            <a:r>
              <a:rPr lang="zh-CN" altLang="en-US" sz="2607" kern="0" dirty="0" smtClean="0">
                <a:solidFill>
                  <a:srgbClr val="FF0000"/>
                </a:solidFill>
                <a:latin typeface="Times New Roman" pitchFamily="65" charset="-122"/>
                <a:ea typeface="宋体" pitchFamily="65" charset="-122"/>
              </a:rPr>
              <a:t>段有“哀愁是花朵上的露珠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是撒在水上的一片湿润而灿烂的夕照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是情到深处的一声知足的叹息”等。找到这些句子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再分条概括即可。</a:t>
            </a:r>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①俄罗斯民族是一个拥有大哀愁的民族;②他们的美术、音乐和文</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学博大幽深、苍凉辽阔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能发酵庸碌的生活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洞穿人的心灵世界</a:t>
            </a:r>
            <a:r>
              <a:rPr lang="en-US" altLang="zh-CN" sz="2607" kern="0" dirty="0" smtClean="0">
                <a:solidFill>
                  <a:srgbClr val="FF0000"/>
                </a:solidFill>
                <a:latin typeface="Times New Roman" pitchFamily="65" charset="-122"/>
                <a:ea typeface="宋体" pitchFamily="65" charset="-122"/>
              </a:rPr>
              <a:t>;③</a:t>
            </a:r>
            <a:r>
              <a:rPr lang="zh-CN" altLang="en-US" sz="2607" kern="0" dirty="0" smtClean="0">
                <a:solidFill>
                  <a:srgbClr val="FF0000"/>
                </a:solidFill>
                <a:latin typeface="Times New Roman" pitchFamily="65" charset="-122"/>
                <a:ea typeface="宋体" pitchFamily="65" charset="-122"/>
              </a:rPr>
              <a:t>他们对世</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事、人生有着积极的思考。</a:t>
            </a:r>
            <a:endParaRPr lang="zh-CN" altLang="en-US" sz="2800" dirty="0" smtClean="0">
              <a:solidFill>
                <a:srgbClr val="FF0000"/>
              </a:solidFill>
            </a:endParaRPr>
          </a:p>
        </p:txBody>
      </p:sp>
      <p:sp>
        <p:nvSpPr>
          <p:cNvPr id="3" name="TextBox 2"/>
          <p:cNvSpPr txBox="1"/>
          <p:nvPr/>
        </p:nvSpPr>
        <p:spPr>
          <a:xfrm>
            <a:off x="540000" y="2628181"/>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作答时先从文本中找到“俄罗斯是不会死的”所在的段落,然后把能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说明“俄罗斯是不会死的”的相关内容找出来。这句话在文本的第6段,与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该题相关的句子有:“我发现哀愁也特别喜欢在俄罗斯落脚</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从而洞穿人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的心灵世界”“他们的美术、音乐和文学,无不洋溢着哀愁之气”,“它们博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大幽深、苍凉辽阔,如远古的牧歌,凛冽而温暖”等。找到这些句子后,再进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行整合,分条概括即可。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二、(2018南通考前全真模拟五)阅读下面的作品,完成问题。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故乡在远方</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张抗抗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①我总觉得自己是一个流浪者。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②几十年来,我漂泊不定,浪迹天涯。我走过田野,穿过城市,我到过许多许多</a:t>
            </a:r>
            <a:r>
              <a:rPr dirty="0"/>
              <a:t/>
            </a:r>
            <a:br>
              <a:rPr dirty="0"/>
            </a:br>
            <a:r>
              <a:rPr lang="zh-CN" altLang="en-US" sz="2607" kern="0" dirty="0" smtClean="0">
                <a:solidFill>
                  <a:srgbClr val="000000"/>
                </a:solidFill>
                <a:latin typeface="Times New Roman" pitchFamily="65" charset="-122"/>
                <a:ea typeface="宋体" pitchFamily="65" charset="-122"/>
              </a:rPr>
              <a:t>地方。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③19岁那年我离开了杭州城。水光潋滟、山色空蒙的西子湖畔是我的出生</a:t>
            </a:r>
            <a:r>
              <a:rPr dirty="0"/>
              <a:t/>
            </a:r>
            <a:br>
              <a:rPr dirty="0"/>
            </a:br>
            <a:r>
              <a:rPr lang="zh-CN" altLang="en-US" sz="2607" kern="0" dirty="0" smtClean="0">
                <a:solidFill>
                  <a:srgbClr val="000000"/>
                </a:solidFill>
                <a:latin typeface="Times New Roman" pitchFamily="65" charset="-122"/>
                <a:ea typeface="宋体" pitchFamily="65" charset="-122"/>
              </a:rPr>
              <a:t>地。离杭州100里水路的江南小镇洛舍是我的外婆家。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④然而,我只是杭州的一个过客,我的祖籍在广东新会。我长到30岁时,才同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我的父母一起回过广东老家。</a:t>
            </a:r>
            <a:r>
              <a:rPr lang="zh-CN" altLang="en-US" sz="2607" u="sng" kern="0" dirty="0" smtClean="0">
                <a:solidFill>
                  <a:srgbClr val="000000"/>
                </a:solidFill>
                <a:latin typeface="Times New Roman" pitchFamily="65" charset="-122"/>
                <a:ea typeface="宋体" pitchFamily="65" charset="-122"/>
              </a:rPr>
              <a:t>老家有翡翠般的小河、密密的甘蔗林和神秘</a:t>
            </a:r>
            <a:r>
              <a:t/>
            </a:r>
            <a:br/>
            <a:r>
              <a:rPr lang="zh-CN" altLang="en-US" sz="2607" u="sng" kern="0" dirty="0" smtClean="0">
                <a:solidFill>
                  <a:srgbClr val="000000"/>
                </a:solidFill>
                <a:latin typeface="Times New Roman" pitchFamily="65" charset="-122"/>
                <a:ea typeface="宋体" pitchFamily="65" charset="-122"/>
              </a:rPr>
              <a:t>幽静的榕树岛,夕阳西下时,我看见大翅长脖的白鹳灰鹳急急盘旋回巢,巨大</a:t>
            </a:r>
            <a:r>
              <a:t/>
            </a:r>
            <a:br/>
            <a:r>
              <a:rPr lang="zh-CN" altLang="en-US" sz="2607" u="sng" kern="0" dirty="0" smtClean="0">
                <a:solidFill>
                  <a:srgbClr val="000000"/>
                </a:solidFill>
                <a:latin typeface="Times New Roman" pitchFamily="65" charset="-122"/>
                <a:ea typeface="宋体" pitchFamily="65" charset="-122"/>
              </a:rPr>
              <a:t>的榕树林遮天蔽日,鸟声盈盈。那就是闻名于世的小鸟天堂。新会县世为葵</a:t>
            </a:r>
            <a:r>
              <a:t/>
            </a:r>
            <a:br/>
            <a:r>
              <a:rPr lang="zh-CN" altLang="en-US" sz="2607" u="sng" kern="0" dirty="0" smtClean="0">
                <a:solidFill>
                  <a:srgbClr val="000000"/>
                </a:solidFill>
                <a:latin typeface="Times New Roman" pitchFamily="65" charset="-122"/>
                <a:ea typeface="宋体" pitchFamily="65" charset="-122"/>
              </a:rPr>
              <a:t>乡,小河碧绿的水上,一串串细长的小船满载清香弥漫的葵叶,沉甸甸贴水而</a:t>
            </a:r>
            <a:r>
              <a:t/>
            </a:r>
            <a:br/>
            <a:r>
              <a:rPr lang="zh-CN" altLang="en-US" sz="2607" u="sng" kern="0" dirty="0" smtClean="0">
                <a:solidFill>
                  <a:srgbClr val="000000"/>
                </a:solidFill>
                <a:latin typeface="Times New Roman" pitchFamily="65" charset="-122"/>
                <a:ea typeface="宋体" pitchFamily="65" charset="-122"/>
              </a:rPr>
              <a:t>行,悠悠远去</a:t>
            </a:r>
            <a:r>
              <a:rPr lang="zh-CN" altLang="en-US" sz="2607" u="sng"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⑤但老家于我,已无故园的感觉。没有一个人认识我,我也并不真正认识一个</a:t>
            </a:r>
            <a:r>
              <a:t/>
            </a:r>
            <a:br/>
            <a:r>
              <a:rPr lang="zh-CN" altLang="en-US" sz="2607" kern="0" dirty="0" smtClean="0">
                <a:solidFill>
                  <a:srgbClr val="000000"/>
                </a:solidFill>
                <a:latin typeface="Times New Roman" pitchFamily="65" charset="-122"/>
                <a:ea typeface="宋体" pitchFamily="65" charset="-122"/>
              </a:rPr>
              <a:t>人。我甚至说不出一句完整地道的家乡方言。我和我早年离家的父亲,犹如</a:t>
            </a:r>
            <a:r>
              <a:t/>
            </a:r>
            <a:br/>
            <a:r>
              <a:rPr lang="zh-CN" altLang="en-US" sz="2607" kern="0" dirty="0" smtClean="0">
                <a:solidFill>
                  <a:srgbClr val="000000"/>
                </a:solidFill>
                <a:latin typeface="Times New Roman" pitchFamily="65" charset="-122"/>
                <a:ea typeface="宋体" pitchFamily="65" charset="-122"/>
              </a:rPr>
              <a:t>被放逐的弃儿,在陌生的乡音里,茫然寻找辨别着这块土地残留给自己的根</a:t>
            </a:r>
            <a:r>
              <a:t/>
            </a:r>
            <a:br/>
            <a:r>
              <a:rPr lang="zh-CN" altLang="en-US" sz="2607" kern="0" dirty="0" smtClean="0">
                <a:solidFill>
                  <a:srgbClr val="000000"/>
                </a:solidFill>
                <a:latin typeface="Times New Roman" pitchFamily="65" charset="-122"/>
                <a:ea typeface="宋体" pitchFamily="65" charset="-122"/>
              </a:rPr>
              <a:t>性。</a:t>
            </a:r>
            <a:endParaRPr lang="zh-CN" altLang="en-US"/>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⑥暑假寒假,坐小火轮去洛舍镇外婆家。镇东头有一座大石桥,夏天时许多光</a:t>
            </a:r>
            <a:r>
              <a:t/>
            </a:r>
            <a:br/>
            <a:r>
              <a:rPr lang="zh-CN" altLang="en-US" sz="2607" kern="0" dirty="0" smtClean="0">
                <a:solidFill>
                  <a:srgbClr val="000000"/>
                </a:solidFill>
                <a:latin typeface="Times New Roman" pitchFamily="65" charset="-122"/>
                <a:ea typeface="宋体" pitchFamily="65" charset="-122"/>
              </a:rPr>
              <a:t>屁股的孩子从桥墩上往河里跳水,那小河连着烟波浩渺的洛舍洋。我曾经在</a:t>
            </a:r>
            <a:r>
              <a:t/>
            </a:r>
            <a:br/>
            <a:r>
              <a:rPr lang="zh-CN" altLang="en-US" sz="2607" kern="0" dirty="0" smtClean="0">
                <a:solidFill>
                  <a:srgbClr val="000000"/>
                </a:solidFill>
                <a:latin typeface="Times New Roman" pitchFamily="65" charset="-122"/>
                <a:ea typeface="宋体" pitchFamily="65" charset="-122"/>
              </a:rPr>
              <a:t>桥下淘米,竹编的淘箩湿淋淋从水里拎起,珍珠般的白米上扑扑蹦跳着一条小</a:t>
            </a:r>
            <a:r>
              <a:t/>
            </a:r>
            <a:br/>
            <a:r>
              <a:rPr lang="zh-CN" altLang="en-US" sz="2607" kern="0" dirty="0" smtClean="0">
                <a:solidFill>
                  <a:srgbClr val="000000"/>
                </a:solidFill>
                <a:latin typeface="Times New Roman" pitchFamily="65" charset="-122"/>
                <a:ea typeface="宋体" pitchFamily="65" charset="-122"/>
              </a:rPr>
              <a:t>鱼儿</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⑦而外婆早已过世了。外婆走时就带走了故乡。其实外婆外公也不是地道</a:t>
            </a:r>
            <a:r>
              <a:t/>
            </a:r>
            <a:br/>
            <a:r>
              <a:rPr lang="zh-CN" altLang="en-US" sz="2607" kern="0" dirty="0" smtClean="0">
                <a:solidFill>
                  <a:srgbClr val="000000"/>
                </a:solidFill>
                <a:latin typeface="Times New Roman" pitchFamily="65" charset="-122"/>
                <a:ea typeface="宋体" pitchFamily="65" charset="-122"/>
              </a:rPr>
              <a:t>的浙江人氏。听说外婆的祖上是江苏丹阳人,不知何年移来德清洛舍;又听说</a:t>
            </a:r>
            <a:r>
              <a:t/>
            </a:r>
            <a:br/>
            <a:r>
              <a:rPr lang="zh-CN" altLang="en-US" sz="2607" kern="0" dirty="0" smtClean="0">
                <a:solidFill>
                  <a:srgbClr val="000000"/>
                </a:solidFill>
                <a:latin typeface="Times New Roman" pitchFamily="65" charset="-122"/>
                <a:ea typeface="宋体" pitchFamily="65" charset="-122"/>
              </a:rPr>
              <a:t>洛舍其名是早年此地曾有一支移民来自洛阳,洛阳人之舍,谓之洛舍。由此看</a:t>
            </a:r>
            <a:r>
              <a:t/>
            </a:r>
            <a:br/>
            <a:r>
              <a:rPr lang="zh-CN" altLang="en-US" sz="2607" kern="0" dirty="0" smtClean="0">
                <a:solidFill>
                  <a:srgbClr val="000000"/>
                </a:solidFill>
                <a:latin typeface="Times New Roman" pitchFamily="65" charset="-122"/>
                <a:ea typeface="宋体" pitchFamily="65" charset="-122"/>
              </a:rPr>
              <a:t>来,外婆外公的祖籍也难以考证,我魂牵梦系的江南小镇,又何为我的故乡?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⑧所以对于我从小出生长大的杭州城,便有了一种隐隐的隔膜和猜疑。自然,</a:t>
            </a:r>
            <a:endParaRPr lang="zh-CN" altLang="en-US"/>
          </a:p>
        </p:txBody>
      </p:sp>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我喜欢西湖的柔和淡泊,喜欢植物园的绿草地和春天时香得醉人的含笑花,喜</a:t>
            </a:r>
            <a:r>
              <a:t/>
            </a:r>
            <a:br/>
            <a:r>
              <a:rPr lang="zh-CN" altLang="en-US" sz="2607" kern="0" dirty="0" smtClean="0">
                <a:solidFill>
                  <a:srgbClr val="000000"/>
                </a:solidFill>
                <a:latin typeface="Times New Roman" pitchFamily="65" charset="-122"/>
                <a:ea typeface="宋体" pitchFamily="65" charset="-122"/>
              </a:rPr>
              <a:t>欢冬天时满山的翠竹和苍郁的香樟树</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但它们只是我摇篮上的饰带和点</a:t>
            </a:r>
            <a:r>
              <a:t/>
            </a:r>
            <a:br/>
            <a:r>
              <a:rPr lang="zh-CN" altLang="en-US" sz="2607" kern="0" dirty="0" smtClean="0">
                <a:solidFill>
                  <a:srgbClr val="000000"/>
                </a:solidFill>
                <a:latin typeface="Times New Roman" pitchFamily="65" charset="-122"/>
                <a:ea typeface="宋体" pitchFamily="65" charset="-122"/>
              </a:rPr>
              <a:t>缀,我欣赏它们,赞美它们,但它们不属于我。每次我回杭州探望父母,在嘈杂</a:t>
            </a:r>
            <a:r>
              <a:t/>
            </a:r>
            <a:br/>
            <a:r>
              <a:rPr lang="zh-CN" altLang="en-US" sz="2607" kern="0" dirty="0" smtClean="0">
                <a:solidFill>
                  <a:srgbClr val="000000"/>
                </a:solidFill>
                <a:latin typeface="Times New Roman" pitchFamily="65" charset="-122"/>
                <a:ea typeface="宋体" pitchFamily="65" charset="-122"/>
              </a:rPr>
              <a:t>喧闹的街巷里,自己身上那种从遥远的异地带来的“生人味”,总使我觉得同</a:t>
            </a:r>
            <a:r>
              <a:t/>
            </a:r>
            <a:br/>
            <a:r>
              <a:rPr lang="zh-CN" altLang="en-US" sz="2607" kern="0" dirty="0" smtClean="0">
                <a:solidFill>
                  <a:srgbClr val="000000"/>
                </a:solidFill>
                <a:latin typeface="Times New Roman" pitchFamily="65" charset="-122"/>
                <a:ea typeface="宋体" pitchFamily="65" charset="-122"/>
              </a:rPr>
              <a:t>这里的温馨和湿润格格不入</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⑨我究竟来自何方?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⑩更多的时候,我会凝神默想着那遥远的冰雪之地。想起笼罩在雾霭中的幽</a:t>
            </a:r>
            <a:r>
              <a:t/>
            </a:r>
            <a:br/>
            <a:r>
              <a:rPr lang="zh-CN" altLang="en-US" sz="2607" kern="0" dirty="0" smtClean="0">
                <a:solidFill>
                  <a:srgbClr val="000000"/>
                </a:solidFill>
                <a:latin typeface="Times New Roman" pitchFamily="65" charset="-122"/>
                <a:ea typeface="宋体" pitchFamily="65" charset="-122"/>
              </a:rPr>
              <a:t>蓝色的小兴安岭群山。踏着没膝深的雪地进山去,灌木林里尚未封冻的山泉</a:t>
            </a:r>
            <a:r>
              <a:t/>
            </a:r>
            <a:br/>
            <a:r>
              <a:rPr lang="zh-CN" altLang="en-US" sz="2607" kern="0" dirty="0" smtClean="0">
                <a:solidFill>
                  <a:srgbClr val="000000"/>
                </a:solidFill>
                <a:latin typeface="Times New Roman" pitchFamily="65" charset="-122"/>
                <a:ea typeface="宋体" pitchFamily="65" charset="-122"/>
              </a:rPr>
              <a:t>一路叮咚欢歌,偶有暖泉顺坡溢流,便把低洼地的塔头墩子水晶一般封存,可</a:t>
            </a:r>
            <a:endParaRPr lang="zh-CN" altLang="en-US"/>
          </a:p>
        </p:txBody>
      </p:sp>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窥见冰层下碧玉般的青草。山里无风的日子,静谧的柞树林中轻轻慢慢地飘</a:t>
            </a:r>
            <a:r>
              <a:t/>
            </a:r>
            <a:br/>
            <a:r>
              <a:rPr lang="zh-CN" altLang="en-US" sz="2607" kern="0" dirty="0" smtClean="0">
                <a:solidFill>
                  <a:srgbClr val="000000"/>
                </a:solidFill>
                <a:latin typeface="Times New Roman" pitchFamily="65" charset="-122"/>
                <a:ea typeface="宋体" pitchFamily="65" charset="-122"/>
              </a:rPr>
              <a:t>着小清雪,落在头巾上,不化,一会儿就亮晶晶地披了一肩,是雪女王送你的礼</a:t>
            </a:r>
            <a:r>
              <a:t/>
            </a:r>
            <a:br/>
            <a:r>
              <a:rPr lang="zh-CN" altLang="en-US" sz="2607" kern="0" dirty="0" smtClean="0">
                <a:solidFill>
                  <a:srgbClr val="000000"/>
                </a:solidFill>
                <a:latin typeface="Times New Roman" pitchFamily="65" charset="-122"/>
                <a:ea typeface="宋体" pitchFamily="65" charset="-122"/>
              </a:rPr>
              <a:t>物。若闭上眼睛,能听见雪花亲吻树叶的声音。那是我21岁的生命中,第一次</a:t>
            </a:r>
            <a:r>
              <a:t/>
            </a:r>
            <a:br/>
            <a:r>
              <a:rPr lang="zh-CN" altLang="en-US" sz="2607" kern="0" dirty="0" smtClean="0">
                <a:solidFill>
                  <a:srgbClr val="000000"/>
                </a:solidFill>
                <a:latin typeface="Times New Roman" pitchFamily="65" charset="-122"/>
                <a:ea typeface="宋体" pitchFamily="65" charset="-122"/>
              </a:rPr>
              <a:t>发现原来落雪有声,如桑蚕啜叶,婴童吮乳,声声有情。</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那时住帐篷,炉筒一夜夜燃着粗壮的大木棒,隆隆如森林火车如林场的牵引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拖拉机轰响,时时还夹着山脚下传来的咔咔冰崩声</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山林里的早晨宁静而</a:t>
            </a:r>
            <a:r>
              <a:t/>
            </a:r>
            <a:br/>
            <a:r>
              <a:rPr lang="zh-CN" altLang="en-US" sz="2607" kern="0" dirty="0" smtClean="0">
                <a:solidFill>
                  <a:srgbClr val="000000"/>
                </a:solidFill>
                <a:latin typeface="Times New Roman" pitchFamily="65" charset="-122"/>
                <a:ea typeface="宋体" pitchFamily="65" charset="-122"/>
              </a:rPr>
              <a:t>妩媚,坡上的林梢一抹玫瑰红,淡紫色的炊烟缠绵缭绕,门前的白雪地上,又印</a:t>
            </a:r>
            <a:r>
              <a:t/>
            </a:r>
            <a:br/>
            <a:r>
              <a:rPr lang="zh-CN" altLang="en-US" sz="2607" kern="0" dirty="0" smtClean="0">
                <a:solidFill>
                  <a:srgbClr val="000000"/>
                </a:solidFill>
                <a:latin typeface="Times New Roman" pitchFamily="65" charset="-122"/>
                <a:ea typeface="宋体" pitchFamily="65" charset="-122"/>
              </a:rPr>
              <a:t>上了夜里悄悄来过的不知名的小动物一条条丝带般的脚印儿,细细辨认,如梅</a:t>
            </a:r>
            <a:r>
              <a:t/>
            </a:r>
            <a:br/>
            <a:r>
              <a:rPr lang="zh-CN" altLang="en-US" sz="2607" kern="0" dirty="0" smtClean="0">
                <a:solidFill>
                  <a:srgbClr val="000000"/>
                </a:solidFill>
                <a:latin typeface="Times New Roman" pitchFamily="65" charset="-122"/>
                <a:ea typeface="宋体" pitchFamily="65" charset="-122"/>
              </a:rPr>
              <a:t>花如柳梢亦如一个个问号,清晰又杂乱地蜿蜒于雪原,消失于密林深处</a:t>
            </a:r>
            <a:r>
              <a:rPr lang="zh-CN" altLang="en-US" sz="2607" kern="0" dirty="0" smtClean="0">
                <a:solidFill>
                  <a:srgbClr val="000000"/>
                </a:solidFill>
                <a:latin typeface="黑体" pitchFamily="65" charset="-122"/>
                <a:ea typeface="宋体" pitchFamily="65" charset="-122"/>
              </a:rPr>
              <a:t>……</a:t>
            </a:r>
            <a:endParaRPr lang="zh-CN" altLang="en-US"/>
          </a:p>
        </p:txBody>
      </p:sp>
      <p:pic>
        <p:nvPicPr>
          <p:cNvPr id="3" name="图片 3" descr="textimage3.jpeg"/>
          <p:cNvPicPr>
            <a:picLocks noChangeAspect="1"/>
          </p:cNvPicPr>
          <p:nvPr/>
        </p:nvPicPr>
        <p:blipFill>
          <a:blip r:embed="rId4" cstate="print"/>
          <a:stretch>
            <a:fillRect/>
          </a:stretch>
        </p:blipFill>
        <p:spPr>
          <a:xfrm>
            <a:off x="540000" y="3431553"/>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已遗忘的往事,得而复失的感受,无暇顾及的思想,这时都不召自来,如同窗外</a:t>
            </a:r>
            <a:r>
              <a:rPr dirty="0"/>
              <a:t/>
            </a:r>
            <a:br>
              <a:rPr dirty="0"/>
            </a:br>
            <a:r>
              <a:rPr lang="zh-CN" altLang="en-US" sz="2607" kern="0" dirty="0" smtClean="0">
                <a:solidFill>
                  <a:srgbClr val="000000"/>
                </a:solidFill>
                <a:latin typeface="Times New Roman" pitchFamily="65" charset="-122"/>
                <a:ea typeface="宋体" pitchFamily="65" charset="-122"/>
              </a:rPr>
              <a:t>的景物一样在心灵的窗户前掠过。于是我发现,平时我忙于种种所谓必要的</a:t>
            </a:r>
            <a:r>
              <a:rPr dirty="0"/>
              <a:t/>
            </a:r>
            <a:br>
              <a:rPr dirty="0"/>
            </a:br>
            <a:r>
              <a:rPr lang="zh-CN" altLang="en-US" sz="2607" kern="0" dirty="0" smtClean="0">
                <a:solidFill>
                  <a:srgbClr val="000000"/>
                </a:solidFill>
                <a:latin typeface="Times New Roman" pitchFamily="65" charset="-122"/>
                <a:ea typeface="宋体" pitchFamily="65" charset="-122"/>
              </a:rPr>
              <a:t>工作,使得我的心灵的窗户有太多的时间是关闭着的,我的心灵的世界里还有</a:t>
            </a:r>
            <a:r>
              <a:rPr dirty="0"/>
              <a:t/>
            </a:r>
            <a:br>
              <a:rPr dirty="0"/>
            </a:br>
            <a:r>
              <a:rPr lang="zh-CN" altLang="en-US" sz="2607" kern="0" dirty="0" smtClean="0">
                <a:solidFill>
                  <a:srgbClr val="000000"/>
                </a:solidFill>
                <a:latin typeface="Times New Roman" pitchFamily="65" charset="-122"/>
                <a:ea typeface="宋体" pitchFamily="65" charset="-122"/>
              </a:rPr>
              <a:t>太多的风景未被鉴赏。而此刻,这些平时遭到忽略的心灵景观在打开了的窗</a:t>
            </a:r>
            <a:r>
              <a:rPr dirty="0"/>
              <a:t/>
            </a:r>
            <a:br>
              <a:rPr dirty="0"/>
            </a:br>
            <a:r>
              <a:rPr lang="zh-CN" altLang="en-US" sz="2607" kern="0" dirty="0" smtClean="0">
                <a:solidFill>
                  <a:srgbClr val="000000"/>
                </a:solidFill>
                <a:latin typeface="Times New Roman" pitchFamily="65" charset="-122"/>
                <a:ea typeface="宋体" pitchFamily="65" charset="-122"/>
              </a:rPr>
              <a:t>户前源源不断地闪现了。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⑤所以,我从来不觉得长途旅行无聊,或者毋宁说,我有点喜欢这一种无聊。在</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途车上,我不感到必须有一个伴让我闲聊,或者必须有一种娱乐让我消遣。我</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甚至舍不得把时间花在读一本好书上,因为书什么时候都能读,白日梦却不是</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想做就能做的。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我19岁便离开了我的出生地杭州城,走向遥远而寒冷的北大荒。</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那时我曾日夜念我的西湖,我的故园在温暖的南方。</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但现在我知道,我已没有了故乡。我们总是在走,一边走一边播撒着全世界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都能生长的种子。我们随遇而安,落地生根;既来则定,四海为家。我们像一</a:t>
            </a:r>
            <a:r>
              <a:t/>
            </a:r>
            <a:br/>
            <a:r>
              <a:rPr lang="zh-CN" altLang="en-US" sz="2607" kern="0" dirty="0" smtClean="0">
                <a:solidFill>
                  <a:srgbClr val="000000"/>
                </a:solidFill>
                <a:latin typeface="Times New Roman" pitchFamily="65" charset="-122"/>
                <a:ea typeface="宋体" pitchFamily="65" charset="-122"/>
              </a:rPr>
              <a:t>个新时代的游牧民族,一群永无归宿的流浪移民。也许我走过了太多的地方,</a:t>
            </a:r>
            <a:r>
              <a:t/>
            </a:r>
            <a:br/>
            <a:r>
              <a:rPr lang="zh-CN" altLang="en-US" sz="2607" kern="0" dirty="0" smtClean="0">
                <a:solidFill>
                  <a:srgbClr val="000000"/>
                </a:solidFill>
                <a:latin typeface="Times New Roman" pitchFamily="65" charset="-122"/>
                <a:ea typeface="宋体" pitchFamily="65" charset="-122"/>
              </a:rPr>
              <a:t>我已有了太多的第二故乡。</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然而在城市闷热窒息的夏日里,我仍时时想起北方的原野,那融进了我们青</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春血汗的土地。那里的一切粗犷而质朴。20年的日月就把我这样一个纤弱</a:t>
            </a:r>
            <a:r>
              <a:t/>
            </a:r>
            <a:br/>
            <a:r>
              <a:rPr lang="zh-CN" altLang="en-US" sz="2607" kern="0" dirty="0" smtClean="0">
                <a:solidFill>
                  <a:srgbClr val="000000"/>
                </a:solidFill>
                <a:latin typeface="Times New Roman" pitchFamily="65" charset="-122"/>
                <a:ea typeface="宋体" pitchFamily="65" charset="-122"/>
              </a:rPr>
              <a:t>的江南女子,磨砺得柔韧而坚实起来。以后的日子,我也许还会继续流浪,在</a:t>
            </a:r>
            <a:endParaRPr lang="zh-CN" altLang="en-US"/>
          </a:p>
        </p:txBody>
      </p:sp>
      <p:pic>
        <p:nvPicPr>
          <p:cNvPr id="3" name="图片 3" descr="textimage4.jpeg"/>
          <p:cNvPicPr>
            <a:picLocks noChangeAspect="1"/>
          </p:cNvPicPr>
          <p:nvPr/>
        </p:nvPicPr>
        <p:blipFill>
          <a:blip r:embed="rId4" cstate="print"/>
          <a:stretch>
            <a:fillRect/>
          </a:stretch>
        </p:blipFill>
        <p:spPr>
          <a:xfrm>
            <a:off x="540000" y="1020416"/>
            <a:ext cx="361950" cy="361950"/>
          </a:xfrm>
          <a:prstGeom prst="rect">
            <a:avLst/>
          </a:prstGeom>
        </p:spPr>
      </p:pic>
      <p:pic>
        <p:nvPicPr>
          <p:cNvPr id="4" name="图片 4" descr="textimage5.jpeg"/>
          <p:cNvPicPr>
            <a:picLocks noChangeAspect="1"/>
          </p:cNvPicPr>
          <p:nvPr/>
        </p:nvPicPr>
        <p:blipFill>
          <a:blip r:embed="rId5" cstate="print"/>
          <a:stretch>
            <a:fillRect/>
          </a:stretch>
        </p:blipFill>
        <p:spPr>
          <a:xfrm>
            <a:off x="540000" y="1623200"/>
            <a:ext cx="361950" cy="361950"/>
          </a:xfrm>
          <a:prstGeom prst="rect">
            <a:avLst/>
          </a:prstGeom>
        </p:spPr>
      </p:pic>
      <p:pic>
        <p:nvPicPr>
          <p:cNvPr id="5" name="图片 5" descr="textimage6.jpeg"/>
          <p:cNvPicPr>
            <a:picLocks noChangeAspect="1"/>
          </p:cNvPicPr>
          <p:nvPr/>
        </p:nvPicPr>
        <p:blipFill>
          <a:blip r:embed="rId6" cstate="print"/>
          <a:stretch>
            <a:fillRect/>
          </a:stretch>
        </p:blipFill>
        <p:spPr>
          <a:xfrm>
            <a:off x="540000" y="2225985"/>
            <a:ext cx="361950" cy="361949"/>
          </a:xfrm>
          <a:prstGeom prst="rect">
            <a:avLst/>
          </a:prstGeom>
        </p:spPr>
      </p:pic>
      <p:pic>
        <p:nvPicPr>
          <p:cNvPr id="6" name="图片 6" descr="textimage7.jpeg"/>
          <p:cNvPicPr>
            <a:picLocks noChangeAspect="1"/>
          </p:cNvPicPr>
          <p:nvPr/>
        </p:nvPicPr>
        <p:blipFill>
          <a:blip r:embed="rId7" cstate="print"/>
          <a:stretch>
            <a:fillRect/>
          </a:stretch>
        </p:blipFill>
        <p:spPr>
          <a:xfrm>
            <a:off x="540000" y="4637121"/>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这极大又极小的世界上,寻觅着、创造着自己精神的家园。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1.作者在写北大荒的生活前写了新会、洛舍、杭州这三个故乡,请概括说说</a:t>
            </a:r>
            <a:r>
              <a:rPr dirty="0"/>
              <a:t/>
            </a:r>
            <a:br>
              <a:rPr dirty="0"/>
            </a:br>
            <a:r>
              <a:rPr lang="zh-CN" altLang="en-US" sz="2607" kern="0" dirty="0" smtClean="0">
                <a:solidFill>
                  <a:srgbClr val="000000"/>
                </a:solidFill>
                <a:latin typeface="Times New Roman" pitchFamily="65" charset="-122"/>
                <a:ea typeface="宋体" pitchFamily="65" charset="-122"/>
              </a:rPr>
              <a:t>作者眼中这三个故乡的共同特点。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2.对于“故乡在远方”,作者做出了怎样的思考?结合文意,简要概括。</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827981"/>
            <a:ext cx="11340000" cy="1203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这三个故乡的景色都是美丽和充满诗情画意的,但作者对这三个故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乡的感受都是陌生的、茫然的,甚至是有些隔膜的。</a:t>
            </a:r>
            <a:endParaRPr lang="zh-CN" altLang="en-US" dirty="0">
              <a:solidFill>
                <a:srgbClr val="FF0000"/>
              </a:solidFill>
            </a:endParaRPr>
          </a:p>
        </p:txBody>
      </p:sp>
      <p:sp>
        <p:nvSpPr>
          <p:cNvPr id="3" name="TextBox 2"/>
          <p:cNvSpPr txBox="1"/>
          <p:nvPr/>
        </p:nvSpPr>
        <p:spPr>
          <a:xfrm>
            <a:off x="521221" y="2052117"/>
            <a:ext cx="11214469" cy="4156587"/>
          </a:xfrm>
          <a:prstGeom prst="rect">
            <a:avLst/>
          </a:prstGeom>
          <a:noFill/>
        </p:spPr>
        <p:txBody>
          <a:bodyPr wrap="square" lIns="0" tIns="0" rIns="0" bIns="0" rtlCol="0">
            <a:spAutoFit/>
          </a:bodyPr>
          <a:lstStyle/>
          <a:p>
            <a:pPr marL="0" indent="0" eaLnBrk="0" latinLnBrk="1" hangingPunct="0">
              <a:lnSpc>
                <a:spcPts val="4128"/>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作答时先从文本中分别找出有关新会、洛舍、杭州这三个故乡的描写内容,然后一一进行概括,最后找出它们的共同特点。如新会“老家有翡翠般的小河</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悠悠远去”,洛舍“镇东头有一座大石桥</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一条小鱼儿”,杭州“我喜欢西湖的柔和淡泊</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苍郁的香樟树”,可以看出它们景色都是美丽的,都是充满诗情画意的。然而,对于新会是三十岁才第一次去,作者对它的感受是陌生的;当时魂牵梦系的常常是外婆家,然而外婆的过世将这一梦境也带走了;从小生长的杭州虽曾叫作者日夜思念,但渐渐地,作者感到这也不属于她,回家探亲有了“生人味”而“格格不入”。由此可归纳出作者感受的共同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“故乡在远方”表层意思是故乡空间距离的遥远。远离自己的故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乡,到处流浪。深层意思是和故乡心理距离的遥远。长期的远离,让自己对故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乡产生了陌生感和隔阂感,已使自己钝化了对故乡的感觉;我们四海为家,永</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无归宿,有了太多的第二故乡,导致我们产生了故乡很遥远的认知;我们又在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不断寻觅、创造着能让人心灵安宁的精神家园,脚步不会停止,心中的精神家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园永远在远方。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   本题实际上是在考查标题的含义,作答时可以从表层意思和深层意思</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两个方面考虑。“故乡在远方”的表层意思是从空间角度来说的,即人远离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自己的故乡。“故乡在远方”在文本中的深层意思是指故乡与人在心理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上、情感上、认知上的距离。在理解意思的基础上,再结合文中的一些关键</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句来概括作者的观点态度,如“所以对于我从小出生长大的杭州城,便有了一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种隐隐的隔膜和猜疑”“我究竟来自何方”“但现在我知道,我已没有了故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乡”“我们随遇而安,落地生根;既来则定,四海为家”“以后的日子,我也许</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还会继续流浪,在这极大又极小的世界上,寻觅着、创造着自己精神的家园”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等。</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归纳概括题特别容易忽略对含蓄、隐性内容的概括,因此在答题大体完成后,</a:t>
            </a:r>
            <a:r>
              <a:rPr dirty="0"/>
              <a:t/>
            </a:r>
            <a:br>
              <a:rPr dirty="0"/>
            </a:br>
            <a:r>
              <a:rPr lang="zh-CN" altLang="en-US" sz="2607" kern="0" dirty="0" smtClean="0">
                <a:solidFill>
                  <a:srgbClr val="000000"/>
                </a:solidFill>
                <a:latin typeface="Times New Roman" pitchFamily="65" charset="-122"/>
                <a:ea typeface="宋体" pitchFamily="65" charset="-122"/>
              </a:rPr>
              <a:t>要有“回读”“回视”的意识,看看还有没有未被读到的内容和未被发现的</a:t>
            </a:r>
            <a:r>
              <a:rPr dirty="0"/>
              <a:t/>
            </a:r>
            <a:br>
              <a:rPr dirty="0"/>
            </a:br>
            <a:r>
              <a:rPr lang="zh-CN" altLang="en-US" sz="2607" kern="0" dirty="0" smtClean="0">
                <a:solidFill>
                  <a:srgbClr val="000000"/>
                </a:solidFill>
                <a:latin typeface="Times New Roman" pitchFamily="65" charset="-122"/>
                <a:ea typeface="宋体" pitchFamily="65" charset="-122"/>
              </a:rPr>
              <a:t>要点。如上面第二大题的第1小题,要求概括作者眼中三个故乡的共同点,如</a:t>
            </a:r>
            <a:r>
              <a:rPr dirty="0"/>
              <a:t/>
            </a:r>
            <a:br>
              <a:rPr dirty="0"/>
            </a:br>
            <a:r>
              <a:rPr lang="zh-CN" altLang="en-US" sz="2607" kern="0" dirty="0" smtClean="0">
                <a:solidFill>
                  <a:srgbClr val="000000"/>
                </a:solidFill>
                <a:latin typeface="Times New Roman" pitchFamily="65" charset="-122"/>
                <a:ea typeface="宋体" pitchFamily="65" charset="-122"/>
              </a:rPr>
              <a:t>果没有注意“眼中”二字,不通过“回读”发现一些传达作者情感态度的词</a:t>
            </a:r>
            <a:r>
              <a:rPr dirty="0"/>
              <a:t/>
            </a:r>
            <a:br>
              <a:rPr dirty="0"/>
            </a:br>
            <a:r>
              <a:rPr lang="zh-CN" altLang="en-US" sz="2607" kern="0" dirty="0" smtClean="0">
                <a:solidFill>
                  <a:srgbClr val="000000"/>
                </a:solidFill>
                <a:latin typeface="Times New Roman" pitchFamily="65" charset="-122"/>
                <a:ea typeface="宋体" pitchFamily="65" charset="-122"/>
              </a:rPr>
              <a:t>句,作答时就很容易遗漏最后一点:作者对这三个故乡的感觉也有共同点,需</a:t>
            </a:r>
            <a:r>
              <a:rPr dirty="0"/>
              <a:t/>
            </a:r>
            <a:br>
              <a:rPr dirty="0"/>
            </a:br>
            <a:r>
              <a:rPr lang="zh-CN" altLang="en-US" sz="2607" kern="0" dirty="0" smtClean="0">
                <a:solidFill>
                  <a:srgbClr val="000000"/>
                </a:solidFill>
                <a:latin typeface="Times New Roman" pitchFamily="65" charset="-122"/>
                <a:ea typeface="宋体" pitchFamily="65" charset="-122"/>
              </a:rPr>
              <a:t>把它归纳出来。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b="1" kern="0" dirty="0" smtClean="0">
                <a:solidFill>
                  <a:srgbClr val="000000"/>
                </a:solidFill>
                <a:latin typeface="Times New Roman" pitchFamily="65" charset="-122"/>
                <a:ea typeface="宋体" pitchFamily="65" charset="-122"/>
              </a:rPr>
              <a:t>练后心得</a:t>
            </a:r>
            <a:endParaRPr lang="zh-CN" altLang="en-US" sz="2800" b="1"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三、(2018天津,改编)阅读下面的文章,完成后面的题目。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虹关何处落徽墨</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石红许</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在冬天,在春天</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为了寻找一截久违的徽墨,我孑然一人蹀躞在虹关</a:t>
            </a:r>
            <a:r>
              <a:rPr lang="zh-CN" altLang="en-US" sz="1963" kern="0" baseline="59000" dirty="0" smtClean="0">
                <a:solidFill>
                  <a:srgbClr val="000000"/>
                </a:solidFill>
                <a:latin typeface="Times New Roman" pitchFamily="65" charset="-122"/>
                <a:ea typeface="宋体" pitchFamily="65" charset="-122"/>
              </a:rPr>
              <a:t>[注]</a:t>
            </a:r>
            <a:r>
              <a:rPr lang="zh-CN" altLang="en-US" sz="2607" kern="0" dirty="0" smtClean="0">
                <a:solidFill>
                  <a:srgbClr val="000000"/>
                </a:solidFill>
                <a:latin typeface="Times New Roman" pitchFamily="65" charset="-122"/>
                <a:ea typeface="宋体" pitchFamily="65" charset="-122"/>
              </a:rPr>
              <a:t>墨染</a:t>
            </a:r>
            <a:r>
              <a:rPr dirty="0"/>
              <a:t/>
            </a:r>
            <a:br>
              <a:rPr dirty="0"/>
            </a:br>
            <a:r>
              <a:rPr lang="zh-CN" altLang="en-US" sz="2607" kern="0" dirty="0" smtClean="0">
                <a:solidFill>
                  <a:srgbClr val="000000"/>
                </a:solidFill>
                <a:latin typeface="Times New Roman" pitchFamily="65" charset="-122"/>
                <a:ea typeface="宋体" pitchFamily="65" charset="-122"/>
              </a:rPr>
              <a:t>了一样的旧弄堂里,闯进一栋又一栋装满了故事的深宅老院。我安慰自己,哪</a:t>
            </a:r>
            <a:r>
              <a:rPr dirty="0"/>
              <a:t/>
            </a:r>
            <a:br>
              <a:rPr dirty="0"/>
            </a:br>
            <a:r>
              <a:rPr lang="zh-CN" altLang="en-US" sz="2607" kern="0" dirty="0" smtClean="0">
                <a:solidFill>
                  <a:srgbClr val="000000"/>
                </a:solidFill>
                <a:latin typeface="Times New Roman" pitchFamily="65" charset="-122"/>
                <a:ea typeface="宋体" pitchFamily="65" charset="-122"/>
              </a:rPr>
              <a:t>怕是能遇见寸许徽墨,也心满意足。行走在虹关,我一次又一次向墨的深处挺</a:t>
            </a:r>
            <a:r>
              <a:rPr dirty="0"/>
              <a:t/>
            </a:r>
            <a:br>
              <a:rPr dirty="0"/>
            </a:br>
            <a:r>
              <a:rPr lang="zh-CN" altLang="en-US" sz="2607" kern="0" dirty="0" smtClean="0">
                <a:solidFill>
                  <a:srgbClr val="000000"/>
                </a:solidFill>
                <a:latin typeface="Times New Roman" pitchFamily="65" charset="-122"/>
                <a:ea typeface="宋体" pitchFamily="65" charset="-122"/>
              </a:rPr>
              <a:t>进,去追寻墨的风月身影。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婺源一文友善意地提醒我,虹关徽墨以及制作徽墨的人很难找了,你这样没有</a:t>
            </a:r>
            <a:r>
              <a:rPr dirty="0"/>
              <a:t/>
            </a:r>
            <a:br>
              <a:rPr dirty="0"/>
            </a:br>
            <a:r>
              <a:rPr lang="zh-CN" altLang="en-US" sz="2607" kern="0" dirty="0" smtClean="0">
                <a:solidFill>
                  <a:srgbClr val="000000"/>
                </a:solidFill>
                <a:latin typeface="Times New Roman" pitchFamily="65" charset="-122"/>
                <a:ea typeface="宋体" pitchFamily="65" charset="-122"/>
              </a:rPr>
              <a:t>目的地寻找,不啻于白费心神徒劳无功。我不甘心,相信在虹关的后人中一定</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还有人掌握了徽墨制作技艺,他们会告诉我很多关于徽墨的记忆。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欣慰的是,季节扯起的丹青屏风里,总有一棵需十余个大人合抱的千年古樟,</a:t>
            </a:r>
            <a:r>
              <a:t/>
            </a:r>
            <a:br/>
            <a:r>
              <a:rPr lang="zh-CN" altLang="en-US" sz="2607" kern="0" dirty="0" smtClean="0">
                <a:solidFill>
                  <a:srgbClr val="000000"/>
                </a:solidFill>
                <a:latin typeface="Times New Roman" pitchFamily="65" charset="-122"/>
                <a:ea typeface="宋体" pitchFamily="65" charset="-122"/>
              </a:rPr>
              <a:t>华盖如伞,累了,就在树下坐一坐,仰望绵延浙岭,聆听“吴楚分源”的回声。</a:t>
            </a:r>
            <a:r>
              <a:t/>
            </a:r>
            <a:br/>
            <a:r>
              <a:rPr lang="zh-CN" altLang="en-US" sz="2607" kern="0" dirty="0" smtClean="0">
                <a:solidFill>
                  <a:srgbClr val="000000"/>
                </a:solidFill>
                <a:latin typeface="Times New Roman" pitchFamily="65" charset="-122"/>
                <a:ea typeface="宋体" pitchFamily="65" charset="-122"/>
              </a:rPr>
              <a:t>穿村而过的浙源水、徽饶古道在炊烟袅袅里把日常琐碎的生活串成一幅恬</a:t>
            </a:r>
            <a:r>
              <a:t/>
            </a:r>
            <a:br/>
            <a:r>
              <a:rPr lang="zh-CN" altLang="en-US" sz="2607" kern="0" dirty="0" smtClean="0">
                <a:solidFill>
                  <a:srgbClr val="000000"/>
                </a:solidFill>
                <a:latin typeface="Times New Roman" pitchFamily="65" charset="-122"/>
                <a:ea typeface="宋体" pitchFamily="65" charset="-122"/>
              </a:rPr>
              <a:t>谧幽静的水墨画,人在画中,画在人中,昔日贩夫走卒、野老道者的身影渐行</a:t>
            </a:r>
            <a:r>
              <a:t/>
            </a:r>
            <a:br/>
            <a:r>
              <a:rPr lang="zh-CN" altLang="en-US" sz="2607" kern="0" dirty="0" smtClean="0">
                <a:solidFill>
                  <a:srgbClr val="000000"/>
                </a:solidFill>
                <a:latin typeface="Times New Roman" pitchFamily="65" charset="-122"/>
                <a:ea typeface="宋体" pitchFamily="65" charset="-122"/>
              </a:rPr>
              <a:t>渐远在徽墨涂抹的山水间,一丝淡淡的忧伤悄然在心里泛浮,随着雨滴从瓦片</a:t>
            </a:r>
            <a:r>
              <a:t/>
            </a:r>
            <a:br/>
            <a:r>
              <a:rPr lang="zh-CN" altLang="en-US" sz="2607" kern="0" dirty="0" smtClean="0">
                <a:solidFill>
                  <a:srgbClr val="000000"/>
                </a:solidFill>
                <a:latin typeface="Times New Roman" pitchFamily="65" charset="-122"/>
                <a:ea typeface="宋体" pitchFamily="65" charset="-122"/>
              </a:rPr>
              <a:t>上、树叶间滚落下来,把人带进梦里故园。</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一堵堵布满青苔的墙壁上还隐约留存着经年的墨迹,那是徽墨的遗韵吗?石</a:t>
            </a:r>
            <a:r>
              <a:t/>
            </a:r>
            <a:br/>
            <a:r>
              <a:rPr lang="zh-CN" altLang="en-US" sz="2607" kern="0" dirty="0" smtClean="0">
                <a:solidFill>
                  <a:srgbClr val="000000"/>
                </a:solidFill>
                <a:latin typeface="Times New Roman" pitchFamily="65" charset="-122"/>
                <a:ea typeface="宋体" pitchFamily="65" charset="-122"/>
              </a:rPr>
              <a:t>板路上,不时与村人擦肩而过;老宅门内,不时与老人目光相撞。在虹关,我拾</a:t>
            </a:r>
            <a:endParaRPr lang="zh-CN" altLang="en-US"/>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⑥就因为贪图车窗前的这一份享受,凡出门旅行,我宁愿坐火车,不愿乘飞机。</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飞机太快地把我送到了目的地,使我来不及寂寞,因而来不及触发那种出神遐</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想的心境,我会因此感到像是未曾旅行一样。航行江海,我也宁愿搭乘普通轮</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船,久久站在甲板上,看波涛万古流涌,而不喜欢坐封闭型的豪华快艇。有一回</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,从上海到南通,我不幸误乘这种快艇,当别人心满意足地靠在舒适的软椅上看</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彩色录像时,我痛苦地盯着舱壁上那一个个窄小的密封窗口,真觉得自己仿佛</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遭到了囚禁。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⑦我明白,这些仅是我的个人癖性,或许还是过了时的癖性。现代人出门旅行</a:t>
            </a:r>
            <a:r>
              <a:rPr dirty="0"/>
              <a:t/>
            </a:r>
            <a:br>
              <a:rPr dirty="0"/>
            </a:br>
            <a:r>
              <a:rPr lang="zh-CN" altLang="en-US" sz="2607" kern="0" dirty="0" smtClean="0">
                <a:solidFill>
                  <a:srgbClr val="000000"/>
                </a:solidFill>
                <a:latin typeface="Times New Roman" pitchFamily="65" charset="-122"/>
                <a:ea typeface="宋体" pitchFamily="65" charset="-122"/>
              </a:rPr>
              <a:t>讲究效率和舒适,最好能快速到把旅程缩减为零,舒适到如同住在自己家里。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掇了一串烙上徽墨温度的词语:质朴、慈祥、安然,小桥、流水、人家</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虹</a:t>
            </a:r>
            <a:r>
              <a:t/>
            </a:r>
            <a:br/>
            <a:r>
              <a:rPr lang="zh-CN" altLang="en-US" sz="2607" kern="0" dirty="0" smtClean="0">
                <a:solidFill>
                  <a:srgbClr val="000000"/>
                </a:solidFill>
                <a:latin typeface="Times New Roman" pitchFamily="65" charset="-122"/>
                <a:ea typeface="宋体" pitchFamily="65" charset="-122"/>
              </a:rPr>
              <a:t>关,允许我拾取半截残墨,记下一串与徽墨有关联的大街小巷地名。</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虹关伫立,徽墨式微。近百年来,科技的迅猛发展带来了五花八门的书写工</a:t>
            </a:r>
            <a:r>
              <a:t/>
            </a:r>
            <a:br/>
            <a:r>
              <a:rPr lang="zh-CN" altLang="en-US" sz="2607" kern="0" dirty="0" smtClean="0">
                <a:solidFill>
                  <a:srgbClr val="000000"/>
                </a:solidFill>
                <a:latin typeface="Times New Roman" pitchFamily="65" charset="-122"/>
                <a:ea typeface="宋体" pitchFamily="65" charset="-122"/>
              </a:rPr>
              <a:t>具,使得人们迅速地移情别恋,墨与砚台的耳鬓厮磨,也早已被墨汁横插一杠,</a:t>
            </a:r>
            <a:r>
              <a:t/>
            </a:r>
            <a:br/>
            <a:r>
              <a:rPr lang="zh-CN" altLang="en-US" sz="2607" kern="0" dirty="0" smtClean="0">
                <a:solidFill>
                  <a:srgbClr val="000000"/>
                </a:solidFill>
                <a:latin typeface="Times New Roman" pitchFamily="65" charset="-122"/>
                <a:ea typeface="宋体" pitchFamily="65" charset="-122"/>
              </a:rPr>
              <a:t>固态墨便黯然失色,近年来渐渐被人遗忘。到后来,实现了从纸张到数字化的</a:t>
            </a:r>
            <a:r>
              <a:t/>
            </a:r>
            <a:br/>
            <a:r>
              <a:rPr lang="zh-CN" altLang="en-US" sz="2607" kern="0" dirty="0" smtClean="0">
                <a:solidFill>
                  <a:srgbClr val="000000"/>
                </a:solidFill>
                <a:latin typeface="Times New Roman" pitchFamily="65" charset="-122"/>
                <a:ea typeface="宋体" pitchFamily="65" charset="-122"/>
              </a:rPr>
              <a:t>华丽转身,书写也已成为少数人的事情了,墨块更是被束之高阁,制墨传习几</a:t>
            </a:r>
            <a:r>
              <a:t/>
            </a:r>
            <a:br/>
            <a:r>
              <a:rPr lang="zh-CN" altLang="en-US" sz="2607" kern="0" dirty="0" smtClean="0">
                <a:solidFill>
                  <a:srgbClr val="000000"/>
                </a:solidFill>
                <a:latin typeface="Times New Roman" pitchFamily="65" charset="-122"/>
                <a:ea typeface="宋体" pitchFamily="65" charset="-122"/>
              </a:rPr>
              <a:t>乎无人问津。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墨,松烟的精灵,千百年来忠实地在纸上履行职责,一撇一捺站立成墨黑的姿</a:t>
            </a:r>
            <a:r>
              <a:t/>
            </a:r>
            <a:br/>
            <a:r>
              <a:rPr lang="zh-CN" altLang="en-US" sz="2607" kern="0" dirty="0" smtClean="0">
                <a:solidFill>
                  <a:srgbClr val="000000"/>
                </a:solidFill>
                <a:latin typeface="Times New Roman" pitchFamily="65" charset="-122"/>
                <a:ea typeface="宋体" pitchFamily="65" charset="-122"/>
              </a:rPr>
              <a:t>势,氤氲香气里传承着中国文字的博大精深。徽墨,制作滥觞于南唐,兴盛于</a:t>
            </a:r>
            <a:endParaRPr lang="zh-CN" altLang="en-US"/>
          </a:p>
        </p:txBody>
      </p:sp>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明清,享有“落纸如漆,万古存真”之美誉。有权威人士言之凿凿指陈,北京</a:t>
            </a:r>
            <a:r>
              <a:t/>
            </a:r>
            <a:br/>
            <a:r>
              <a:rPr lang="zh-CN" altLang="en-US" sz="2607" kern="0" dirty="0" smtClean="0">
                <a:solidFill>
                  <a:srgbClr val="000000"/>
                </a:solidFill>
                <a:latin typeface="Times New Roman" pitchFamily="65" charset="-122"/>
                <a:ea typeface="宋体" pitchFamily="65" charset="-122"/>
              </a:rPr>
              <a:t>故宫博物院还保存着数十块虹关徽墨。徽墨无声,虹关有幸,虹关人因此而自</a:t>
            </a:r>
            <a:r>
              <a:t/>
            </a:r>
            <a:br/>
            <a:r>
              <a:rPr lang="zh-CN" altLang="en-US" sz="2607" kern="0" dirty="0" smtClean="0">
                <a:solidFill>
                  <a:srgbClr val="000000"/>
                </a:solidFill>
                <a:latin typeface="Times New Roman" pitchFamily="65" charset="-122"/>
                <a:ea typeface="宋体" pitchFamily="65" charset="-122"/>
              </a:rPr>
              <a:t>豪。水口、民居,显然还有徽墨等,不负众望,终于为虹关换来了“中国历史</a:t>
            </a:r>
            <a:r>
              <a:t/>
            </a:r>
            <a:br/>
            <a:r>
              <a:rPr lang="zh-CN" altLang="en-US" sz="2607" kern="0" dirty="0" smtClean="0">
                <a:solidFill>
                  <a:srgbClr val="000000"/>
                </a:solidFill>
                <a:latin typeface="Times New Roman" pitchFamily="65" charset="-122"/>
                <a:ea typeface="宋体" pitchFamily="65" charset="-122"/>
              </a:rPr>
              <a:t>文化名村”的金字招牌。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虹关徽墨,不小心遗失在古村落、古驿道边,等待人们去擦亮这张泛着黑色光</a:t>
            </a:r>
            <a:r>
              <a:t/>
            </a:r>
            <a:br/>
            <a:r>
              <a:rPr lang="zh-CN" altLang="en-US" sz="2607" kern="0" dirty="0" smtClean="0">
                <a:solidFill>
                  <a:srgbClr val="000000"/>
                </a:solidFill>
                <a:latin typeface="Times New Roman" pitchFamily="65" charset="-122"/>
                <a:ea typeface="宋体" pitchFamily="65" charset="-122"/>
              </a:rPr>
              <a:t>泽的名片——“徽墨名村”。在一栋民居内,我兴奋地发现,有人在挖掘、研</a:t>
            </a:r>
            <a:r>
              <a:t/>
            </a:r>
            <a:br/>
            <a:r>
              <a:rPr lang="zh-CN" altLang="en-US" sz="2607" kern="0" dirty="0" smtClean="0">
                <a:solidFill>
                  <a:srgbClr val="000000"/>
                </a:solidFill>
                <a:latin typeface="Times New Roman" pitchFamily="65" charset="-122"/>
                <a:ea typeface="宋体" pitchFamily="65" charset="-122"/>
              </a:rPr>
              <a:t>发传统徽墨工艺,遗憾不见墨工,不知那一双手是怎样捣鼓着黑色的诗篇。不</a:t>
            </a:r>
            <a:r>
              <a:t/>
            </a:r>
            <a:br/>
            <a:r>
              <a:rPr lang="zh-CN" altLang="en-US" sz="2607" kern="0" dirty="0" smtClean="0">
                <a:solidFill>
                  <a:srgbClr val="000000"/>
                </a:solidFill>
                <a:latin typeface="Times New Roman" pitchFamily="65" charset="-122"/>
                <a:ea typeface="宋体" pitchFamily="65" charset="-122"/>
              </a:rPr>
              <a:t>大的台面上摆放了刀、小锤、木槽、墨模等工具,还有一些看不懂的物品,想</a:t>
            </a:r>
            <a:r>
              <a:t/>
            </a:r>
            <a:br/>
            <a:r>
              <a:rPr lang="zh-CN" altLang="en-US" sz="2607" kern="0" dirty="0" smtClean="0">
                <a:solidFill>
                  <a:srgbClr val="000000"/>
                </a:solidFill>
                <a:latin typeface="Times New Roman" pitchFamily="65" charset="-122"/>
                <a:ea typeface="宋体" pitchFamily="65" charset="-122"/>
              </a:rPr>
              <a:t>必都是与徽墨有关的器皿、墨料。壁板上挂有制墨工序图《一块墨的前世</a:t>
            </a:r>
            <a:endParaRPr lang="zh-CN" altLang="en-US"/>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今生》:点烟、和料、烘蒸、杵捣、揉搓、入模、晾墨、描金。从采取数种</a:t>
            </a:r>
            <a:r>
              <a:t/>
            </a:r>
            <a:br/>
            <a:r>
              <a:rPr lang="zh-CN" altLang="en-US" sz="2607" kern="0" dirty="0" smtClean="0">
                <a:solidFill>
                  <a:srgbClr val="000000"/>
                </a:solidFill>
                <a:latin typeface="Times New Roman" pitchFamily="65" charset="-122"/>
                <a:ea typeface="宋体" pitchFamily="65" charset="-122"/>
              </a:rPr>
              <a:t>原料到试磨鉴定墨质,一锭墨才得以面世,具体制作起来,其工序之繁复岂是</a:t>
            </a:r>
            <a:r>
              <a:t/>
            </a:r>
            <a:br/>
            <a:r>
              <a:rPr lang="zh-CN" altLang="en-US" sz="2607" kern="0" dirty="0" smtClean="0">
                <a:solidFill>
                  <a:srgbClr val="000000"/>
                </a:solidFill>
                <a:latin typeface="Times New Roman" pitchFamily="65" charset="-122"/>
                <a:ea typeface="宋体" pitchFamily="65" charset="-122"/>
              </a:rPr>
              <a:t>图解所能说得清楚的,想想真不容易。一锭墨,千杵万揉,浓缩的精华,浓缩的</a:t>
            </a:r>
            <a:r>
              <a:t/>
            </a:r>
            <a:br/>
            <a:r>
              <a:rPr lang="zh-CN" altLang="en-US" sz="2607" kern="0" dirty="0" smtClean="0">
                <a:solidFill>
                  <a:srgbClr val="000000"/>
                </a:solidFill>
                <a:latin typeface="Times New Roman" pitchFamily="65" charset="-122"/>
                <a:ea typeface="宋体" pitchFamily="65" charset="-122"/>
              </a:rPr>
              <a:t>是民族文化的瑰宝。</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不经意间,我瞥见阁楼上稳站着一个白髯飘飘、仙风道骨的先生,便主动打招</a:t>
            </a:r>
            <a:r>
              <a:t/>
            </a:r>
            <a:br/>
            <a:r>
              <a:rPr lang="zh-CN" altLang="en-US" sz="2607" kern="0" dirty="0" smtClean="0">
                <a:solidFill>
                  <a:srgbClr val="000000"/>
                </a:solidFill>
                <a:latin typeface="Times New Roman" pitchFamily="65" charset="-122"/>
                <a:ea typeface="宋体" pitchFamily="65" charset="-122"/>
              </a:rPr>
              <a:t>呼,他问询了我的来意,邀请上楼喝茶座谈。我,一个找寻徽墨的陌生人,沿着</a:t>
            </a:r>
            <a:r>
              <a:t/>
            </a:r>
            <a:br/>
            <a:r>
              <a:rPr lang="zh-CN" altLang="en-US" sz="2607" kern="0" dirty="0" smtClean="0">
                <a:solidFill>
                  <a:srgbClr val="000000"/>
                </a:solidFill>
                <a:latin typeface="Times New Roman" pitchFamily="65" charset="-122"/>
                <a:ea typeface="宋体" pitchFamily="65" charset="-122"/>
              </a:rPr>
              <a:t>屋内与厢房连成一体的木质楼梯,漫步走上阁楼,轻轻地踏在楼板上,咿呀作</a:t>
            </a:r>
            <a:r>
              <a:t/>
            </a:r>
            <a:br/>
            <a:r>
              <a:rPr lang="zh-CN" altLang="en-US" sz="2607" kern="0" dirty="0" smtClean="0">
                <a:solidFill>
                  <a:srgbClr val="000000"/>
                </a:solidFill>
                <a:latin typeface="Times New Roman" pitchFamily="65" charset="-122"/>
                <a:ea typeface="宋体" pitchFamily="65" charset="-122"/>
              </a:rPr>
              <a:t>响,我生怕踩醒了乾隆年间经营徽墨的原始账本,生怕踩碎了岁月的痕迹,更</a:t>
            </a:r>
            <a:r>
              <a:t/>
            </a:r>
            <a:br/>
            <a:r>
              <a:rPr lang="zh-CN" altLang="en-US" sz="2607" kern="0" dirty="0" smtClean="0">
                <a:solidFill>
                  <a:srgbClr val="000000"/>
                </a:solidFill>
                <a:latin typeface="Times New Roman" pitchFamily="65" charset="-122"/>
                <a:ea typeface="宋体" pitchFamily="65" charset="-122"/>
              </a:rPr>
              <a:t>生怕踩破了一截遗落的留着明代指纹的徽墨。</a:t>
            </a:r>
            <a:endParaRPr lang="zh-CN" altLang="en-US"/>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先生姓叶,一个隐者、居士、制笔者,放弃大城市的舒适,只身走进虹关,设立</a:t>
            </a:r>
            <a:r>
              <a:t/>
            </a:r>
            <a:br/>
            <a:r>
              <a:rPr lang="zh-CN" altLang="en-US" sz="2607" kern="0" dirty="0" smtClean="0">
                <a:solidFill>
                  <a:srgbClr val="000000"/>
                </a:solidFill>
                <a:latin typeface="Times New Roman" pitchFamily="65" charset="-122"/>
                <a:ea typeface="宋体" pitchFamily="65" charset="-122"/>
              </a:rPr>
              <a:t>工作室,执刀执笔,刻刻写写画画。兴致来了,叶老师挥毫泼墨,正是徽墨磨出</a:t>
            </a:r>
            <a:r>
              <a:t/>
            </a:r>
            <a:br/>
            <a:r>
              <a:rPr lang="zh-CN" altLang="en-US" sz="2607" kern="0" dirty="0" smtClean="0">
                <a:solidFill>
                  <a:srgbClr val="000000"/>
                </a:solidFill>
                <a:latin typeface="Times New Roman" pitchFamily="65" charset="-122"/>
                <a:ea typeface="宋体" pitchFamily="65" charset="-122"/>
              </a:rPr>
              <a:t>的浆液、芳香、光泽,正是新的徽墨传人制作出的徽墨。磨墨时,细润无声,</a:t>
            </a:r>
            <a:r>
              <a:t/>
            </a:r>
            <a:br/>
            <a:r>
              <a:rPr lang="zh-CN" altLang="en-US" sz="2607" kern="0" dirty="0" smtClean="0">
                <a:solidFill>
                  <a:srgbClr val="000000"/>
                </a:solidFill>
                <a:latin typeface="Times New Roman" pitchFamily="65" charset="-122"/>
                <a:ea typeface="宋体" pitchFamily="65" charset="-122"/>
              </a:rPr>
              <a:t>我却听到了墨与砚台的喁喁细语。触摸着徽墨的韵律,我看到了,看到了徽墨</a:t>
            </a:r>
            <a:r>
              <a:t/>
            </a:r>
            <a:br/>
            <a:r>
              <a:rPr lang="zh-CN" altLang="en-US" sz="2607" kern="0" dirty="0" smtClean="0">
                <a:solidFill>
                  <a:srgbClr val="000000"/>
                </a:solidFill>
                <a:latin typeface="Times New Roman" pitchFamily="65" charset="-122"/>
                <a:ea typeface="宋体" pitchFamily="65" charset="-122"/>
              </a:rPr>
              <a:t>沿着纸的纹理在翩翩起舞,“入纸不晕,书写流利,浓黑光洁”。真想只做一</a:t>
            </a:r>
            <a:r>
              <a:t/>
            </a:r>
            <a:br/>
            <a:r>
              <a:rPr lang="zh-CN" altLang="en-US" sz="2607" kern="0" dirty="0" smtClean="0">
                <a:solidFill>
                  <a:srgbClr val="000000"/>
                </a:solidFill>
                <a:latin typeface="Times New Roman" pitchFamily="65" charset="-122"/>
                <a:ea typeface="宋体" pitchFamily="65" charset="-122"/>
              </a:rPr>
              <a:t>个书者,舀一瓢清清的湖水,每日轻柔磨墨,从容铺纸,蘸墨挥洒,过上一段墨落</a:t>
            </a:r>
            <a:r>
              <a:t/>
            </a:r>
            <a:br/>
            <a:r>
              <a:rPr lang="zh-CN" altLang="en-US" sz="2607" kern="0" dirty="0" smtClean="0">
                <a:solidFill>
                  <a:srgbClr val="000000"/>
                </a:solidFill>
                <a:latin typeface="Times New Roman" pitchFamily="65" charset="-122"/>
                <a:ea typeface="宋体" pitchFamily="65" charset="-122"/>
              </a:rPr>
              <a:t>纸上荡云烟的幽静生活。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家里书桌内一角散落着几块早年留下的普通用墨,七公分长,其侧分别有描金</a:t>
            </a:r>
            <a:r>
              <a:t/>
            </a:r>
            <a:br/>
            <a:r>
              <a:rPr lang="zh-CN" altLang="en-US" sz="2607" kern="0" dirty="0" smtClean="0">
                <a:solidFill>
                  <a:srgbClr val="000000"/>
                </a:solidFill>
                <a:latin typeface="Times New Roman" pitchFamily="65" charset="-122"/>
                <a:ea typeface="宋体" pitchFamily="65" charset="-122"/>
              </a:rPr>
              <a:t>楷书“金不换”“凝香”字样,背面还有莲荷、白鹤等图纹,虽谈不上金贵,</a:t>
            </a:r>
            <a:endParaRPr lang="zh-CN" altLang="en-US"/>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但仍散发着幽幽暗香,还有儿时习书的悠悠往事。回想小时候上学时,练毛笔</a:t>
            </a:r>
            <a:r>
              <a:t/>
            </a:r>
            <a:br/>
            <a:r>
              <a:rPr lang="zh-CN" altLang="en-US" sz="2607" kern="0" dirty="0" smtClean="0">
                <a:solidFill>
                  <a:srgbClr val="000000"/>
                </a:solidFill>
                <a:latin typeface="Times New Roman" pitchFamily="65" charset="-122"/>
                <a:ea typeface="宋体" pitchFamily="65" charset="-122"/>
              </a:rPr>
              <a:t>字要买描红本、砚台,还有长条形的墨块。磨墨时总是弄得满手漆黑,便到校</a:t>
            </a:r>
            <a:r>
              <a:t/>
            </a:r>
            <a:br/>
            <a:r>
              <a:rPr lang="zh-CN" altLang="en-US" sz="2607" kern="0" dirty="0" smtClean="0">
                <a:solidFill>
                  <a:srgbClr val="000000"/>
                </a:solidFill>
                <a:latin typeface="Times New Roman" pitchFamily="65" charset="-122"/>
                <a:ea typeface="宋体" pitchFamily="65" charset="-122"/>
              </a:rPr>
              <a:t>外小水塘边去洗干净,再继续练字。与墨的亲密接触也就是上世纪七十年代</a:t>
            </a:r>
            <a:r>
              <a:t/>
            </a:r>
            <a:br/>
            <a:r>
              <a:rPr lang="zh-CN" altLang="en-US" sz="2607" kern="0" dirty="0" smtClean="0">
                <a:solidFill>
                  <a:srgbClr val="000000"/>
                </a:solidFill>
                <a:latin typeface="Times New Roman" pitchFamily="65" charset="-122"/>
                <a:ea typeface="宋体" pitchFamily="65" charset="-122"/>
              </a:rPr>
              <a:t>中期的那几年,以后偶尔再接触毛笔,已经是蘸着液态的墨汁了。我想,那时</a:t>
            </a:r>
            <a:r>
              <a:t/>
            </a:r>
            <a:br/>
            <a:r>
              <a:rPr lang="zh-CN" altLang="en-US" sz="2607" kern="0" dirty="0" smtClean="0">
                <a:solidFill>
                  <a:srgbClr val="000000"/>
                </a:solidFill>
                <a:latin typeface="Times New Roman" pitchFamily="65" charset="-122"/>
                <a:ea typeface="宋体" pitchFamily="65" charset="-122"/>
              </a:rPr>
              <a:t>研磨的墨一定是虹关的徽墨吧。这样一想便感到一丝慰藉,回头再看黄灿灿</a:t>
            </a:r>
            <a:r>
              <a:t/>
            </a:r>
            <a:br/>
            <a:r>
              <a:rPr lang="zh-CN" altLang="en-US" sz="2607" kern="0" dirty="0" smtClean="0">
                <a:solidFill>
                  <a:srgbClr val="000000"/>
                </a:solidFill>
                <a:latin typeface="Times New Roman" pitchFamily="65" charset="-122"/>
                <a:ea typeface="宋体" pitchFamily="65" charset="-122"/>
              </a:rPr>
              <a:t>油菜花簇拥的虹关,一身原生态的粉墙黛瓦着装,仿佛特别的亲切,,烟雨蒙蒙</a:t>
            </a:r>
            <a:r>
              <a:t/>
            </a:r>
            <a:br/>
            <a:r>
              <a:rPr lang="zh-CN" altLang="en-US" sz="2607" kern="0" dirty="0" smtClean="0">
                <a:solidFill>
                  <a:srgbClr val="000000"/>
                </a:solidFill>
                <a:latin typeface="Times New Roman" pitchFamily="65" charset="-122"/>
                <a:ea typeface="宋体" pitchFamily="65" charset="-122"/>
              </a:rPr>
              <a:t>中弥漫着老家的气息,一股乡愁莫名袭来。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在虹关寻墨,我不为藏墨之好,只是警醒自己要时刻保持一颗对文化敬畏的</a:t>
            </a:r>
            <a:r>
              <a:t/>
            </a:r>
            <a:br/>
            <a:r>
              <a:rPr lang="zh-CN" altLang="en-US" sz="2607" kern="0" dirty="0" smtClean="0">
                <a:solidFill>
                  <a:srgbClr val="000000"/>
                </a:solidFill>
                <a:latin typeface="Times New Roman" pitchFamily="65" charset="-122"/>
                <a:ea typeface="宋体" pitchFamily="65" charset="-122"/>
              </a:rPr>
              <a:t>心。在寻找徽墨中,我领略到徽墨走过的千年历程,也感受到浓淡相宜的虹关</a:t>
            </a:r>
            <a:endParaRPr lang="zh-CN" altLang="en-US"/>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凸显出的古村文化。这是墨润心灵的过程,这是沉醉馨香的过程,这也是国学</a:t>
            </a:r>
            <a:r>
              <a:rPr dirty="0"/>
              <a:t/>
            </a:r>
            <a:br>
              <a:rPr dirty="0"/>
            </a:br>
            <a:r>
              <a:rPr lang="zh-CN" altLang="en-US" sz="2607" kern="0" dirty="0" smtClean="0">
                <a:solidFill>
                  <a:srgbClr val="000000"/>
                </a:solidFill>
                <a:latin typeface="Times New Roman" pitchFamily="65" charset="-122"/>
                <a:ea typeface="宋体" pitchFamily="65" charset="-122"/>
              </a:rPr>
              <a:t>照耀的过程。虹关,坐落在和风细雨敲开的绿茵茵帷幔里,是徽墨润开的一首</a:t>
            </a:r>
            <a:r>
              <a:rPr dirty="0"/>
              <a:t/>
            </a:r>
            <a:br>
              <a:rPr dirty="0"/>
            </a:br>
            <a:r>
              <a:rPr lang="zh-CN" altLang="en-US" sz="2607" kern="0" dirty="0" smtClean="0">
                <a:solidFill>
                  <a:srgbClr val="000000"/>
                </a:solidFill>
                <a:latin typeface="Times New Roman" pitchFamily="65" charset="-122"/>
                <a:ea typeface="宋体" pitchFamily="65" charset="-122"/>
              </a:rPr>
              <a:t>唐诗,深入其中似穿越在一阕宋词里,时光铺陈,岁月静好。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蓦然间,发现村口一小店屋檐下旗幡招展——“有徽墨出售”,我加快脚步走</a:t>
            </a:r>
            <a:r>
              <a:rPr dirty="0"/>
              <a:t/>
            </a:r>
            <a:br>
              <a:rPr dirty="0"/>
            </a:br>
            <a:r>
              <a:rPr lang="zh-CN" altLang="en-US" sz="2607" kern="0" dirty="0" smtClean="0">
                <a:solidFill>
                  <a:srgbClr val="000000"/>
                </a:solidFill>
                <a:latin typeface="Times New Roman" pitchFamily="65" charset="-122"/>
                <a:ea typeface="宋体" pitchFamily="65" charset="-122"/>
              </a:rPr>
              <a:t>去,带一截虹关徽墨,去描绘心中的故乡。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(选自《散文选刊》,有删改)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[注]　虹关,即虹关村,古徽州村落,是“徽墨”产地之一,位于今江西省婺源县。</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1.第五段中作者说“虹关伫立,徽墨式微”,根据文意,徽墨式微的原因有哪些?</a:t>
            </a:r>
            <a:endParaRPr lang="zh-CN" altLang="en-US"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2.请结合全文简要概括,文中的“我”为何要寻找徽墨。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3.文章在记叙寻墨的同时,为什么还用大量笔墨描绘虹关古村?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04400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科技发展带来的书写工具的变化;墨汁的出现;数字化时代使人们对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纸张和书写的依赖越来越少。</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题目限定了答题区间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答案主要集中在文章第五段。“虹关伫立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徽墨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式微”是本段中心句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后面以此陈述了徽墨式微的原因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分别是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科技的迅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猛发展带来了五花八门的书写工具”“墨与砚台的耳鬓厮磨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也早已被墨汁</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横插一杠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固态墨便黯然失色”“到后来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实现了从纸张到数字化的华丽转</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身</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书写也已成为少数人的事情了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墨块更是被束之高阁”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对上述信息加以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提炼整合即可。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7385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①喜爱徽墨,而徽墨式微,制墨技艺几近失传。②墨,传承着中国文字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的博大精深,浓缩的是民族文化的瑰宝。③警醒我们要时刻保持一颗对文化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敬畏的心。</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本题考查把握文章内容、概括中心意思的能力。可从徽墨本身的发</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展、徽墨所具有的文化内涵以及作者的写作动机等方面来分析原因。结合</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文章第五段“虹关伫立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徽墨式微”“制墨传习几乎无人问津”可知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徽墨发</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展趋于衰落</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而文中自始至终都表现出作者对徽墨的喜爱之情。尤其是第七</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段民居内的发现、第九段观赏隐者挥毫泼墨、第十段对儿时往事的回忆等</a:t>
            </a:r>
            <a:r>
              <a:rPr lang="en-US" altLang="zh-CN" sz="2607" kern="0" dirty="0" smtClean="0">
                <a:solidFill>
                  <a:srgbClr val="FF0000"/>
                </a:solidFill>
                <a:latin typeface="Times New Roman" pitchFamily="65" charset="-122"/>
                <a:ea typeface="宋体" pitchFamily="65" charset="-122"/>
              </a:rPr>
              <a:t>,</a:t>
            </a:r>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18.xml.rels><?xml version="1.0" encoding="UTF-8" standalone="yes"?>
<Relationships xmlns="http://schemas.openxmlformats.org/package/2006/relationships"><Relationship Id="rId1" Type="http://schemas.openxmlformats.org/officeDocument/2006/relationships/customXmlProps" Target="itemProps218.xml"/></Relationships>
</file>

<file path=customXml/_rels/item219.xml.rels><?xml version="1.0" encoding="UTF-8" standalone="yes"?>
<Relationships xmlns="http://schemas.openxmlformats.org/package/2006/relationships"><Relationship Id="rId1" Type="http://schemas.openxmlformats.org/officeDocument/2006/relationships/customXmlProps" Target="itemProps219.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20.xml.rels><?xml version="1.0" encoding="UTF-8" standalone="yes"?>
<Relationships xmlns="http://schemas.openxmlformats.org/package/2006/relationships"><Relationship Id="rId1" Type="http://schemas.openxmlformats.org/officeDocument/2006/relationships/customXmlProps" Target="itemProps220.xml"/></Relationships>
</file>

<file path=customXml/_rels/item221.xml.rels><?xml version="1.0" encoding="UTF-8" standalone="yes"?>
<Relationships xmlns="http://schemas.openxmlformats.org/package/2006/relationships"><Relationship Id="rId1" Type="http://schemas.openxmlformats.org/officeDocument/2006/relationships/customXmlProps" Target="itemProps221.xml"/></Relationships>
</file>

<file path=customXml/_rels/item222.xml.rels><?xml version="1.0" encoding="UTF-8" standalone="yes"?>
<Relationships xmlns="http://schemas.openxmlformats.org/package/2006/relationships"><Relationship Id="rId1" Type="http://schemas.openxmlformats.org/officeDocument/2006/relationships/customXmlProps" Target="itemProps222.xml"/></Relationships>
</file>

<file path=customXml/_rels/item223.xml.rels><?xml version="1.0" encoding="UTF-8" standalone="yes"?>
<Relationships xmlns="http://schemas.openxmlformats.org/package/2006/relationships"><Relationship Id="rId1" Type="http://schemas.openxmlformats.org/officeDocument/2006/relationships/customXmlProps" Target="itemProps223.xml"/></Relationships>
</file>

<file path=customXml/_rels/item224.xml.rels><?xml version="1.0" encoding="UTF-8" standalone="yes"?>
<Relationships xmlns="http://schemas.openxmlformats.org/package/2006/relationships"><Relationship Id="rId1" Type="http://schemas.openxmlformats.org/officeDocument/2006/relationships/customXmlProps" Target="itemProps224.xml"/></Relationships>
</file>

<file path=customXml/_rels/item225.xml.rels><?xml version="1.0" encoding="UTF-8" standalone="yes"?>
<Relationships xmlns="http://schemas.openxmlformats.org/package/2006/relationships"><Relationship Id="rId1" Type="http://schemas.openxmlformats.org/officeDocument/2006/relationships/customXmlProps" Target="itemProps225.xml"/></Relationships>
</file>

<file path=customXml/_rels/item226.xml.rels><?xml version="1.0" encoding="UTF-8" standalone="yes"?>
<Relationships xmlns="http://schemas.openxmlformats.org/package/2006/relationships"><Relationship Id="rId1" Type="http://schemas.openxmlformats.org/officeDocument/2006/relationships/customXmlProps" Target="itemProps226.xml"/></Relationships>
</file>

<file path=customXml/_rels/item227.xml.rels><?xml version="1.0" encoding="UTF-8" standalone="yes"?>
<Relationships xmlns="http://schemas.openxmlformats.org/package/2006/relationships"><Relationship Id="rId1" Type="http://schemas.openxmlformats.org/officeDocument/2006/relationships/customXmlProps" Target="itemProps227.xml"/></Relationships>
</file>

<file path=customXml/_rels/item228.xml.rels><?xml version="1.0" encoding="UTF-8" standalone="yes"?>
<Relationships xmlns="http://schemas.openxmlformats.org/package/2006/relationships"><Relationship Id="rId1" Type="http://schemas.openxmlformats.org/officeDocument/2006/relationships/customXmlProps" Target="itemProps228.xml"/></Relationships>
</file>

<file path=customXml/_rels/item229.xml.rels><?xml version="1.0" encoding="UTF-8" standalone="yes"?>
<Relationships xmlns="http://schemas.openxmlformats.org/package/2006/relationships"><Relationship Id="rId1" Type="http://schemas.openxmlformats.org/officeDocument/2006/relationships/customXmlProps" Target="itemProps229.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30.xml.rels><?xml version="1.0" encoding="UTF-8" standalone="yes"?>
<Relationships xmlns="http://schemas.openxmlformats.org/package/2006/relationships"><Relationship Id="rId1" Type="http://schemas.openxmlformats.org/officeDocument/2006/relationships/customXmlProps" Target="itemProps230.xml"/></Relationships>
</file>

<file path=customXml/_rels/item231.xml.rels><?xml version="1.0" encoding="UTF-8" standalone="yes"?>
<Relationships xmlns="http://schemas.openxmlformats.org/package/2006/relationships"><Relationship Id="rId1" Type="http://schemas.openxmlformats.org/officeDocument/2006/relationships/customXmlProps" Target="itemProps231.xml"/></Relationships>
</file>

<file path=customXml/_rels/item232.xml.rels><?xml version="1.0" encoding="UTF-8" standalone="yes"?>
<Relationships xmlns="http://schemas.openxmlformats.org/package/2006/relationships"><Relationship Id="rId1" Type="http://schemas.openxmlformats.org/officeDocument/2006/relationships/customXmlProps" Target="itemProps232.xml"/></Relationships>
</file>

<file path=customXml/_rels/item233.xml.rels><?xml version="1.0" encoding="UTF-8" standalone="yes"?>
<Relationships xmlns="http://schemas.openxmlformats.org/package/2006/relationships"><Relationship Id="rId1" Type="http://schemas.openxmlformats.org/officeDocument/2006/relationships/customXmlProps" Target="itemProps233.xml"/></Relationships>
</file>

<file path=customXml/_rels/item234.xml.rels><?xml version="1.0" encoding="UTF-8" standalone="yes"?>
<Relationships xmlns="http://schemas.openxmlformats.org/package/2006/relationships"><Relationship Id="rId1" Type="http://schemas.openxmlformats.org/officeDocument/2006/relationships/customXmlProps" Target="itemProps234.xml"/></Relationships>
</file>

<file path=customXml/_rels/item235.xml.rels><?xml version="1.0" encoding="UTF-8" standalone="yes"?>
<Relationships xmlns="http://schemas.openxmlformats.org/package/2006/relationships"><Relationship Id="rId1" Type="http://schemas.openxmlformats.org/officeDocument/2006/relationships/customXmlProps" Target="itemProps235.xml"/></Relationships>
</file>

<file path=customXml/_rels/item236.xml.rels><?xml version="1.0" encoding="UTF-8" standalone="yes"?>
<Relationships xmlns="http://schemas.openxmlformats.org/package/2006/relationships"><Relationship Id="rId1" Type="http://schemas.openxmlformats.org/officeDocument/2006/relationships/customXmlProps" Target="itemProps236.xml"/></Relationships>
</file>

<file path=customXml/_rels/item237.xml.rels><?xml version="1.0" encoding="UTF-8" standalone="yes"?>
<Relationships xmlns="http://schemas.openxmlformats.org/package/2006/relationships"><Relationship Id="rId1" Type="http://schemas.openxmlformats.org/officeDocument/2006/relationships/customXmlProps" Target="itemProps237.xml"/></Relationships>
</file>

<file path=customXml/_rels/item238.xml.rels><?xml version="1.0" encoding="UTF-8" standalone="yes"?>
<Relationships xmlns="http://schemas.openxmlformats.org/package/2006/relationships"><Relationship Id="rId1" Type="http://schemas.openxmlformats.org/officeDocument/2006/relationships/customXmlProps" Target="itemProps238.xml"/></Relationships>
</file>

<file path=customXml/_rels/item239.xml.rels><?xml version="1.0" encoding="UTF-8" standalone="yes"?>
<Relationships xmlns="http://schemas.openxmlformats.org/package/2006/relationships"><Relationship Id="rId1" Type="http://schemas.openxmlformats.org/officeDocument/2006/relationships/customXmlProps" Target="itemProps239.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40.xml.rels><?xml version="1.0" encoding="UTF-8" standalone="yes"?>
<Relationships xmlns="http://schemas.openxmlformats.org/package/2006/relationships"><Relationship Id="rId1" Type="http://schemas.openxmlformats.org/officeDocument/2006/relationships/customXmlProps" Target="itemProps240.xml"/></Relationships>
</file>

<file path=customXml/_rels/item241.xml.rels><?xml version="1.0" encoding="UTF-8" standalone="yes"?>
<Relationships xmlns="http://schemas.openxmlformats.org/package/2006/relationships"><Relationship Id="rId1" Type="http://schemas.openxmlformats.org/officeDocument/2006/relationships/customXmlProps" Target="itemProps241.xml"/></Relationships>
</file>

<file path=customXml/_rels/item242.xml.rels><?xml version="1.0" encoding="UTF-8" standalone="yes"?>
<Relationships xmlns="http://schemas.openxmlformats.org/package/2006/relationships"><Relationship Id="rId1" Type="http://schemas.openxmlformats.org/officeDocument/2006/relationships/customXmlProps" Target="itemProps242.xml"/></Relationships>
</file>

<file path=customXml/_rels/item243.xml.rels><?xml version="1.0" encoding="UTF-8" standalone="yes"?>
<Relationships xmlns="http://schemas.openxmlformats.org/package/2006/relationships"><Relationship Id="rId1" Type="http://schemas.openxmlformats.org/officeDocument/2006/relationships/customXmlProps" Target="itemProps243.xml"/></Relationships>
</file>

<file path=customXml/_rels/item244.xml.rels><?xml version="1.0" encoding="UTF-8" standalone="yes"?>
<Relationships xmlns="http://schemas.openxmlformats.org/package/2006/relationships"><Relationship Id="rId1" Type="http://schemas.openxmlformats.org/officeDocument/2006/relationships/customXmlProps" Target="itemProps244.xml"/></Relationships>
</file>

<file path=customXml/_rels/item245.xml.rels><?xml version="1.0" encoding="UTF-8" standalone="yes"?>
<Relationships xmlns="http://schemas.openxmlformats.org/package/2006/relationships"><Relationship Id="rId1" Type="http://schemas.openxmlformats.org/officeDocument/2006/relationships/customXmlProps" Target="itemProps245.xml"/></Relationships>
</file>

<file path=customXml/_rels/item246.xml.rels><?xml version="1.0" encoding="UTF-8" standalone="yes"?>
<Relationships xmlns="http://schemas.openxmlformats.org/package/2006/relationships"><Relationship Id="rId1" Type="http://schemas.openxmlformats.org/officeDocument/2006/relationships/customXmlProps" Target="itemProps246.xml"/></Relationships>
</file>

<file path=customXml/_rels/item247.xml.rels><?xml version="1.0" encoding="UTF-8" standalone="yes"?>
<Relationships xmlns="http://schemas.openxmlformats.org/package/2006/relationships"><Relationship Id="rId1" Type="http://schemas.openxmlformats.org/officeDocument/2006/relationships/customXmlProps" Target="itemProps247.xml"/></Relationships>
</file>

<file path=customXml/_rels/item248.xml.rels><?xml version="1.0" encoding="UTF-8" standalone="yes"?>
<Relationships xmlns="http://schemas.openxmlformats.org/package/2006/relationships"><Relationship Id="rId1" Type="http://schemas.openxmlformats.org/officeDocument/2006/relationships/customXmlProps" Target="itemProps248.xml"/></Relationships>
</file>

<file path=customXml/_rels/item249.xml.rels><?xml version="1.0" encoding="UTF-8" standalone="yes"?>
<Relationships xmlns="http://schemas.openxmlformats.org/package/2006/relationships"><Relationship Id="rId1" Type="http://schemas.openxmlformats.org/officeDocument/2006/relationships/customXmlProps" Target="itemProps249.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50.xml.rels><?xml version="1.0" encoding="UTF-8" standalone="yes"?>
<Relationships xmlns="http://schemas.openxmlformats.org/package/2006/relationships"><Relationship Id="rId1" Type="http://schemas.openxmlformats.org/officeDocument/2006/relationships/customXmlProps" Target="itemProps250.xml"/></Relationships>
</file>

<file path=customXml/_rels/item251.xml.rels><?xml version="1.0" encoding="UTF-8" standalone="yes"?>
<Relationships xmlns="http://schemas.openxmlformats.org/package/2006/relationships"><Relationship Id="rId1" Type="http://schemas.openxmlformats.org/officeDocument/2006/relationships/customXmlProps" Target="itemProps251.xml"/></Relationships>
</file>

<file path=customXml/_rels/item252.xml.rels><?xml version="1.0" encoding="UTF-8" standalone="yes"?>
<Relationships xmlns="http://schemas.openxmlformats.org/package/2006/relationships"><Relationship Id="rId1" Type="http://schemas.openxmlformats.org/officeDocument/2006/relationships/customXmlProps" Target="itemProps252.xml"/></Relationships>
</file>

<file path=customXml/_rels/item253.xml.rels><?xml version="1.0" encoding="UTF-8" standalone="yes"?>
<Relationships xmlns="http://schemas.openxmlformats.org/package/2006/relationships"><Relationship Id="rId1" Type="http://schemas.openxmlformats.org/officeDocument/2006/relationships/customXmlProps" Target="itemProps253.xml"/></Relationships>
</file>

<file path=customXml/_rels/item254.xml.rels><?xml version="1.0" encoding="UTF-8" standalone="yes"?>
<Relationships xmlns="http://schemas.openxmlformats.org/package/2006/relationships"><Relationship Id="rId1" Type="http://schemas.openxmlformats.org/officeDocument/2006/relationships/customXmlProps" Target="itemProps254.xml"/></Relationships>
</file>

<file path=customXml/_rels/item255.xml.rels><?xml version="1.0" encoding="UTF-8" standalone="yes"?>
<Relationships xmlns="http://schemas.openxmlformats.org/package/2006/relationships"><Relationship Id="rId1" Type="http://schemas.openxmlformats.org/officeDocument/2006/relationships/customXmlProps" Target="itemProps255.xml"/></Relationships>
</file>

<file path=customXml/_rels/item256.xml.rels><?xml version="1.0" encoding="UTF-8" standalone="yes"?>
<Relationships xmlns="http://schemas.openxmlformats.org/package/2006/relationships"><Relationship Id="rId1" Type="http://schemas.openxmlformats.org/officeDocument/2006/relationships/customXmlProps" Target="itemProps256.xml"/></Relationships>
</file>

<file path=customXml/_rels/item257.xml.rels><?xml version="1.0" encoding="UTF-8" standalone="yes"?>
<Relationships xmlns="http://schemas.openxmlformats.org/package/2006/relationships"><Relationship Id="rId1" Type="http://schemas.openxmlformats.org/officeDocument/2006/relationships/customXmlProps" Target="itemProps257.xml"/></Relationships>
</file>

<file path=customXml/_rels/item258.xml.rels><?xml version="1.0" encoding="UTF-8" standalone="yes"?>
<Relationships xmlns="http://schemas.openxmlformats.org/package/2006/relationships"><Relationship Id="rId1" Type="http://schemas.openxmlformats.org/officeDocument/2006/relationships/customXmlProps" Target="itemProps258.xml"/></Relationships>
</file>

<file path=customXml/_rels/item259.xml.rels><?xml version="1.0" encoding="UTF-8" standalone="yes"?>
<Relationships xmlns="http://schemas.openxmlformats.org/package/2006/relationships"><Relationship Id="rId1" Type="http://schemas.openxmlformats.org/officeDocument/2006/relationships/customXmlProps" Target="itemProps259.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60.xml.rels><?xml version="1.0" encoding="UTF-8" standalone="yes"?>
<Relationships xmlns="http://schemas.openxmlformats.org/package/2006/relationships"><Relationship Id="rId1" Type="http://schemas.openxmlformats.org/officeDocument/2006/relationships/customXmlProps" Target="itemProps260.xml"/></Relationships>
</file>

<file path=customXml/_rels/item261.xml.rels><?xml version="1.0" encoding="UTF-8" standalone="yes"?>
<Relationships xmlns="http://schemas.openxmlformats.org/package/2006/relationships"><Relationship Id="rId1" Type="http://schemas.openxmlformats.org/officeDocument/2006/relationships/customXmlProps" Target="itemProps261.xml"/></Relationships>
</file>

<file path=customXml/_rels/item262.xml.rels><?xml version="1.0" encoding="UTF-8" standalone="yes"?>
<Relationships xmlns="http://schemas.openxmlformats.org/package/2006/relationships"><Relationship Id="rId1" Type="http://schemas.openxmlformats.org/officeDocument/2006/relationships/customXmlProps" Target="itemProps262.xml"/></Relationships>
</file>

<file path=customXml/_rels/item263.xml.rels><?xml version="1.0" encoding="UTF-8" standalone="yes"?>
<Relationships xmlns="http://schemas.openxmlformats.org/package/2006/relationships"><Relationship Id="rId1" Type="http://schemas.openxmlformats.org/officeDocument/2006/relationships/customXmlProps" Target="itemProps263.xml"/></Relationships>
</file>

<file path=customXml/_rels/item264.xml.rels><?xml version="1.0" encoding="UTF-8" standalone="yes"?>
<Relationships xmlns="http://schemas.openxmlformats.org/package/2006/relationships"><Relationship Id="rId1" Type="http://schemas.openxmlformats.org/officeDocument/2006/relationships/customXmlProps" Target="itemProps264.xml"/></Relationships>
</file>

<file path=customXml/_rels/item265.xml.rels><?xml version="1.0" encoding="UTF-8" standalone="yes"?>
<Relationships xmlns="http://schemas.openxmlformats.org/package/2006/relationships"><Relationship Id="rId1" Type="http://schemas.openxmlformats.org/officeDocument/2006/relationships/customXmlProps" Target="itemProps265.xml"/></Relationships>
</file>

<file path=customXml/_rels/item266.xml.rels><?xml version="1.0" encoding="UTF-8" standalone="yes"?>
<Relationships xmlns="http://schemas.openxmlformats.org/package/2006/relationships"><Relationship Id="rId1" Type="http://schemas.openxmlformats.org/officeDocument/2006/relationships/customXmlProps" Target="itemProps266.xml"/></Relationships>
</file>

<file path=customXml/_rels/item267.xml.rels><?xml version="1.0" encoding="UTF-8" standalone="yes"?>
<Relationships xmlns="http://schemas.openxmlformats.org/package/2006/relationships"><Relationship Id="rId1" Type="http://schemas.openxmlformats.org/officeDocument/2006/relationships/customXmlProps" Target="itemProps267.xml"/></Relationships>
</file>

<file path=customXml/_rels/item268.xml.rels><?xml version="1.0" encoding="UTF-8" standalone="yes"?>
<Relationships xmlns="http://schemas.openxmlformats.org/package/2006/relationships"><Relationship Id="rId1" Type="http://schemas.openxmlformats.org/officeDocument/2006/relationships/customXmlProps" Target="itemProps268.xml"/></Relationships>
</file>

<file path=customXml/_rels/item269.xml.rels><?xml version="1.0" encoding="UTF-8" standalone="yes"?>
<Relationships xmlns="http://schemas.openxmlformats.org/package/2006/relationships"><Relationship Id="rId1" Type="http://schemas.openxmlformats.org/officeDocument/2006/relationships/customXmlProps" Target="itemProps269.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70.xml.rels><?xml version="1.0" encoding="UTF-8" standalone="yes"?>
<Relationships xmlns="http://schemas.openxmlformats.org/package/2006/relationships"><Relationship Id="rId1" Type="http://schemas.openxmlformats.org/officeDocument/2006/relationships/customXmlProps" Target="itemProps270.xml"/></Relationships>
</file>

<file path=customXml/_rels/item271.xml.rels><?xml version="1.0" encoding="UTF-8" standalone="yes"?>
<Relationships xmlns="http://schemas.openxmlformats.org/package/2006/relationships"><Relationship Id="rId1" Type="http://schemas.openxmlformats.org/officeDocument/2006/relationships/customXmlProps" Target="itemProps271.xml"/></Relationships>
</file>

<file path=customXml/_rels/item272.xml.rels><?xml version="1.0" encoding="UTF-8" standalone="yes"?>
<Relationships xmlns="http://schemas.openxmlformats.org/package/2006/relationships"><Relationship Id="rId1" Type="http://schemas.openxmlformats.org/officeDocument/2006/relationships/customXmlProps" Target="itemProps272.xml"/></Relationships>
</file>

<file path=customXml/_rels/item273.xml.rels><?xml version="1.0" encoding="UTF-8" standalone="yes"?>
<Relationships xmlns="http://schemas.openxmlformats.org/package/2006/relationships"><Relationship Id="rId1" Type="http://schemas.openxmlformats.org/officeDocument/2006/relationships/customXmlProps" Target="itemProps273.xml"/></Relationships>
</file>

<file path=customXml/_rels/item274.xml.rels><?xml version="1.0" encoding="UTF-8" standalone="yes"?>
<Relationships xmlns="http://schemas.openxmlformats.org/package/2006/relationships"><Relationship Id="rId1" Type="http://schemas.openxmlformats.org/officeDocument/2006/relationships/customXmlProps" Target="itemProps274.xml"/></Relationships>
</file>

<file path=customXml/_rels/item275.xml.rels><?xml version="1.0" encoding="UTF-8" standalone="yes"?>
<Relationships xmlns="http://schemas.openxmlformats.org/package/2006/relationships"><Relationship Id="rId1" Type="http://schemas.openxmlformats.org/officeDocument/2006/relationships/customXmlProps" Target="itemProps275.xml"/></Relationships>
</file>

<file path=customXml/_rels/item276.xml.rels><?xml version="1.0" encoding="UTF-8" standalone="yes"?>
<Relationships xmlns="http://schemas.openxmlformats.org/package/2006/relationships"><Relationship Id="rId1" Type="http://schemas.openxmlformats.org/officeDocument/2006/relationships/customXmlProps" Target="itemProps276.xml"/></Relationships>
</file>

<file path=customXml/_rels/item277.xml.rels><?xml version="1.0" encoding="UTF-8" standalone="yes"?>
<Relationships xmlns="http://schemas.openxmlformats.org/package/2006/relationships"><Relationship Id="rId1" Type="http://schemas.openxmlformats.org/officeDocument/2006/relationships/customXmlProps" Target="itemProps277.xml"/></Relationships>
</file>

<file path=customXml/_rels/item278.xml.rels><?xml version="1.0" encoding="UTF-8" standalone="yes"?>
<Relationships xmlns="http://schemas.openxmlformats.org/package/2006/relationships"><Relationship Id="rId1" Type="http://schemas.openxmlformats.org/officeDocument/2006/relationships/customXmlProps" Target="itemProps278.xml"/></Relationships>
</file>

<file path=customXml/_rels/item279.xml.rels><?xml version="1.0" encoding="UTF-8" standalone="yes"?>
<Relationships xmlns="http://schemas.openxmlformats.org/package/2006/relationships"><Relationship Id="rId1" Type="http://schemas.openxmlformats.org/officeDocument/2006/relationships/customXmlProps" Target="itemProps279.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80.xml.rels><?xml version="1.0" encoding="UTF-8" standalone="yes"?>
<Relationships xmlns="http://schemas.openxmlformats.org/package/2006/relationships"><Relationship Id="rId1" Type="http://schemas.openxmlformats.org/officeDocument/2006/relationships/customXmlProps" Target="itemProps280.xml"/></Relationships>
</file>

<file path=customXml/_rels/item281.xml.rels><?xml version="1.0" encoding="UTF-8" standalone="yes"?>
<Relationships xmlns="http://schemas.openxmlformats.org/package/2006/relationships"><Relationship Id="rId1" Type="http://schemas.openxmlformats.org/officeDocument/2006/relationships/customXmlProps" Target="itemProps281.xml"/></Relationships>
</file>

<file path=customXml/_rels/item282.xml.rels><?xml version="1.0" encoding="UTF-8" standalone="yes"?>
<Relationships xmlns="http://schemas.openxmlformats.org/package/2006/relationships"><Relationship Id="rId1" Type="http://schemas.openxmlformats.org/officeDocument/2006/relationships/customXmlProps" Target="itemProps282.xml"/></Relationships>
</file>

<file path=customXml/_rels/item283.xml.rels><?xml version="1.0" encoding="UTF-8" standalone="yes"?>
<Relationships xmlns="http://schemas.openxmlformats.org/package/2006/relationships"><Relationship Id="rId1" Type="http://schemas.openxmlformats.org/officeDocument/2006/relationships/customXmlProps" Target="itemProps283.xml"/></Relationships>
</file>

<file path=customXml/_rels/item284.xml.rels><?xml version="1.0" encoding="UTF-8" standalone="yes"?>
<Relationships xmlns="http://schemas.openxmlformats.org/package/2006/relationships"><Relationship Id="rId1" Type="http://schemas.openxmlformats.org/officeDocument/2006/relationships/customXmlProps" Target="itemProps284.xml"/></Relationships>
</file>

<file path=customXml/_rels/item285.xml.rels><?xml version="1.0" encoding="UTF-8" standalone="yes"?>
<Relationships xmlns="http://schemas.openxmlformats.org/package/2006/relationships"><Relationship Id="rId1" Type="http://schemas.openxmlformats.org/officeDocument/2006/relationships/customXmlProps" Target="itemProps285.xml"/></Relationships>
</file>

<file path=customXml/_rels/item286.xml.rels><?xml version="1.0" encoding="UTF-8" standalone="yes"?>
<Relationships xmlns="http://schemas.openxmlformats.org/package/2006/relationships"><Relationship Id="rId1" Type="http://schemas.openxmlformats.org/officeDocument/2006/relationships/customXmlProps" Target="itemProps286.xml"/></Relationships>
</file>

<file path=customXml/_rels/item287.xml.rels><?xml version="1.0" encoding="UTF-8" standalone="yes"?>
<Relationships xmlns="http://schemas.openxmlformats.org/package/2006/relationships"><Relationship Id="rId1" Type="http://schemas.openxmlformats.org/officeDocument/2006/relationships/customXmlProps" Target="itemProps287.xml"/></Relationships>
</file>

<file path=customXml/_rels/item288.xml.rels><?xml version="1.0" encoding="UTF-8" standalone="yes"?>
<Relationships xmlns="http://schemas.openxmlformats.org/package/2006/relationships"><Relationship Id="rId1" Type="http://schemas.openxmlformats.org/officeDocument/2006/relationships/customXmlProps" Target="itemProps288.xml"/></Relationships>
</file>

<file path=customXml/_rels/item289.xml.rels><?xml version="1.0" encoding="UTF-8" standalone="yes"?>
<Relationships xmlns="http://schemas.openxmlformats.org/package/2006/relationships"><Relationship Id="rId1" Type="http://schemas.openxmlformats.org/officeDocument/2006/relationships/customXmlProps" Target="itemProps289.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290.xml.rels><?xml version="1.0" encoding="UTF-8" standalone="yes"?>
<Relationships xmlns="http://schemas.openxmlformats.org/package/2006/relationships"><Relationship Id="rId1" Type="http://schemas.openxmlformats.org/officeDocument/2006/relationships/customXmlProps" Target="itemProps290.xml"/></Relationships>
</file>

<file path=customXml/_rels/item291.xml.rels><?xml version="1.0" encoding="UTF-8" standalone="yes"?>
<Relationships xmlns="http://schemas.openxmlformats.org/package/2006/relationships"><Relationship Id="rId1" Type="http://schemas.openxmlformats.org/officeDocument/2006/relationships/customXmlProps" Target="itemProps291.xml"/></Relationships>
</file>

<file path=customXml/_rels/item292.xml.rels><?xml version="1.0" encoding="UTF-8" standalone="yes"?>
<Relationships xmlns="http://schemas.openxmlformats.org/package/2006/relationships"><Relationship Id="rId1" Type="http://schemas.openxmlformats.org/officeDocument/2006/relationships/customXmlProps" Target="itemProps292.xml"/></Relationships>
</file>

<file path=customXml/_rels/item293.xml.rels><?xml version="1.0" encoding="UTF-8" standalone="yes"?>
<Relationships xmlns="http://schemas.openxmlformats.org/package/2006/relationships"><Relationship Id="rId1" Type="http://schemas.openxmlformats.org/officeDocument/2006/relationships/customXmlProps" Target="itemProps293.xml"/></Relationships>
</file>

<file path=customXml/_rels/item294.xml.rels><?xml version="1.0" encoding="UTF-8" standalone="yes"?>
<Relationships xmlns="http://schemas.openxmlformats.org/package/2006/relationships"><Relationship Id="rId1" Type="http://schemas.openxmlformats.org/officeDocument/2006/relationships/customXmlProps" Target="itemProps294.xml"/></Relationships>
</file>

<file path=customXml/_rels/item295.xml.rels><?xml version="1.0" encoding="UTF-8" standalone="yes"?>
<Relationships xmlns="http://schemas.openxmlformats.org/package/2006/relationships"><Relationship Id="rId1" Type="http://schemas.openxmlformats.org/officeDocument/2006/relationships/customXmlProps" Target="itemProps295.xml"/></Relationships>
</file>

<file path=customXml/_rels/item296.xml.rels><?xml version="1.0" encoding="UTF-8" standalone="yes"?>
<Relationships xmlns="http://schemas.openxmlformats.org/package/2006/relationships"><Relationship Id="rId1" Type="http://schemas.openxmlformats.org/officeDocument/2006/relationships/customXmlProps" Target="itemProps296.xml"/></Relationships>
</file>

<file path=customXml/_rels/item297.xml.rels><?xml version="1.0" encoding="UTF-8" standalone="yes"?>
<Relationships xmlns="http://schemas.openxmlformats.org/package/2006/relationships"><Relationship Id="rId1" Type="http://schemas.openxmlformats.org/officeDocument/2006/relationships/customXmlProps" Target="itemProps297.xml"/></Relationships>
</file>

<file path=customXml/_rels/item298.xml.rels><?xml version="1.0" encoding="UTF-8" standalone="yes"?>
<Relationships xmlns="http://schemas.openxmlformats.org/package/2006/relationships"><Relationship Id="rId1" Type="http://schemas.openxmlformats.org/officeDocument/2006/relationships/customXmlProps" Target="itemProps298.xml"/></Relationships>
</file>

<file path=customXml/_rels/item299.xml.rels><?xml version="1.0" encoding="UTF-8" standalone="yes"?>
<Relationships xmlns="http://schemas.openxmlformats.org/package/2006/relationships"><Relationship Id="rId1" Type="http://schemas.openxmlformats.org/officeDocument/2006/relationships/customXmlProps" Target="itemProps29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00.xml.rels><?xml version="1.0" encoding="UTF-8" standalone="yes"?>
<Relationships xmlns="http://schemas.openxmlformats.org/package/2006/relationships"><Relationship Id="rId1" Type="http://schemas.openxmlformats.org/officeDocument/2006/relationships/customXmlProps" Target="itemProps30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194.xml><?xml version="1.0" encoding="utf-8"?>
<CustomerInfo>
  <UserName>Administrator</UserName>
  <CompanyName>www.xjghost.com</CompanyName>
  <MachineID>A888</MachineID>
  <ToolID>ljRTAAAAKGU=</ToolID>
  <Data><![CDATA[bGpSVEFBQUFLR1U9]]></Data>
</CustomerInfo>
</file>

<file path=customXml/item195.xml><?xml version="1.0" encoding="utf-8"?>
<CustomerInfo>
  <UserName>Administrator</UserName>
  <CompanyName>www.xjghost.com</CompanyName>
  <MachineID>A888</MachineID>
  <ToolID>ljRTAAAAKGU=</ToolID>
  <Data><![CDATA[bGpSVEFBQUFLR1U9]]></Data>
</CustomerInfo>
</file>

<file path=customXml/item196.xml><?xml version="1.0" encoding="utf-8"?>
<CustomerInfo>
  <UserName>Administrator</UserName>
  <CompanyName>www.xjghost.com</CompanyName>
  <MachineID>A888</MachineID>
  <ToolID>ljRTAAAAKGU=</ToolID>
  <Data><![CDATA[bGpSVEFBQUFLR1U9]]></Data>
</CustomerInfo>
</file>

<file path=customXml/item197.xml><?xml version="1.0" encoding="utf-8"?>
<CustomerInfo>
  <UserName>Administrator</UserName>
  <CompanyName>www.xjghost.com</CompanyName>
  <MachineID>A888</MachineID>
  <ToolID>ljRTAAAAKGU=</ToolID>
  <Data><![CDATA[bGpSVEFBQUFLR1U9]]></Data>
</CustomerInfo>
</file>

<file path=customXml/item198.xml><?xml version="1.0" encoding="utf-8"?>
<CustomerInfo>
  <UserName>Administrator</UserName>
  <CompanyName>www.xjghost.com</CompanyName>
  <MachineID>A888</MachineID>
  <ToolID>ljRTAAAAKGU=</ToolID>
  <Data><![CDATA[bGpSVEFBQUFLR1U9]]></Data>
</CustomerInfo>
</file>

<file path=customXml/item19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00.xml><?xml version="1.0" encoding="utf-8"?>
<CustomerInfo>
  <UserName>Administrator</UserName>
  <CompanyName>www.xjghost.com</CompanyName>
  <MachineID>A888</MachineID>
  <ToolID>ljRTAAAAKGU=</ToolID>
  <Data><![CDATA[bGpSVEFBQUFLR1U9]]></Data>
</CustomerInfo>
</file>

<file path=customXml/item201.xml><?xml version="1.0" encoding="utf-8"?>
<CustomerInfo>
  <UserName>Administrator</UserName>
  <CompanyName>www.xjghost.com</CompanyName>
  <MachineID>A888</MachineID>
  <ToolID>ljRTAAAAKGU=</ToolID>
  <Data><![CDATA[bGpSVEFBQUFLR1U9]]></Data>
</CustomerInfo>
</file>

<file path=customXml/item202.xml><?xml version="1.0" encoding="utf-8"?>
<CustomerInfo>
  <UserName>Administrator</UserName>
  <CompanyName>www.xjghost.com</CompanyName>
  <MachineID>A888</MachineID>
  <ToolID>ljRTAAAAKGU=</ToolID>
  <Data><![CDATA[bGpSVEFBQUFLR1U9]]></Data>
</CustomerInfo>
</file>

<file path=customXml/item203.xml><?xml version="1.0" encoding="utf-8"?>
<CustomerInfo>
  <UserName>Administrator</UserName>
  <CompanyName>www.xjghost.com</CompanyName>
  <MachineID>A888</MachineID>
  <ToolID>ljRTAAAAKGU=</ToolID>
  <Data><![CDATA[bGpSVEFBQUFLR1U9]]></Data>
</CustomerInfo>
</file>

<file path=customXml/item204.xml><?xml version="1.0" encoding="utf-8"?>
<CustomerInfo>
  <UserName>Administrator</UserName>
  <CompanyName>www.xjghost.com</CompanyName>
  <MachineID>A888</MachineID>
  <ToolID>ljRTAAAAKGU=</ToolID>
  <Data><![CDATA[bGpSVEFBQUFLR1U9]]></Data>
</CustomerInfo>
</file>

<file path=customXml/item205.xml><?xml version="1.0" encoding="utf-8"?>
<CustomerInfo>
  <UserName>Administrator</UserName>
  <CompanyName>www.xjghost.com</CompanyName>
  <MachineID>A888</MachineID>
  <ToolID>ljRTAAAAKGU=</ToolID>
  <Data><![CDATA[bGpSVEFBQUFLR1U9]]></Data>
</CustomerInfo>
</file>

<file path=customXml/item206.xml><?xml version="1.0" encoding="utf-8"?>
<CustomerInfo>
  <UserName>Administrator</UserName>
  <CompanyName>www.xjghost.com</CompanyName>
  <MachineID>A888</MachineID>
  <ToolID>ljRTAAAAKGU=</ToolID>
  <Data><![CDATA[bGpSVEFBQUFLR1U9]]></Data>
</CustomerInfo>
</file>

<file path=customXml/item207.xml><?xml version="1.0" encoding="utf-8"?>
<CustomerInfo>
  <UserName>Administrator</UserName>
  <CompanyName>www.xjghost.com</CompanyName>
  <MachineID>A888</MachineID>
  <ToolID>ljRTAAAAKGU=</ToolID>
  <Data><![CDATA[bGpSVEFBQUFLR1U9]]></Data>
</CustomerInfo>
</file>

<file path=customXml/item208.xml><?xml version="1.0" encoding="utf-8"?>
<CustomerInfo>
  <UserName>Administrator</UserName>
  <CompanyName>www.xjghost.com</CompanyName>
  <MachineID>A888</MachineID>
  <ToolID>ljRTAAAAKGU=</ToolID>
  <Data><![CDATA[bGpSVEFBQUFLR1U9]]></Data>
</CustomerInfo>
</file>

<file path=customXml/item209.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10.xml><?xml version="1.0" encoding="utf-8"?>
<CustomerInfo>
  <UserName>Administrator</UserName>
  <CompanyName>www.xjghost.com</CompanyName>
  <MachineID>A888</MachineID>
  <ToolID>ljRTAAAAKGU=</ToolID>
  <Data><![CDATA[bGpSVEFBQUFLR1U9]]></Data>
</CustomerInfo>
</file>

<file path=customXml/item211.xml><?xml version="1.0" encoding="utf-8"?>
<CustomerInfo>
  <UserName>Administrator</UserName>
  <CompanyName>www.xjghost.com</CompanyName>
  <MachineID>A888</MachineID>
  <ToolID>ljRTAAAAKGU=</ToolID>
  <Data><![CDATA[bGpSVEFBQUFLR1U9]]></Data>
</CustomerInfo>
</file>

<file path=customXml/item212.xml><?xml version="1.0" encoding="utf-8"?>
<CustomerInfo>
  <UserName>Administrator</UserName>
  <CompanyName>www.xjghost.com</CompanyName>
  <MachineID>A888</MachineID>
  <ToolID>ljRTAAAAKGU=</ToolID>
  <Data><![CDATA[bGpSVEFBQUFLR1U9]]></Data>
</CustomerInfo>
</file>

<file path=customXml/item213.xml><?xml version="1.0" encoding="utf-8"?>
<CustomerInfo>
  <UserName>Administrator</UserName>
  <CompanyName>www.xjghost.com</CompanyName>
  <MachineID>A888</MachineID>
  <ToolID>ljRTAAAAKGU=</ToolID>
  <Data><![CDATA[bGpSVEFBQUFLR1U9]]></Data>
</CustomerInfo>
</file>

<file path=customXml/item214.xml><?xml version="1.0" encoding="utf-8"?>
<CustomerInfo>
  <UserName>Administrator</UserName>
  <CompanyName>www.xjghost.com</CompanyName>
  <MachineID>A888</MachineID>
  <ToolID>ljRTAAAAKGU=</ToolID>
  <Data><![CDATA[bGpSVEFBQUFLR1U9]]></Data>
</CustomerInfo>
</file>

<file path=customXml/item215.xml><?xml version="1.0" encoding="utf-8"?>
<CustomerInfo>
  <UserName>Administrator</UserName>
  <CompanyName>www.xjghost.com</CompanyName>
  <MachineID>A888</MachineID>
  <ToolID>ljRTAAAAKGU=</ToolID>
  <Data><![CDATA[bGpSVEFBQUFLR1U9]]></Data>
</CustomerInfo>
</file>

<file path=customXml/item216.xml><?xml version="1.0" encoding="utf-8"?>
<CustomerInfo>
  <UserName>Administrator</UserName>
  <CompanyName>www.xjghost.com</CompanyName>
  <MachineID>A888</MachineID>
  <ToolID>ljRTAAAAKGU=</ToolID>
  <Data><![CDATA[bGpSVEFBQUFLR1U9]]></Data>
</CustomerInfo>
</file>

<file path=customXml/item217.xml><?xml version="1.0" encoding="utf-8"?>
<CustomerInfo>
  <UserName>Administrator</UserName>
  <CompanyName>www.xjghost.com</CompanyName>
  <MachineID>A888</MachineID>
  <ToolID>ljRTAAAAKGU=</ToolID>
  <Data><![CDATA[bGpSVEFBQUFLR1U9]]></Data>
</CustomerInfo>
</file>

<file path=customXml/item218.xml><?xml version="1.0" encoding="utf-8"?>
<CustomerInfo>
  <UserName>Administrator</UserName>
  <CompanyName>www.xjghost.com</CompanyName>
  <MachineID>A888</MachineID>
  <ToolID>ljRTAAAAKGU=</ToolID>
  <Data><![CDATA[bGpSVEFBQUFLR1U9]]></Data>
</CustomerInfo>
</file>

<file path=customXml/item219.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20.xml><?xml version="1.0" encoding="utf-8"?>
<CustomerInfo>
  <UserName>Administrator</UserName>
  <CompanyName>www.xjghost.com</CompanyName>
  <MachineID>A888</MachineID>
  <ToolID>ljRTAAAAKGU=</ToolID>
  <Data><![CDATA[bGpSVEFBQUFLR1U9]]></Data>
</CustomerInfo>
</file>

<file path=customXml/item221.xml><?xml version="1.0" encoding="utf-8"?>
<CustomerInfo>
  <UserName>Administrator</UserName>
  <CompanyName>www.xjghost.com</CompanyName>
  <MachineID>A888</MachineID>
  <ToolID>ljRTAAAAKGU=</ToolID>
  <Data><![CDATA[bGpSVEFBQUFLR1U9]]></Data>
</CustomerInfo>
</file>

<file path=customXml/item222.xml><?xml version="1.0" encoding="utf-8"?>
<CustomerInfo>
  <UserName>Administrator</UserName>
  <CompanyName>www.xjghost.com</CompanyName>
  <MachineID>A888</MachineID>
  <ToolID>ljRTAAAAKGU=</ToolID>
  <Data><![CDATA[bGpSVEFBQUFLR1U9]]></Data>
</CustomerInfo>
</file>

<file path=customXml/item223.xml><?xml version="1.0" encoding="utf-8"?>
<CustomerInfo>
  <UserName>Administrator</UserName>
  <CompanyName>www.xjghost.com</CompanyName>
  <MachineID>A888</MachineID>
  <ToolID>ljRTAAAAKGU=</ToolID>
  <Data><![CDATA[bGpSVEFBQUFLR1U9]]></Data>
</CustomerInfo>
</file>

<file path=customXml/item224.xml><?xml version="1.0" encoding="utf-8"?>
<CustomerInfo>
  <UserName>Administrator</UserName>
  <CompanyName>www.xjghost.com</CompanyName>
  <MachineID>A888</MachineID>
  <ToolID>ljRTAAAAKGU=</ToolID>
  <Data><![CDATA[bGpSVEFBQUFLR1U9]]></Data>
</CustomerInfo>
</file>

<file path=customXml/item225.xml><?xml version="1.0" encoding="utf-8"?>
<CustomerInfo>
  <UserName>Administrator</UserName>
  <CompanyName>www.xjghost.com</CompanyName>
  <MachineID>A888</MachineID>
  <ToolID>ljRTAAAAKGU=</ToolID>
  <Data><![CDATA[bGpSVEFBQUFLR1U9]]></Data>
</CustomerInfo>
</file>

<file path=customXml/item226.xml><?xml version="1.0" encoding="utf-8"?>
<CustomerInfo>
  <UserName>Administrator</UserName>
  <CompanyName>www.xjghost.com</CompanyName>
  <MachineID>A888</MachineID>
  <ToolID>ljRTAAAAKGU=</ToolID>
  <Data><![CDATA[bGpSVEFBQUFLR1U9]]></Data>
</CustomerInfo>
</file>

<file path=customXml/item227.xml><?xml version="1.0" encoding="utf-8"?>
<CustomerInfo>
  <UserName>Administrator</UserName>
  <CompanyName>www.xjghost.com</CompanyName>
  <MachineID>A888</MachineID>
  <ToolID>ljRTAAAAKGU=</ToolID>
  <Data><![CDATA[bGpSVEFBQUFLR1U9]]></Data>
</CustomerInfo>
</file>

<file path=customXml/item228.xml><?xml version="1.0" encoding="utf-8"?>
<CustomerInfo>
  <UserName>Administrator</UserName>
  <CompanyName>www.xjghost.com</CompanyName>
  <MachineID>A888</MachineID>
  <ToolID>ljRTAAAAKGU=</ToolID>
  <Data><![CDATA[bGpSVEFBQUFLR1U9]]></Data>
</CustomerInfo>
</file>

<file path=customXml/item229.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30.xml><?xml version="1.0" encoding="utf-8"?>
<CustomerInfo>
  <UserName>Administrator</UserName>
  <CompanyName>www.xjghost.com</CompanyName>
  <MachineID>A888</MachineID>
  <ToolID>ljRTAAAAKGU=</ToolID>
  <Data><![CDATA[bGpSVEFBQUFLR1U9]]></Data>
</CustomerInfo>
</file>

<file path=customXml/item231.xml><?xml version="1.0" encoding="utf-8"?>
<CustomerInfo>
  <UserName>Administrator</UserName>
  <CompanyName>www.xjghost.com</CompanyName>
  <MachineID>A888</MachineID>
  <ToolID>ljRTAAAAKGU=</ToolID>
  <Data><![CDATA[bGpSVEFBQUFLR1U9]]></Data>
</CustomerInfo>
</file>

<file path=customXml/item232.xml><?xml version="1.0" encoding="utf-8"?>
<CustomerInfo>
  <UserName>Administrator</UserName>
  <CompanyName>www.xjghost.com</CompanyName>
  <MachineID>A888</MachineID>
  <ToolID>ljRTAAAAKGU=</ToolID>
  <Data><![CDATA[bGpSVEFBQUFLR1U9]]></Data>
</CustomerInfo>
</file>

<file path=customXml/item233.xml><?xml version="1.0" encoding="utf-8"?>
<CustomerInfo>
  <UserName>Administrator</UserName>
  <CompanyName>www.xjghost.com</CompanyName>
  <MachineID>A888</MachineID>
  <ToolID>ljRTAAAAKGU=</ToolID>
  <Data><![CDATA[bGpSVEFBQUFLR1U9]]></Data>
</CustomerInfo>
</file>

<file path=customXml/item234.xml><?xml version="1.0" encoding="utf-8"?>
<CustomerInfo>
  <UserName>Administrator</UserName>
  <CompanyName>www.xjghost.com</CompanyName>
  <MachineID>A888</MachineID>
  <ToolID>ljRTAAAAKGU=</ToolID>
  <Data><![CDATA[bGpSVEFBQUFLR1U9]]></Data>
</CustomerInfo>
</file>

<file path=customXml/item235.xml><?xml version="1.0" encoding="utf-8"?>
<CustomerInfo>
  <UserName>Administrator</UserName>
  <CompanyName>www.xjghost.com</CompanyName>
  <MachineID>A888</MachineID>
  <ToolID>ljRTAAAAKGU=</ToolID>
  <Data><![CDATA[bGpSVEFBQUFLR1U9]]></Data>
</CustomerInfo>
</file>

<file path=customXml/item236.xml><?xml version="1.0" encoding="utf-8"?>
<CustomerInfo>
  <UserName>Administrator</UserName>
  <CompanyName>www.xjghost.com</CompanyName>
  <MachineID>A888</MachineID>
  <ToolID>ljRTAAAAKGU=</ToolID>
  <Data><![CDATA[bGpSVEFBQUFLR1U9]]></Data>
</CustomerInfo>
</file>

<file path=customXml/item237.xml><?xml version="1.0" encoding="utf-8"?>
<CustomerInfo>
  <UserName>Administrator</UserName>
  <CompanyName>www.xjghost.com</CompanyName>
  <MachineID>A888</MachineID>
  <ToolID>ljRTAAAAKGU=</ToolID>
  <Data><![CDATA[bGpSVEFBQUFLR1U9]]></Data>
</CustomerInfo>
</file>

<file path=customXml/item238.xml><?xml version="1.0" encoding="utf-8"?>
<CustomerInfo>
  <UserName>Administrator</UserName>
  <CompanyName>www.xjghost.com</CompanyName>
  <MachineID>A888</MachineID>
  <ToolID>ljRTAAAAKGU=</ToolID>
  <Data><![CDATA[bGpSVEFBQUFLR1U9]]></Data>
</CustomerInfo>
</file>

<file path=customXml/item239.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40.xml><?xml version="1.0" encoding="utf-8"?>
<CustomerInfo>
  <UserName>Administrator</UserName>
  <CompanyName>www.xjghost.com</CompanyName>
  <MachineID>A888</MachineID>
  <ToolID>ljRTAAAAKGU=</ToolID>
  <Data><![CDATA[bGpSVEFBQUFLR1U9]]></Data>
</CustomerInfo>
</file>

<file path=customXml/item241.xml><?xml version="1.0" encoding="utf-8"?>
<CustomerInfo>
  <UserName>Administrator</UserName>
  <CompanyName>www.xjghost.com</CompanyName>
  <MachineID>A888</MachineID>
  <ToolID>ljRTAAAAKGU=</ToolID>
  <Data><![CDATA[bGpSVEFBQUFLR1U9]]></Data>
</CustomerInfo>
</file>

<file path=customXml/item242.xml><?xml version="1.0" encoding="utf-8"?>
<CustomerInfo>
  <UserName>Administrator</UserName>
  <CompanyName>www.xjghost.com</CompanyName>
  <MachineID>A888</MachineID>
  <ToolID>ljRTAAAAKGU=</ToolID>
  <Data><![CDATA[bGpSVEFBQUFLR1U9]]></Data>
</CustomerInfo>
</file>

<file path=customXml/item243.xml><?xml version="1.0" encoding="utf-8"?>
<CustomerInfo>
  <UserName>Administrator</UserName>
  <CompanyName>www.xjghost.com</CompanyName>
  <MachineID>A888</MachineID>
  <ToolID>ljRTAAAAKGU=</ToolID>
  <Data><![CDATA[bGpSVEFBQUFLR1U9]]></Data>
</CustomerInfo>
</file>

<file path=customXml/item244.xml><?xml version="1.0" encoding="utf-8"?>
<CustomerInfo>
  <UserName>Administrator</UserName>
  <CompanyName>www.xjghost.com</CompanyName>
  <MachineID>A888</MachineID>
  <ToolID>ljRTAAAAKGU=</ToolID>
  <Data><![CDATA[bGpSVEFBQUFLR1U9]]></Data>
</CustomerInfo>
</file>

<file path=customXml/item245.xml><?xml version="1.0" encoding="utf-8"?>
<CustomerInfo>
  <UserName>Administrator</UserName>
  <CompanyName>www.xjghost.com</CompanyName>
  <MachineID>A888</MachineID>
  <ToolID>ljRTAAAAKGU=</ToolID>
  <Data><![CDATA[bGpSVEFBQUFLR1U9]]></Data>
</CustomerInfo>
</file>

<file path=customXml/item246.xml><?xml version="1.0" encoding="utf-8"?>
<CustomerInfo>
  <UserName>Administrator</UserName>
  <CompanyName>www.xjghost.com</CompanyName>
  <MachineID>A888</MachineID>
  <ToolID>ljRTAAAAKGU=</ToolID>
  <Data><![CDATA[bGpSVEFBQUFLR1U9]]></Data>
</CustomerInfo>
</file>

<file path=customXml/item247.xml><?xml version="1.0" encoding="utf-8"?>
<CustomerInfo>
  <UserName>Administrator</UserName>
  <CompanyName>www.xjghost.com</CompanyName>
  <MachineID>A888</MachineID>
  <ToolID>ljRTAAAAKGU=</ToolID>
  <Data><![CDATA[bGpSVEFBQUFLR1U9]]></Data>
</CustomerInfo>
</file>

<file path=customXml/item248.xml><?xml version="1.0" encoding="utf-8"?>
<CustomerInfo>
  <UserName>Administrator</UserName>
  <CompanyName>www.xjghost.com</CompanyName>
  <MachineID>A888</MachineID>
  <ToolID>ljRTAAAAKGU=</ToolID>
  <Data><![CDATA[bGpSVEFBQUFLR1U9]]></Data>
</CustomerInfo>
</file>

<file path=customXml/item249.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50.xml><?xml version="1.0" encoding="utf-8"?>
<CustomerInfo>
  <UserName>Administrator</UserName>
  <CompanyName>www.xjghost.com</CompanyName>
  <MachineID>A888</MachineID>
  <ToolID>ljRTAAAAKGU=</ToolID>
  <Data><![CDATA[bGpSVEFBQUFLR1U9]]></Data>
</CustomerInfo>
</file>

<file path=customXml/item251.xml><?xml version="1.0" encoding="utf-8"?>
<CustomerInfo>
  <UserName>Administrator</UserName>
  <CompanyName>www.xjghost.com</CompanyName>
  <MachineID>A888</MachineID>
  <ToolID>ljRTAAAAKGU=</ToolID>
  <Data><![CDATA[bGpSVEFBQUFLR1U9]]></Data>
</CustomerInfo>
</file>

<file path=customXml/item252.xml><?xml version="1.0" encoding="utf-8"?>
<CustomerInfo>
  <UserName>Administrator</UserName>
  <CompanyName>www.xjghost.com</CompanyName>
  <MachineID>A888</MachineID>
  <ToolID>ljRTAAAAKGU=</ToolID>
  <Data><![CDATA[bGpSVEFBQUFLR1U9]]></Data>
</CustomerInfo>
</file>

<file path=customXml/item253.xml><?xml version="1.0" encoding="utf-8"?>
<CustomerInfo>
  <UserName>Administrator</UserName>
  <CompanyName>www.xjghost.com</CompanyName>
  <MachineID>A888</MachineID>
  <ToolID>ljRTAAAAKGU=</ToolID>
  <Data><![CDATA[bGpSVEFBQUFLR1U9]]></Data>
</CustomerInfo>
</file>

<file path=customXml/item254.xml><?xml version="1.0" encoding="utf-8"?>
<CustomerInfo>
  <UserName>Administrator</UserName>
  <CompanyName>www.xjghost.com</CompanyName>
  <MachineID>A888</MachineID>
  <ToolID>ljRTAAAAKGU=</ToolID>
  <Data><![CDATA[bGpSVEFBQUFLR1U9]]></Data>
</CustomerInfo>
</file>

<file path=customXml/item255.xml><?xml version="1.0" encoding="utf-8"?>
<CustomerInfo>
  <UserName>Administrator</UserName>
  <CompanyName>www.xjghost.com</CompanyName>
  <MachineID>A888</MachineID>
  <ToolID>ljRTAAAAKGU=</ToolID>
  <Data><![CDATA[bGpSVEFBQUFLR1U9]]></Data>
</CustomerInfo>
</file>

<file path=customXml/item256.xml><?xml version="1.0" encoding="utf-8"?>
<CustomerInfo>
  <UserName>Administrator</UserName>
  <CompanyName>www.xjghost.com</CompanyName>
  <MachineID>A888</MachineID>
  <ToolID>ljRTAAAAKGU=</ToolID>
  <Data><![CDATA[bGpSVEFBQUFLR1U9]]></Data>
</CustomerInfo>
</file>

<file path=customXml/item257.xml><?xml version="1.0" encoding="utf-8"?>
<CustomerInfo>
  <UserName>Administrator</UserName>
  <CompanyName>www.xjghost.com</CompanyName>
  <MachineID>A888</MachineID>
  <ToolID>ljRTAAAAKGU=</ToolID>
  <Data><![CDATA[bGpSVEFBQUFLR1U9]]></Data>
</CustomerInfo>
</file>

<file path=customXml/item258.xml><?xml version="1.0" encoding="utf-8"?>
<CustomerInfo>
  <UserName>Administrator</UserName>
  <CompanyName>www.xjghost.com</CompanyName>
  <MachineID>A888</MachineID>
  <ToolID>ljRTAAAAKGU=</ToolID>
  <Data><![CDATA[bGpSVEFBQUFLR1U9]]></Data>
</CustomerInfo>
</file>

<file path=customXml/item259.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60.xml><?xml version="1.0" encoding="utf-8"?>
<CustomerInfo>
  <UserName>Administrator</UserName>
  <CompanyName>www.xjghost.com</CompanyName>
  <MachineID>A888</MachineID>
  <ToolID>ljRTAAAAKGU=</ToolID>
  <Data><![CDATA[bGpSVEFBQUFLR1U9]]></Data>
</CustomerInfo>
</file>

<file path=customXml/item261.xml><?xml version="1.0" encoding="utf-8"?>
<CustomerInfo>
  <UserName>Administrator</UserName>
  <CompanyName>www.xjghost.com</CompanyName>
  <MachineID>A888</MachineID>
  <ToolID>ljRTAAAAKGU=</ToolID>
  <Data><![CDATA[bGpSVEFBQUFLR1U9]]></Data>
</CustomerInfo>
</file>

<file path=customXml/item262.xml><?xml version="1.0" encoding="utf-8"?>
<CustomerInfo>
  <UserName>Administrator</UserName>
  <CompanyName>www.xjghost.com</CompanyName>
  <MachineID>A888</MachineID>
  <ToolID>ljRTAAAAKGU=</ToolID>
  <Data><![CDATA[bGpSVEFBQUFLR1U9]]></Data>
</CustomerInfo>
</file>

<file path=customXml/item263.xml><?xml version="1.0" encoding="utf-8"?>
<CustomerInfo>
  <UserName>Administrator</UserName>
  <CompanyName>www.xjghost.com</CompanyName>
  <MachineID>A888</MachineID>
  <ToolID>ljRTAAAAKGU=</ToolID>
  <Data><![CDATA[bGpSVEFBQUFLR1U9]]></Data>
</CustomerInfo>
</file>

<file path=customXml/item264.xml><?xml version="1.0" encoding="utf-8"?>
<CustomerInfo>
  <UserName>Administrator</UserName>
  <CompanyName>www.xjghost.com</CompanyName>
  <MachineID>A888</MachineID>
  <ToolID>ljRTAAAAKGU=</ToolID>
  <Data><![CDATA[bGpSVEFBQUFLR1U9]]></Data>
</CustomerInfo>
</file>

<file path=customXml/item265.xml><?xml version="1.0" encoding="utf-8"?>
<CustomerInfo>
  <UserName>Administrator</UserName>
  <CompanyName>www.xjghost.com</CompanyName>
  <MachineID>A888</MachineID>
  <ToolID>ljRTAAAAKGU=</ToolID>
  <Data><![CDATA[bGpSVEFBQUFLR1U9]]></Data>
</CustomerInfo>
</file>

<file path=customXml/item266.xml><?xml version="1.0" encoding="utf-8"?>
<CustomerInfo>
  <UserName>Administrator</UserName>
  <CompanyName>www.xjghost.com</CompanyName>
  <MachineID>A888</MachineID>
  <ToolID>ljRTAAAAKGU=</ToolID>
  <Data><![CDATA[bGpSVEFBQUFLR1U9]]></Data>
</CustomerInfo>
</file>

<file path=customXml/item267.xml><?xml version="1.0" encoding="utf-8"?>
<CustomerInfo>
  <UserName>Administrator</UserName>
  <CompanyName>www.xjghost.com</CompanyName>
  <MachineID>A888</MachineID>
  <ToolID>ljRTAAAAKGU=</ToolID>
  <Data><![CDATA[bGpSVEFBQUFLR1U9]]></Data>
</CustomerInfo>
</file>

<file path=customXml/item268.xml><?xml version="1.0" encoding="utf-8"?>
<CustomerInfo>
  <UserName>Administrator</UserName>
  <CompanyName>www.xjghost.com</CompanyName>
  <MachineID>A888</MachineID>
  <ToolID>ljRTAAAAKGU=</ToolID>
  <Data><![CDATA[bGpSVEFBQUFLR1U9]]></Data>
</CustomerInfo>
</file>

<file path=customXml/item269.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70.xml><?xml version="1.0" encoding="utf-8"?>
<CustomerInfo>
  <UserName>Administrator</UserName>
  <CompanyName>www.xjghost.com</CompanyName>
  <MachineID>A888</MachineID>
  <ToolID>ljRTAAAAKGU=</ToolID>
  <Data><![CDATA[bGpSVEFBQUFLR1U9]]></Data>
</CustomerInfo>
</file>

<file path=customXml/item271.xml><?xml version="1.0" encoding="utf-8"?>
<CustomerInfo>
  <UserName>Administrator</UserName>
  <CompanyName>www.xjghost.com</CompanyName>
  <MachineID>A888</MachineID>
  <ToolID>ljRTAAAAKGU=</ToolID>
  <Data><![CDATA[bGpSVEFBQUFLR1U9]]></Data>
</CustomerInfo>
</file>

<file path=customXml/item272.xml><?xml version="1.0" encoding="utf-8"?>
<CustomerInfo>
  <UserName>Administrator</UserName>
  <CompanyName>www.xjghost.com</CompanyName>
  <MachineID>A888</MachineID>
  <ToolID>ljRTAAAAKGU=</ToolID>
  <Data><![CDATA[bGpSVEFBQUFLR1U9]]></Data>
</CustomerInfo>
</file>

<file path=customXml/item273.xml><?xml version="1.0" encoding="utf-8"?>
<CustomerInfo>
  <UserName>Administrator</UserName>
  <CompanyName>www.xjghost.com</CompanyName>
  <MachineID>A888</MachineID>
  <ToolID>ljRTAAAAKGU=</ToolID>
  <Data><![CDATA[bGpSVEFBQUFLR1U9]]></Data>
</CustomerInfo>
</file>

<file path=customXml/item274.xml><?xml version="1.0" encoding="utf-8"?>
<CustomerInfo>
  <UserName>Administrator</UserName>
  <CompanyName>www.xjghost.com</CompanyName>
  <MachineID>A888</MachineID>
  <ToolID>ljRTAAAAKGU=</ToolID>
  <Data><![CDATA[bGpSVEFBQUFLR1U9]]></Data>
</CustomerInfo>
</file>

<file path=customXml/item275.xml><?xml version="1.0" encoding="utf-8"?>
<CustomerInfo>
  <UserName>Administrator</UserName>
  <CompanyName>www.xjghost.com</CompanyName>
  <MachineID>A888</MachineID>
  <ToolID>ljRTAAAAKGU=</ToolID>
  <Data><![CDATA[bGpSVEFBQUFLR1U9]]></Data>
</CustomerInfo>
</file>

<file path=customXml/item276.xml><?xml version="1.0" encoding="utf-8"?>
<CustomerInfo>
  <UserName>Administrator</UserName>
  <CompanyName>www.xjghost.com</CompanyName>
  <MachineID>A888</MachineID>
  <ToolID>ljRTAAAAKGU=</ToolID>
  <Data><![CDATA[bGpSVEFBQUFLR1U9]]></Data>
</CustomerInfo>
</file>

<file path=customXml/item277.xml><?xml version="1.0" encoding="utf-8"?>
<CustomerInfo>
  <UserName>Administrator</UserName>
  <CompanyName>www.xjghost.com</CompanyName>
  <MachineID>A888</MachineID>
  <ToolID>ljRTAAAAKGU=</ToolID>
  <Data><![CDATA[bGpSVEFBQUFLR1U9]]></Data>
</CustomerInfo>
</file>

<file path=customXml/item278.xml><?xml version="1.0" encoding="utf-8"?>
<CustomerInfo>
  <UserName>Administrator</UserName>
  <CompanyName>www.xjghost.com</CompanyName>
  <MachineID>A888</MachineID>
  <ToolID>ljRTAAAAKGU=</ToolID>
  <Data><![CDATA[bGpSVEFBQUFLR1U9]]></Data>
</CustomerInfo>
</file>

<file path=customXml/item279.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80.xml><?xml version="1.0" encoding="utf-8"?>
<CustomerInfo>
  <UserName>Administrator</UserName>
  <CompanyName>www.xjghost.com</CompanyName>
  <MachineID>A888</MachineID>
  <ToolID>ljRTAAAAKGU=</ToolID>
  <Data><![CDATA[bGpSVEFBQUFLR1U9]]></Data>
</CustomerInfo>
</file>

<file path=customXml/item281.xml><?xml version="1.0" encoding="utf-8"?>
<CustomerInfo>
  <UserName>Administrator</UserName>
  <CompanyName>www.xjghost.com</CompanyName>
  <MachineID>A888</MachineID>
  <ToolID>ljRTAAAAKGU=</ToolID>
  <Data><![CDATA[bGpSVEFBQUFLR1U9]]></Data>
</CustomerInfo>
</file>

<file path=customXml/item282.xml><?xml version="1.0" encoding="utf-8"?>
<CustomerInfo>
  <UserName>Administrator</UserName>
  <CompanyName>www.xjghost.com</CompanyName>
  <MachineID>A888</MachineID>
  <ToolID>ljRTAAAAKGU=</ToolID>
  <Data><![CDATA[bGpSVEFBQUFLR1U9]]></Data>
</CustomerInfo>
</file>

<file path=customXml/item283.xml><?xml version="1.0" encoding="utf-8"?>
<CustomerInfo>
  <UserName>Administrator</UserName>
  <CompanyName>www.xjghost.com</CompanyName>
  <MachineID>A888</MachineID>
  <ToolID>ljRTAAAAKGU=</ToolID>
  <Data><![CDATA[bGpSVEFBQUFLR1U9]]></Data>
</CustomerInfo>
</file>

<file path=customXml/item284.xml><?xml version="1.0" encoding="utf-8"?>
<CustomerInfo>
  <UserName>Administrator</UserName>
  <CompanyName>www.xjghost.com</CompanyName>
  <MachineID>A888</MachineID>
  <ToolID>ljRTAAAAKGU=</ToolID>
  <Data><![CDATA[bGpSVEFBQUFLR1U9]]></Data>
</CustomerInfo>
</file>

<file path=customXml/item285.xml><?xml version="1.0" encoding="utf-8"?>
<CustomerInfo>
  <UserName>Administrator</UserName>
  <CompanyName>www.xjghost.com</CompanyName>
  <MachineID>A888</MachineID>
  <ToolID>ljRTAAAAKGU=</ToolID>
  <Data><![CDATA[bGpSVEFBQUFLR1U9]]></Data>
</CustomerInfo>
</file>

<file path=customXml/item286.xml><?xml version="1.0" encoding="utf-8"?>
<CustomerInfo>
  <UserName>Administrator</UserName>
  <CompanyName>www.xjghost.com</CompanyName>
  <MachineID>A888</MachineID>
  <ToolID>ljRTAAAAKGU=</ToolID>
  <Data><![CDATA[bGpSVEFBQUFLR1U9]]></Data>
</CustomerInfo>
</file>

<file path=customXml/item287.xml><?xml version="1.0" encoding="utf-8"?>
<CustomerInfo>
  <UserName>Administrator</UserName>
  <CompanyName>www.xjghost.com</CompanyName>
  <MachineID>A888</MachineID>
  <ToolID>ljRTAAAAKGU=</ToolID>
  <Data><![CDATA[bGpSVEFBQUFLR1U9]]></Data>
</CustomerInfo>
</file>

<file path=customXml/item288.xml><?xml version="1.0" encoding="utf-8"?>
<CustomerInfo>
  <UserName>Administrator</UserName>
  <CompanyName>www.xjghost.com</CompanyName>
  <MachineID>A888</MachineID>
  <ToolID>ljRTAAAAKGU=</ToolID>
  <Data><![CDATA[bGpSVEFBQUFLR1U9]]></Data>
</CustomerInfo>
</file>

<file path=customXml/item289.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290.xml><?xml version="1.0" encoding="utf-8"?>
<CustomerInfo>
  <UserName>Administrator</UserName>
  <CompanyName>www.xjghost.com</CompanyName>
  <MachineID>A888</MachineID>
  <ToolID>ljRTAAAAKGU=</ToolID>
  <Data><![CDATA[bGpSVEFBQUFLR1U9]]></Data>
</CustomerInfo>
</file>

<file path=customXml/item291.xml><?xml version="1.0" encoding="utf-8"?>
<CustomerInfo>
  <UserName>Administrator</UserName>
  <CompanyName>www.xjghost.com</CompanyName>
  <MachineID>A888</MachineID>
  <ToolID>ljRTAAAAKGU=</ToolID>
  <Data><![CDATA[bGpSVEFBQUFLR1U9]]></Data>
</CustomerInfo>
</file>

<file path=customXml/item292.xml><?xml version="1.0" encoding="utf-8"?>
<CustomerInfo>
  <UserName>Administrator</UserName>
  <CompanyName>www.xjghost.com</CompanyName>
  <MachineID>A888</MachineID>
  <ToolID>ljRTAAAAKGU=</ToolID>
  <Data><![CDATA[bGpSVEFBQUFLR1U9]]></Data>
</CustomerInfo>
</file>

<file path=customXml/item293.xml><?xml version="1.0" encoding="utf-8"?>
<CustomerInfo>
  <UserName>Administrator</UserName>
  <CompanyName>www.xjghost.com</CompanyName>
  <MachineID>A888</MachineID>
  <ToolID>ljRTAAAAKGU=</ToolID>
  <Data><![CDATA[bGpSVEFBQUFLR1U9]]></Data>
</CustomerInfo>
</file>

<file path=customXml/item294.xml><?xml version="1.0" encoding="utf-8"?>
<CustomerInfo>
  <UserName>Administrator</UserName>
  <CompanyName>www.xjghost.com</CompanyName>
  <MachineID>A888</MachineID>
  <ToolID>ljRTAAAAKGU=</ToolID>
  <Data><![CDATA[bGpSVEFBQUFLR1U9]]></Data>
</CustomerInfo>
</file>

<file path=customXml/item295.xml><?xml version="1.0" encoding="utf-8"?>
<CustomerInfo>
  <UserName>Administrator</UserName>
  <CompanyName>www.xjghost.com</CompanyName>
  <MachineID>A888</MachineID>
  <ToolID>ljRTAAAAKGU=</ToolID>
  <Data><![CDATA[bGpSVEFBQUFLR1U9]]></Data>
</CustomerInfo>
</file>

<file path=customXml/item296.xml><?xml version="1.0" encoding="utf-8"?>
<CustomerInfo>
  <UserName>Administrator</UserName>
  <CompanyName>www.xjghost.com</CompanyName>
  <MachineID>A888</MachineID>
  <ToolID>ljRTAAAAKGU=</ToolID>
  <Data><![CDATA[bGpSVEFBQUFLR1U9]]></Data>
</CustomerInfo>
</file>

<file path=customXml/item297.xml><?xml version="1.0" encoding="utf-8"?>
<CustomerInfo>
  <UserName>Administrator</UserName>
  <CompanyName>www.xjghost.com</CompanyName>
  <MachineID>A888</MachineID>
  <ToolID>ljRTAAAAKGU=</ToolID>
  <Data><![CDATA[bGpSVEFBQUFLR1U9]]></Data>
</CustomerInfo>
</file>

<file path=customXml/item298.xml><?xml version="1.0" encoding="utf-8"?>
<CustomerInfo>
  <UserName>Administrator</UserName>
  <CompanyName>www.xjghost.com</CompanyName>
  <MachineID>A888</MachineID>
  <ToolID>ljRTAAAAKGU=</ToolID>
  <Data><![CDATA[bGpSVEFBQUFLR1U9]]></Data>
</CustomerInfo>
</file>

<file path=customXml/item29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0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0C95C83F-666E-49C1-B5B6-73B1ED76E67E}">
  <ds:schemaRefs/>
</ds:datastoreItem>
</file>

<file path=customXml/itemProps10.xml><?xml version="1.0" encoding="utf-8"?>
<ds:datastoreItem xmlns:ds="http://schemas.openxmlformats.org/officeDocument/2006/customXml" ds:itemID="{95718B82-39FA-49B6-B988-B86A13AA5598}">
  <ds:schemaRefs/>
</ds:datastoreItem>
</file>

<file path=customXml/itemProps100.xml><?xml version="1.0" encoding="utf-8"?>
<ds:datastoreItem xmlns:ds="http://schemas.openxmlformats.org/officeDocument/2006/customXml" ds:itemID="{AA5EE536-C7B8-436A-8168-5B810D7EE028}">
  <ds:schemaRefs/>
</ds:datastoreItem>
</file>

<file path=customXml/itemProps101.xml><?xml version="1.0" encoding="utf-8"?>
<ds:datastoreItem xmlns:ds="http://schemas.openxmlformats.org/officeDocument/2006/customXml" ds:itemID="{C6183360-8054-47E7-A1E0-7F0CA91C409C}">
  <ds:schemaRefs/>
</ds:datastoreItem>
</file>

<file path=customXml/itemProps102.xml><?xml version="1.0" encoding="utf-8"?>
<ds:datastoreItem xmlns:ds="http://schemas.openxmlformats.org/officeDocument/2006/customXml" ds:itemID="{3A89EC33-5FFF-4CD1-9935-7095310E7113}">
  <ds:schemaRefs/>
</ds:datastoreItem>
</file>

<file path=customXml/itemProps103.xml><?xml version="1.0" encoding="utf-8"?>
<ds:datastoreItem xmlns:ds="http://schemas.openxmlformats.org/officeDocument/2006/customXml" ds:itemID="{65ADE102-88BC-4774-987D-7AA64B9259BA}">
  <ds:schemaRefs/>
</ds:datastoreItem>
</file>

<file path=customXml/itemProps104.xml><?xml version="1.0" encoding="utf-8"?>
<ds:datastoreItem xmlns:ds="http://schemas.openxmlformats.org/officeDocument/2006/customXml" ds:itemID="{DB360DA6-AC4C-44C4-BCA2-DA01706639AD}">
  <ds:schemaRefs/>
</ds:datastoreItem>
</file>

<file path=customXml/itemProps105.xml><?xml version="1.0" encoding="utf-8"?>
<ds:datastoreItem xmlns:ds="http://schemas.openxmlformats.org/officeDocument/2006/customXml" ds:itemID="{1B8C382A-64D0-48BC-B179-14397F97F552}">
  <ds:schemaRefs/>
</ds:datastoreItem>
</file>

<file path=customXml/itemProps106.xml><?xml version="1.0" encoding="utf-8"?>
<ds:datastoreItem xmlns:ds="http://schemas.openxmlformats.org/officeDocument/2006/customXml" ds:itemID="{BC337C25-196A-4799-A01D-FA317F8718AE}">
  <ds:schemaRefs/>
</ds:datastoreItem>
</file>

<file path=customXml/itemProps107.xml><?xml version="1.0" encoding="utf-8"?>
<ds:datastoreItem xmlns:ds="http://schemas.openxmlformats.org/officeDocument/2006/customXml" ds:itemID="{DCC23F57-8E03-4A44-89E4-B3C584B30313}">
  <ds:schemaRefs/>
</ds:datastoreItem>
</file>

<file path=customXml/itemProps108.xml><?xml version="1.0" encoding="utf-8"?>
<ds:datastoreItem xmlns:ds="http://schemas.openxmlformats.org/officeDocument/2006/customXml" ds:itemID="{A62836D9-B56E-4F8A-8FF1-96B6B17EABDF}">
  <ds:schemaRefs/>
</ds:datastoreItem>
</file>

<file path=customXml/itemProps109.xml><?xml version="1.0" encoding="utf-8"?>
<ds:datastoreItem xmlns:ds="http://schemas.openxmlformats.org/officeDocument/2006/customXml" ds:itemID="{E2906FFC-E0FD-453A-988A-479828058E7E}">
  <ds:schemaRefs/>
</ds:datastoreItem>
</file>

<file path=customXml/itemProps11.xml><?xml version="1.0" encoding="utf-8"?>
<ds:datastoreItem xmlns:ds="http://schemas.openxmlformats.org/officeDocument/2006/customXml" ds:itemID="{3F19EC2E-D7C8-4753-AE69-EDFA67789033}">
  <ds:schemaRefs/>
</ds:datastoreItem>
</file>

<file path=customXml/itemProps110.xml><?xml version="1.0" encoding="utf-8"?>
<ds:datastoreItem xmlns:ds="http://schemas.openxmlformats.org/officeDocument/2006/customXml" ds:itemID="{A0F8DFF7-738F-44F8-92D9-85532D7317F6}">
  <ds:schemaRefs/>
</ds:datastoreItem>
</file>

<file path=customXml/itemProps111.xml><?xml version="1.0" encoding="utf-8"?>
<ds:datastoreItem xmlns:ds="http://schemas.openxmlformats.org/officeDocument/2006/customXml" ds:itemID="{409714E6-8841-4B2B-BBE2-F6E1888B4852}">
  <ds:schemaRefs/>
</ds:datastoreItem>
</file>

<file path=customXml/itemProps112.xml><?xml version="1.0" encoding="utf-8"?>
<ds:datastoreItem xmlns:ds="http://schemas.openxmlformats.org/officeDocument/2006/customXml" ds:itemID="{7530CE1E-10F5-4DC3-AFAD-EB77383676CE}">
  <ds:schemaRefs/>
</ds:datastoreItem>
</file>

<file path=customXml/itemProps113.xml><?xml version="1.0" encoding="utf-8"?>
<ds:datastoreItem xmlns:ds="http://schemas.openxmlformats.org/officeDocument/2006/customXml" ds:itemID="{45D9A6B8-F924-4FC0-9AC5-B4A48DFC7F62}">
  <ds:schemaRefs/>
</ds:datastoreItem>
</file>

<file path=customXml/itemProps114.xml><?xml version="1.0" encoding="utf-8"?>
<ds:datastoreItem xmlns:ds="http://schemas.openxmlformats.org/officeDocument/2006/customXml" ds:itemID="{A0AD998B-9CCF-4BA0-8384-807C6BF0C563}">
  <ds:schemaRefs/>
</ds:datastoreItem>
</file>

<file path=customXml/itemProps115.xml><?xml version="1.0" encoding="utf-8"?>
<ds:datastoreItem xmlns:ds="http://schemas.openxmlformats.org/officeDocument/2006/customXml" ds:itemID="{AD53816A-A0D2-43D8-8C1D-62C163E71398}">
  <ds:schemaRefs/>
</ds:datastoreItem>
</file>

<file path=customXml/itemProps116.xml><?xml version="1.0" encoding="utf-8"?>
<ds:datastoreItem xmlns:ds="http://schemas.openxmlformats.org/officeDocument/2006/customXml" ds:itemID="{F1F05E74-3796-4A96-969E-E33984FBBB98}">
  <ds:schemaRefs/>
</ds:datastoreItem>
</file>

<file path=customXml/itemProps117.xml><?xml version="1.0" encoding="utf-8"?>
<ds:datastoreItem xmlns:ds="http://schemas.openxmlformats.org/officeDocument/2006/customXml" ds:itemID="{CC7678E0-F9F9-451F-AF07-FEEF8C0501D4}">
  <ds:schemaRefs/>
</ds:datastoreItem>
</file>

<file path=customXml/itemProps118.xml><?xml version="1.0" encoding="utf-8"?>
<ds:datastoreItem xmlns:ds="http://schemas.openxmlformats.org/officeDocument/2006/customXml" ds:itemID="{29D5BB3A-808A-4097-A805-13F1170CF8CC}">
  <ds:schemaRefs/>
</ds:datastoreItem>
</file>

<file path=customXml/itemProps119.xml><?xml version="1.0" encoding="utf-8"?>
<ds:datastoreItem xmlns:ds="http://schemas.openxmlformats.org/officeDocument/2006/customXml" ds:itemID="{B4CF4E70-54D8-428B-A2E9-A8104A9256C1}">
  <ds:schemaRefs/>
</ds:datastoreItem>
</file>

<file path=customXml/itemProps12.xml><?xml version="1.0" encoding="utf-8"?>
<ds:datastoreItem xmlns:ds="http://schemas.openxmlformats.org/officeDocument/2006/customXml" ds:itemID="{37ABC847-74A4-4C64-A2B8-67D96559CC32}">
  <ds:schemaRefs/>
</ds:datastoreItem>
</file>

<file path=customXml/itemProps120.xml><?xml version="1.0" encoding="utf-8"?>
<ds:datastoreItem xmlns:ds="http://schemas.openxmlformats.org/officeDocument/2006/customXml" ds:itemID="{6DF77F8E-9E7A-4D34-A3D5-E3ED45FB6E52}">
  <ds:schemaRefs/>
</ds:datastoreItem>
</file>

<file path=customXml/itemProps121.xml><?xml version="1.0" encoding="utf-8"?>
<ds:datastoreItem xmlns:ds="http://schemas.openxmlformats.org/officeDocument/2006/customXml" ds:itemID="{0B9E1EA6-2600-4B46-89D8-2B449CF880BA}">
  <ds:schemaRefs/>
</ds:datastoreItem>
</file>

<file path=customXml/itemProps122.xml><?xml version="1.0" encoding="utf-8"?>
<ds:datastoreItem xmlns:ds="http://schemas.openxmlformats.org/officeDocument/2006/customXml" ds:itemID="{403133AC-505B-4313-BA01-49ECA6D8711E}">
  <ds:schemaRefs/>
</ds:datastoreItem>
</file>

<file path=customXml/itemProps123.xml><?xml version="1.0" encoding="utf-8"?>
<ds:datastoreItem xmlns:ds="http://schemas.openxmlformats.org/officeDocument/2006/customXml" ds:itemID="{DA233A23-B3C8-477C-9F56-3718D9FD9792}">
  <ds:schemaRefs/>
</ds:datastoreItem>
</file>

<file path=customXml/itemProps124.xml><?xml version="1.0" encoding="utf-8"?>
<ds:datastoreItem xmlns:ds="http://schemas.openxmlformats.org/officeDocument/2006/customXml" ds:itemID="{DD240A81-8CEE-4DF7-A00C-55E019F54632}">
  <ds:schemaRefs/>
</ds:datastoreItem>
</file>

<file path=customXml/itemProps125.xml><?xml version="1.0" encoding="utf-8"?>
<ds:datastoreItem xmlns:ds="http://schemas.openxmlformats.org/officeDocument/2006/customXml" ds:itemID="{8F7A4D1E-F2FE-47AC-8034-E22FF02EDD96}">
  <ds:schemaRefs/>
</ds:datastoreItem>
</file>

<file path=customXml/itemProps126.xml><?xml version="1.0" encoding="utf-8"?>
<ds:datastoreItem xmlns:ds="http://schemas.openxmlformats.org/officeDocument/2006/customXml" ds:itemID="{BEEA8D06-4374-4DAE-ABFE-F9BDDD512854}">
  <ds:schemaRefs/>
</ds:datastoreItem>
</file>

<file path=customXml/itemProps127.xml><?xml version="1.0" encoding="utf-8"?>
<ds:datastoreItem xmlns:ds="http://schemas.openxmlformats.org/officeDocument/2006/customXml" ds:itemID="{D73D8C20-2747-40E0-AEFD-19B39E2E7870}">
  <ds:schemaRefs/>
</ds:datastoreItem>
</file>

<file path=customXml/itemProps128.xml><?xml version="1.0" encoding="utf-8"?>
<ds:datastoreItem xmlns:ds="http://schemas.openxmlformats.org/officeDocument/2006/customXml" ds:itemID="{7DC29467-ED2F-4DF9-87D9-23A8D81BB2CB}">
  <ds:schemaRefs/>
</ds:datastoreItem>
</file>

<file path=customXml/itemProps129.xml><?xml version="1.0" encoding="utf-8"?>
<ds:datastoreItem xmlns:ds="http://schemas.openxmlformats.org/officeDocument/2006/customXml" ds:itemID="{D7B3CE3E-FDED-469C-A1DA-77C539F77C39}">
  <ds:schemaRefs/>
</ds:datastoreItem>
</file>

<file path=customXml/itemProps13.xml><?xml version="1.0" encoding="utf-8"?>
<ds:datastoreItem xmlns:ds="http://schemas.openxmlformats.org/officeDocument/2006/customXml" ds:itemID="{B22E98B8-8DD5-4E0C-9C37-548DF50A5871}">
  <ds:schemaRefs/>
</ds:datastoreItem>
</file>

<file path=customXml/itemProps130.xml><?xml version="1.0" encoding="utf-8"?>
<ds:datastoreItem xmlns:ds="http://schemas.openxmlformats.org/officeDocument/2006/customXml" ds:itemID="{F091383C-16D8-4B58-97A2-F623F2E4D5F6}">
  <ds:schemaRefs/>
</ds:datastoreItem>
</file>

<file path=customXml/itemProps131.xml><?xml version="1.0" encoding="utf-8"?>
<ds:datastoreItem xmlns:ds="http://schemas.openxmlformats.org/officeDocument/2006/customXml" ds:itemID="{E0FFB605-A115-418E-A05C-5C3C84DA4A25}">
  <ds:schemaRefs/>
</ds:datastoreItem>
</file>

<file path=customXml/itemProps132.xml><?xml version="1.0" encoding="utf-8"?>
<ds:datastoreItem xmlns:ds="http://schemas.openxmlformats.org/officeDocument/2006/customXml" ds:itemID="{8EB925E8-CBDE-4DBA-B7AB-3E86D614A337}">
  <ds:schemaRefs/>
</ds:datastoreItem>
</file>

<file path=customXml/itemProps133.xml><?xml version="1.0" encoding="utf-8"?>
<ds:datastoreItem xmlns:ds="http://schemas.openxmlformats.org/officeDocument/2006/customXml" ds:itemID="{17BA5C3D-0F46-41A5-B938-45283A2C700E}">
  <ds:schemaRefs/>
</ds:datastoreItem>
</file>

<file path=customXml/itemProps134.xml><?xml version="1.0" encoding="utf-8"?>
<ds:datastoreItem xmlns:ds="http://schemas.openxmlformats.org/officeDocument/2006/customXml" ds:itemID="{262793F9-127D-46A8-9E08-6500803DBD1B}">
  <ds:schemaRefs/>
</ds:datastoreItem>
</file>

<file path=customXml/itemProps135.xml><?xml version="1.0" encoding="utf-8"?>
<ds:datastoreItem xmlns:ds="http://schemas.openxmlformats.org/officeDocument/2006/customXml" ds:itemID="{9F177AB7-4432-49B1-A7F3-551BAD6962C9}">
  <ds:schemaRefs/>
</ds:datastoreItem>
</file>

<file path=customXml/itemProps136.xml><?xml version="1.0" encoding="utf-8"?>
<ds:datastoreItem xmlns:ds="http://schemas.openxmlformats.org/officeDocument/2006/customXml" ds:itemID="{99025011-17E1-4091-B241-225F01E77F19}">
  <ds:schemaRefs/>
</ds:datastoreItem>
</file>

<file path=customXml/itemProps137.xml><?xml version="1.0" encoding="utf-8"?>
<ds:datastoreItem xmlns:ds="http://schemas.openxmlformats.org/officeDocument/2006/customXml" ds:itemID="{02956253-18C0-4E62-8422-556C83C4A29B}">
  <ds:schemaRefs/>
</ds:datastoreItem>
</file>

<file path=customXml/itemProps138.xml><?xml version="1.0" encoding="utf-8"?>
<ds:datastoreItem xmlns:ds="http://schemas.openxmlformats.org/officeDocument/2006/customXml" ds:itemID="{1303BF47-063E-42BD-ACA5-74A63E457AA2}">
  <ds:schemaRefs/>
</ds:datastoreItem>
</file>

<file path=customXml/itemProps139.xml><?xml version="1.0" encoding="utf-8"?>
<ds:datastoreItem xmlns:ds="http://schemas.openxmlformats.org/officeDocument/2006/customXml" ds:itemID="{6CCE6B73-9B4B-4E41-B800-941FABC8A35B}">
  <ds:schemaRefs/>
</ds:datastoreItem>
</file>

<file path=customXml/itemProps14.xml><?xml version="1.0" encoding="utf-8"?>
<ds:datastoreItem xmlns:ds="http://schemas.openxmlformats.org/officeDocument/2006/customXml" ds:itemID="{95FB070F-2A36-4CFB-9DDD-342E1E6014C7}">
  <ds:schemaRefs/>
</ds:datastoreItem>
</file>

<file path=customXml/itemProps140.xml><?xml version="1.0" encoding="utf-8"?>
<ds:datastoreItem xmlns:ds="http://schemas.openxmlformats.org/officeDocument/2006/customXml" ds:itemID="{E2DE30E9-A92A-4D2F-85B3-B83A68DB18B5}">
  <ds:schemaRefs/>
</ds:datastoreItem>
</file>

<file path=customXml/itemProps141.xml><?xml version="1.0" encoding="utf-8"?>
<ds:datastoreItem xmlns:ds="http://schemas.openxmlformats.org/officeDocument/2006/customXml" ds:itemID="{3A7113B8-62D9-4BD7-AD15-AD2F71F07851}">
  <ds:schemaRefs/>
</ds:datastoreItem>
</file>

<file path=customXml/itemProps142.xml><?xml version="1.0" encoding="utf-8"?>
<ds:datastoreItem xmlns:ds="http://schemas.openxmlformats.org/officeDocument/2006/customXml" ds:itemID="{9B35528D-D44C-4A05-B235-6AB53450141D}">
  <ds:schemaRefs/>
</ds:datastoreItem>
</file>

<file path=customXml/itemProps143.xml><?xml version="1.0" encoding="utf-8"?>
<ds:datastoreItem xmlns:ds="http://schemas.openxmlformats.org/officeDocument/2006/customXml" ds:itemID="{7D345179-6EBB-41FC-8B12-562AC24715B5}">
  <ds:schemaRefs/>
</ds:datastoreItem>
</file>

<file path=customXml/itemProps144.xml><?xml version="1.0" encoding="utf-8"?>
<ds:datastoreItem xmlns:ds="http://schemas.openxmlformats.org/officeDocument/2006/customXml" ds:itemID="{97066D0F-F98A-40BF-8B68-0FF9FDADA434}">
  <ds:schemaRefs/>
</ds:datastoreItem>
</file>

<file path=customXml/itemProps145.xml><?xml version="1.0" encoding="utf-8"?>
<ds:datastoreItem xmlns:ds="http://schemas.openxmlformats.org/officeDocument/2006/customXml" ds:itemID="{11B55ACC-A7D2-4533-AB4D-A5967545AD96}">
  <ds:schemaRefs/>
</ds:datastoreItem>
</file>

<file path=customXml/itemProps146.xml><?xml version="1.0" encoding="utf-8"?>
<ds:datastoreItem xmlns:ds="http://schemas.openxmlformats.org/officeDocument/2006/customXml" ds:itemID="{A6C482C8-27C4-4EA9-8C66-BD41CC6EC953}">
  <ds:schemaRefs/>
</ds:datastoreItem>
</file>

<file path=customXml/itemProps147.xml><?xml version="1.0" encoding="utf-8"?>
<ds:datastoreItem xmlns:ds="http://schemas.openxmlformats.org/officeDocument/2006/customXml" ds:itemID="{E2AE230F-556E-462B-BAE3-334202DC1CAF}">
  <ds:schemaRefs/>
</ds:datastoreItem>
</file>

<file path=customXml/itemProps148.xml><?xml version="1.0" encoding="utf-8"?>
<ds:datastoreItem xmlns:ds="http://schemas.openxmlformats.org/officeDocument/2006/customXml" ds:itemID="{11F75EB9-DFB0-43E6-964F-15B069F1934D}">
  <ds:schemaRefs/>
</ds:datastoreItem>
</file>

<file path=customXml/itemProps149.xml><?xml version="1.0" encoding="utf-8"?>
<ds:datastoreItem xmlns:ds="http://schemas.openxmlformats.org/officeDocument/2006/customXml" ds:itemID="{DB157095-C51E-411C-99E5-A08CBB02A710}">
  <ds:schemaRefs/>
</ds:datastoreItem>
</file>

<file path=customXml/itemProps15.xml><?xml version="1.0" encoding="utf-8"?>
<ds:datastoreItem xmlns:ds="http://schemas.openxmlformats.org/officeDocument/2006/customXml" ds:itemID="{EDC82910-656E-4AA2-9150-B8EA3633B91C}">
  <ds:schemaRefs/>
</ds:datastoreItem>
</file>

<file path=customXml/itemProps150.xml><?xml version="1.0" encoding="utf-8"?>
<ds:datastoreItem xmlns:ds="http://schemas.openxmlformats.org/officeDocument/2006/customXml" ds:itemID="{5815C0DE-6C05-49D9-8020-E8B3C520D5E4}">
  <ds:schemaRefs/>
</ds:datastoreItem>
</file>

<file path=customXml/itemProps151.xml><?xml version="1.0" encoding="utf-8"?>
<ds:datastoreItem xmlns:ds="http://schemas.openxmlformats.org/officeDocument/2006/customXml" ds:itemID="{38315D65-BB5B-4698-88FE-E156D13A1BDF}">
  <ds:schemaRefs/>
</ds:datastoreItem>
</file>

<file path=customXml/itemProps152.xml><?xml version="1.0" encoding="utf-8"?>
<ds:datastoreItem xmlns:ds="http://schemas.openxmlformats.org/officeDocument/2006/customXml" ds:itemID="{D7C0E8C2-9576-4296-8FAD-BA50839F9EEC}">
  <ds:schemaRefs/>
</ds:datastoreItem>
</file>

<file path=customXml/itemProps153.xml><?xml version="1.0" encoding="utf-8"?>
<ds:datastoreItem xmlns:ds="http://schemas.openxmlformats.org/officeDocument/2006/customXml" ds:itemID="{E3B22868-2FD1-4267-9CA6-AC66FBAAD18B}">
  <ds:schemaRefs/>
</ds:datastoreItem>
</file>

<file path=customXml/itemProps154.xml><?xml version="1.0" encoding="utf-8"?>
<ds:datastoreItem xmlns:ds="http://schemas.openxmlformats.org/officeDocument/2006/customXml" ds:itemID="{FD16F0AC-394C-4736-8647-5B3A6A80DF8D}">
  <ds:schemaRefs/>
</ds:datastoreItem>
</file>

<file path=customXml/itemProps155.xml><?xml version="1.0" encoding="utf-8"?>
<ds:datastoreItem xmlns:ds="http://schemas.openxmlformats.org/officeDocument/2006/customXml" ds:itemID="{863CAF2D-BB7E-41C2-91F9-988A0B9DBA21}">
  <ds:schemaRefs/>
</ds:datastoreItem>
</file>

<file path=customXml/itemProps156.xml><?xml version="1.0" encoding="utf-8"?>
<ds:datastoreItem xmlns:ds="http://schemas.openxmlformats.org/officeDocument/2006/customXml" ds:itemID="{27DCD69D-94C1-4290-B572-D447919A04D9}">
  <ds:schemaRefs/>
</ds:datastoreItem>
</file>

<file path=customXml/itemProps157.xml><?xml version="1.0" encoding="utf-8"?>
<ds:datastoreItem xmlns:ds="http://schemas.openxmlformats.org/officeDocument/2006/customXml" ds:itemID="{2F210B81-D1CF-43D8-BD76-68C24B0826CB}">
  <ds:schemaRefs/>
</ds:datastoreItem>
</file>

<file path=customXml/itemProps158.xml><?xml version="1.0" encoding="utf-8"?>
<ds:datastoreItem xmlns:ds="http://schemas.openxmlformats.org/officeDocument/2006/customXml" ds:itemID="{3F5EE5E3-3A68-4CC8-B8E3-C839778D7F7F}">
  <ds:schemaRefs/>
</ds:datastoreItem>
</file>

<file path=customXml/itemProps159.xml><?xml version="1.0" encoding="utf-8"?>
<ds:datastoreItem xmlns:ds="http://schemas.openxmlformats.org/officeDocument/2006/customXml" ds:itemID="{CE801E5F-3F51-46A6-846E-2921D7E19C20}">
  <ds:schemaRefs/>
</ds:datastoreItem>
</file>

<file path=customXml/itemProps16.xml><?xml version="1.0" encoding="utf-8"?>
<ds:datastoreItem xmlns:ds="http://schemas.openxmlformats.org/officeDocument/2006/customXml" ds:itemID="{9F815BCC-40C9-4BF5-88AD-BBB4727A7DEE}">
  <ds:schemaRefs/>
</ds:datastoreItem>
</file>

<file path=customXml/itemProps160.xml><?xml version="1.0" encoding="utf-8"?>
<ds:datastoreItem xmlns:ds="http://schemas.openxmlformats.org/officeDocument/2006/customXml" ds:itemID="{95D4ED7B-87E9-47C5-989E-9A8CA7D85559}">
  <ds:schemaRefs/>
</ds:datastoreItem>
</file>

<file path=customXml/itemProps161.xml><?xml version="1.0" encoding="utf-8"?>
<ds:datastoreItem xmlns:ds="http://schemas.openxmlformats.org/officeDocument/2006/customXml" ds:itemID="{86BEF6BF-E9E1-4E87-82CB-CF4A5F9EC537}">
  <ds:schemaRefs/>
</ds:datastoreItem>
</file>

<file path=customXml/itemProps162.xml><?xml version="1.0" encoding="utf-8"?>
<ds:datastoreItem xmlns:ds="http://schemas.openxmlformats.org/officeDocument/2006/customXml" ds:itemID="{651F4F83-6B51-4E38-9D56-E94099AB08FD}">
  <ds:schemaRefs/>
</ds:datastoreItem>
</file>

<file path=customXml/itemProps163.xml><?xml version="1.0" encoding="utf-8"?>
<ds:datastoreItem xmlns:ds="http://schemas.openxmlformats.org/officeDocument/2006/customXml" ds:itemID="{2CAF6C8C-63AC-4DC9-AA51-278CB3780A1D}">
  <ds:schemaRefs/>
</ds:datastoreItem>
</file>

<file path=customXml/itemProps164.xml><?xml version="1.0" encoding="utf-8"?>
<ds:datastoreItem xmlns:ds="http://schemas.openxmlformats.org/officeDocument/2006/customXml" ds:itemID="{972FC443-1D46-4C74-B038-3BA008064E78}">
  <ds:schemaRefs/>
</ds:datastoreItem>
</file>

<file path=customXml/itemProps165.xml><?xml version="1.0" encoding="utf-8"?>
<ds:datastoreItem xmlns:ds="http://schemas.openxmlformats.org/officeDocument/2006/customXml" ds:itemID="{DDEF5F29-77BF-4EC0-AEB1-31AF2212FD53}">
  <ds:schemaRefs/>
</ds:datastoreItem>
</file>

<file path=customXml/itemProps166.xml><?xml version="1.0" encoding="utf-8"?>
<ds:datastoreItem xmlns:ds="http://schemas.openxmlformats.org/officeDocument/2006/customXml" ds:itemID="{BCD45E8A-8E29-4950-9DB4-87276C46DAB3}">
  <ds:schemaRefs/>
</ds:datastoreItem>
</file>

<file path=customXml/itemProps167.xml><?xml version="1.0" encoding="utf-8"?>
<ds:datastoreItem xmlns:ds="http://schemas.openxmlformats.org/officeDocument/2006/customXml" ds:itemID="{DEA4FDF0-0FEC-444F-A5A1-FDA776446646}">
  <ds:schemaRefs/>
</ds:datastoreItem>
</file>

<file path=customXml/itemProps168.xml><?xml version="1.0" encoding="utf-8"?>
<ds:datastoreItem xmlns:ds="http://schemas.openxmlformats.org/officeDocument/2006/customXml" ds:itemID="{E1649D84-EBDD-45D1-BFB7-F2EFCDBE7604}">
  <ds:schemaRefs/>
</ds:datastoreItem>
</file>

<file path=customXml/itemProps169.xml><?xml version="1.0" encoding="utf-8"?>
<ds:datastoreItem xmlns:ds="http://schemas.openxmlformats.org/officeDocument/2006/customXml" ds:itemID="{AD1AE793-6CBD-417B-B4BE-4557A5514291}">
  <ds:schemaRefs/>
</ds:datastoreItem>
</file>

<file path=customXml/itemProps17.xml><?xml version="1.0" encoding="utf-8"?>
<ds:datastoreItem xmlns:ds="http://schemas.openxmlformats.org/officeDocument/2006/customXml" ds:itemID="{729640C6-C74B-4BD7-B18A-AC024027CFA4}">
  <ds:schemaRefs/>
</ds:datastoreItem>
</file>

<file path=customXml/itemProps170.xml><?xml version="1.0" encoding="utf-8"?>
<ds:datastoreItem xmlns:ds="http://schemas.openxmlformats.org/officeDocument/2006/customXml" ds:itemID="{88A81216-83F5-41F6-8C01-DDFF87FD396F}">
  <ds:schemaRefs/>
</ds:datastoreItem>
</file>

<file path=customXml/itemProps171.xml><?xml version="1.0" encoding="utf-8"?>
<ds:datastoreItem xmlns:ds="http://schemas.openxmlformats.org/officeDocument/2006/customXml" ds:itemID="{63AEA7D9-6D05-463F-BA1A-E29EF0CF826C}">
  <ds:schemaRefs/>
</ds:datastoreItem>
</file>

<file path=customXml/itemProps172.xml><?xml version="1.0" encoding="utf-8"?>
<ds:datastoreItem xmlns:ds="http://schemas.openxmlformats.org/officeDocument/2006/customXml" ds:itemID="{D6C0D904-444B-4B4F-8657-759712CE15BC}">
  <ds:schemaRefs/>
</ds:datastoreItem>
</file>

<file path=customXml/itemProps173.xml><?xml version="1.0" encoding="utf-8"?>
<ds:datastoreItem xmlns:ds="http://schemas.openxmlformats.org/officeDocument/2006/customXml" ds:itemID="{ED2071F9-1D8F-41CD-8B89-37802536E663}">
  <ds:schemaRefs/>
</ds:datastoreItem>
</file>

<file path=customXml/itemProps174.xml><?xml version="1.0" encoding="utf-8"?>
<ds:datastoreItem xmlns:ds="http://schemas.openxmlformats.org/officeDocument/2006/customXml" ds:itemID="{9E50F927-8373-491E-A4F3-332FA7D8CDE8}">
  <ds:schemaRefs/>
</ds:datastoreItem>
</file>

<file path=customXml/itemProps175.xml><?xml version="1.0" encoding="utf-8"?>
<ds:datastoreItem xmlns:ds="http://schemas.openxmlformats.org/officeDocument/2006/customXml" ds:itemID="{2E3B951D-7444-4590-8354-4DF7D693544A}">
  <ds:schemaRefs/>
</ds:datastoreItem>
</file>

<file path=customXml/itemProps176.xml><?xml version="1.0" encoding="utf-8"?>
<ds:datastoreItem xmlns:ds="http://schemas.openxmlformats.org/officeDocument/2006/customXml" ds:itemID="{878D3CD5-CC46-4313-997C-4885E80BC1AC}">
  <ds:schemaRefs/>
</ds:datastoreItem>
</file>

<file path=customXml/itemProps177.xml><?xml version="1.0" encoding="utf-8"?>
<ds:datastoreItem xmlns:ds="http://schemas.openxmlformats.org/officeDocument/2006/customXml" ds:itemID="{227145A5-1135-4C1C-B07A-F50F1C850112}">
  <ds:schemaRefs/>
</ds:datastoreItem>
</file>

<file path=customXml/itemProps178.xml><?xml version="1.0" encoding="utf-8"?>
<ds:datastoreItem xmlns:ds="http://schemas.openxmlformats.org/officeDocument/2006/customXml" ds:itemID="{F41870D9-0BB3-4702-9EF8-B9D53510DDBB}">
  <ds:schemaRefs/>
</ds:datastoreItem>
</file>

<file path=customXml/itemProps179.xml><?xml version="1.0" encoding="utf-8"?>
<ds:datastoreItem xmlns:ds="http://schemas.openxmlformats.org/officeDocument/2006/customXml" ds:itemID="{EECCC935-6FB7-42A1-9FA0-6402F81AD999}">
  <ds:schemaRefs/>
</ds:datastoreItem>
</file>

<file path=customXml/itemProps18.xml><?xml version="1.0" encoding="utf-8"?>
<ds:datastoreItem xmlns:ds="http://schemas.openxmlformats.org/officeDocument/2006/customXml" ds:itemID="{BE830F3A-9C3E-467C-8F8D-DD2FB151C6C1}">
  <ds:schemaRefs/>
</ds:datastoreItem>
</file>

<file path=customXml/itemProps180.xml><?xml version="1.0" encoding="utf-8"?>
<ds:datastoreItem xmlns:ds="http://schemas.openxmlformats.org/officeDocument/2006/customXml" ds:itemID="{78900679-C5E1-44BE-8B48-D7797122EB1A}">
  <ds:schemaRefs/>
</ds:datastoreItem>
</file>

<file path=customXml/itemProps181.xml><?xml version="1.0" encoding="utf-8"?>
<ds:datastoreItem xmlns:ds="http://schemas.openxmlformats.org/officeDocument/2006/customXml" ds:itemID="{D34EF748-094F-45AF-980E-3EB4F454DCDA}">
  <ds:schemaRefs/>
</ds:datastoreItem>
</file>

<file path=customXml/itemProps182.xml><?xml version="1.0" encoding="utf-8"?>
<ds:datastoreItem xmlns:ds="http://schemas.openxmlformats.org/officeDocument/2006/customXml" ds:itemID="{CA2AB634-CCF1-4A8D-B09D-1E2240EF2F9A}">
  <ds:schemaRefs/>
</ds:datastoreItem>
</file>

<file path=customXml/itemProps183.xml><?xml version="1.0" encoding="utf-8"?>
<ds:datastoreItem xmlns:ds="http://schemas.openxmlformats.org/officeDocument/2006/customXml" ds:itemID="{50DCE3CF-DBD3-467D-BA41-C62CF719CCD5}">
  <ds:schemaRefs/>
</ds:datastoreItem>
</file>

<file path=customXml/itemProps184.xml><?xml version="1.0" encoding="utf-8"?>
<ds:datastoreItem xmlns:ds="http://schemas.openxmlformats.org/officeDocument/2006/customXml" ds:itemID="{5BED0FC5-ADCA-4D37-96D0-F12609386535}">
  <ds:schemaRefs/>
</ds:datastoreItem>
</file>

<file path=customXml/itemProps185.xml><?xml version="1.0" encoding="utf-8"?>
<ds:datastoreItem xmlns:ds="http://schemas.openxmlformats.org/officeDocument/2006/customXml" ds:itemID="{FBBD532D-3793-48EE-9CC7-D8B29D700069}">
  <ds:schemaRefs/>
</ds:datastoreItem>
</file>

<file path=customXml/itemProps186.xml><?xml version="1.0" encoding="utf-8"?>
<ds:datastoreItem xmlns:ds="http://schemas.openxmlformats.org/officeDocument/2006/customXml" ds:itemID="{7E99C606-20F1-4FC4-A1F6-F841B418F41C}">
  <ds:schemaRefs/>
</ds:datastoreItem>
</file>

<file path=customXml/itemProps187.xml><?xml version="1.0" encoding="utf-8"?>
<ds:datastoreItem xmlns:ds="http://schemas.openxmlformats.org/officeDocument/2006/customXml" ds:itemID="{22EF6CE3-DE84-43BE-936A-EDAC8E5910D0}">
  <ds:schemaRefs/>
</ds:datastoreItem>
</file>

<file path=customXml/itemProps188.xml><?xml version="1.0" encoding="utf-8"?>
<ds:datastoreItem xmlns:ds="http://schemas.openxmlformats.org/officeDocument/2006/customXml" ds:itemID="{10EC83B2-2EC8-409D-B7D3-6ED6175DD2E9}">
  <ds:schemaRefs/>
</ds:datastoreItem>
</file>

<file path=customXml/itemProps189.xml><?xml version="1.0" encoding="utf-8"?>
<ds:datastoreItem xmlns:ds="http://schemas.openxmlformats.org/officeDocument/2006/customXml" ds:itemID="{34C83F53-A31F-4360-8CD3-57057B612C53}">
  <ds:schemaRefs/>
</ds:datastoreItem>
</file>

<file path=customXml/itemProps19.xml><?xml version="1.0" encoding="utf-8"?>
<ds:datastoreItem xmlns:ds="http://schemas.openxmlformats.org/officeDocument/2006/customXml" ds:itemID="{77A103EE-A3B3-4EB5-918D-C9C68EDC3132}">
  <ds:schemaRefs/>
</ds:datastoreItem>
</file>

<file path=customXml/itemProps190.xml><?xml version="1.0" encoding="utf-8"?>
<ds:datastoreItem xmlns:ds="http://schemas.openxmlformats.org/officeDocument/2006/customXml" ds:itemID="{3F571227-FFED-4825-A453-64D2B1FE2287}">
  <ds:schemaRefs/>
</ds:datastoreItem>
</file>

<file path=customXml/itemProps191.xml><?xml version="1.0" encoding="utf-8"?>
<ds:datastoreItem xmlns:ds="http://schemas.openxmlformats.org/officeDocument/2006/customXml" ds:itemID="{6C7F7B3F-7800-48D4-B788-3954F4D17414}">
  <ds:schemaRefs/>
</ds:datastoreItem>
</file>

<file path=customXml/itemProps192.xml><?xml version="1.0" encoding="utf-8"?>
<ds:datastoreItem xmlns:ds="http://schemas.openxmlformats.org/officeDocument/2006/customXml" ds:itemID="{FD9ACEE7-BB84-4B57-A2B6-5C3B842DFF60}">
  <ds:schemaRefs/>
</ds:datastoreItem>
</file>

<file path=customXml/itemProps193.xml><?xml version="1.0" encoding="utf-8"?>
<ds:datastoreItem xmlns:ds="http://schemas.openxmlformats.org/officeDocument/2006/customXml" ds:itemID="{3A951187-07CF-4E15-BAFA-82BD4D0F6277}">
  <ds:schemaRefs/>
</ds:datastoreItem>
</file>

<file path=customXml/itemProps194.xml><?xml version="1.0" encoding="utf-8"?>
<ds:datastoreItem xmlns:ds="http://schemas.openxmlformats.org/officeDocument/2006/customXml" ds:itemID="{A9357114-F3D5-4792-B33E-5C91B0D60B75}">
  <ds:schemaRefs/>
</ds:datastoreItem>
</file>

<file path=customXml/itemProps195.xml><?xml version="1.0" encoding="utf-8"?>
<ds:datastoreItem xmlns:ds="http://schemas.openxmlformats.org/officeDocument/2006/customXml" ds:itemID="{605CE072-AF08-46E9-97D4-2478A3718B93}">
  <ds:schemaRefs/>
</ds:datastoreItem>
</file>

<file path=customXml/itemProps196.xml><?xml version="1.0" encoding="utf-8"?>
<ds:datastoreItem xmlns:ds="http://schemas.openxmlformats.org/officeDocument/2006/customXml" ds:itemID="{F90CD6D8-7786-4478-9097-1D0F37AA3261}">
  <ds:schemaRefs/>
</ds:datastoreItem>
</file>

<file path=customXml/itemProps197.xml><?xml version="1.0" encoding="utf-8"?>
<ds:datastoreItem xmlns:ds="http://schemas.openxmlformats.org/officeDocument/2006/customXml" ds:itemID="{C8C53390-9677-48BD-9547-7163924B7278}">
  <ds:schemaRefs/>
</ds:datastoreItem>
</file>

<file path=customXml/itemProps198.xml><?xml version="1.0" encoding="utf-8"?>
<ds:datastoreItem xmlns:ds="http://schemas.openxmlformats.org/officeDocument/2006/customXml" ds:itemID="{282ADE20-45D8-4083-A6FD-4217059B9908}">
  <ds:schemaRefs/>
</ds:datastoreItem>
</file>

<file path=customXml/itemProps199.xml><?xml version="1.0" encoding="utf-8"?>
<ds:datastoreItem xmlns:ds="http://schemas.openxmlformats.org/officeDocument/2006/customXml" ds:itemID="{14DFE8CC-EA1C-43E2-89BA-868D7676EE96}">
  <ds:schemaRefs/>
</ds:datastoreItem>
</file>

<file path=customXml/itemProps2.xml><?xml version="1.0" encoding="utf-8"?>
<ds:datastoreItem xmlns:ds="http://schemas.openxmlformats.org/officeDocument/2006/customXml" ds:itemID="{037C3F87-3778-4FAE-A606-8C9867254814}">
  <ds:schemaRefs/>
</ds:datastoreItem>
</file>

<file path=customXml/itemProps20.xml><?xml version="1.0" encoding="utf-8"?>
<ds:datastoreItem xmlns:ds="http://schemas.openxmlformats.org/officeDocument/2006/customXml" ds:itemID="{7C1839F4-5192-48E1-AC27-3B830636F09B}">
  <ds:schemaRefs/>
</ds:datastoreItem>
</file>

<file path=customXml/itemProps200.xml><?xml version="1.0" encoding="utf-8"?>
<ds:datastoreItem xmlns:ds="http://schemas.openxmlformats.org/officeDocument/2006/customXml" ds:itemID="{ECD0B37E-B177-4535-B5BE-6244EC13BD0E}">
  <ds:schemaRefs/>
</ds:datastoreItem>
</file>

<file path=customXml/itemProps201.xml><?xml version="1.0" encoding="utf-8"?>
<ds:datastoreItem xmlns:ds="http://schemas.openxmlformats.org/officeDocument/2006/customXml" ds:itemID="{15DC7709-5A0D-4334-8B54-FC489E0110A3}">
  <ds:schemaRefs/>
</ds:datastoreItem>
</file>

<file path=customXml/itemProps202.xml><?xml version="1.0" encoding="utf-8"?>
<ds:datastoreItem xmlns:ds="http://schemas.openxmlformats.org/officeDocument/2006/customXml" ds:itemID="{2C007B21-ED84-40B7-802A-76174B34D04E}">
  <ds:schemaRefs/>
</ds:datastoreItem>
</file>

<file path=customXml/itemProps203.xml><?xml version="1.0" encoding="utf-8"?>
<ds:datastoreItem xmlns:ds="http://schemas.openxmlformats.org/officeDocument/2006/customXml" ds:itemID="{F7163062-D299-45B9-A33F-053840A6A484}">
  <ds:schemaRefs/>
</ds:datastoreItem>
</file>

<file path=customXml/itemProps204.xml><?xml version="1.0" encoding="utf-8"?>
<ds:datastoreItem xmlns:ds="http://schemas.openxmlformats.org/officeDocument/2006/customXml" ds:itemID="{9781C6C2-0A7B-4A72-8708-673DFE6C5697}">
  <ds:schemaRefs/>
</ds:datastoreItem>
</file>

<file path=customXml/itemProps205.xml><?xml version="1.0" encoding="utf-8"?>
<ds:datastoreItem xmlns:ds="http://schemas.openxmlformats.org/officeDocument/2006/customXml" ds:itemID="{AA0D3E68-FDCC-46F4-BA69-85FC9B056755}">
  <ds:schemaRefs/>
</ds:datastoreItem>
</file>

<file path=customXml/itemProps206.xml><?xml version="1.0" encoding="utf-8"?>
<ds:datastoreItem xmlns:ds="http://schemas.openxmlformats.org/officeDocument/2006/customXml" ds:itemID="{D55F99F3-FD9D-4B9A-81B0-D98D75898EFC}">
  <ds:schemaRefs/>
</ds:datastoreItem>
</file>

<file path=customXml/itemProps207.xml><?xml version="1.0" encoding="utf-8"?>
<ds:datastoreItem xmlns:ds="http://schemas.openxmlformats.org/officeDocument/2006/customXml" ds:itemID="{1D8728F7-9AA9-4439-A676-101E3F508C4C}">
  <ds:schemaRefs/>
</ds:datastoreItem>
</file>

<file path=customXml/itemProps208.xml><?xml version="1.0" encoding="utf-8"?>
<ds:datastoreItem xmlns:ds="http://schemas.openxmlformats.org/officeDocument/2006/customXml" ds:itemID="{C7FFF50B-EC8F-47E7-8577-EDDDDE251692}">
  <ds:schemaRefs/>
</ds:datastoreItem>
</file>

<file path=customXml/itemProps209.xml><?xml version="1.0" encoding="utf-8"?>
<ds:datastoreItem xmlns:ds="http://schemas.openxmlformats.org/officeDocument/2006/customXml" ds:itemID="{C80A7B39-EC51-494D-978F-D0261F977DFC}">
  <ds:schemaRefs/>
</ds:datastoreItem>
</file>

<file path=customXml/itemProps21.xml><?xml version="1.0" encoding="utf-8"?>
<ds:datastoreItem xmlns:ds="http://schemas.openxmlformats.org/officeDocument/2006/customXml" ds:itemID="{DE83C3F6-2392-45D7-A8D3-C08DE0293F92}">
  <ds:schemaRefs/>
</ds:datastoreItem>
</file>

<file path=customXml/itemProps210.xml><?xml version="1.0" encoding="utf-8"?>
<ds:datastoreItem xmlns:ds="http://schemas.openxmlformats.org/officeDocument/2006/customXml" ds:itemID="{A7ADA6FC-31E0-41F1-90FA-9887B3559309}">
  <ds:schemaRefs/>
</ds:datastoreItem>
</file>

<file path=customXml/itemProps211.xml><?xml version="1.0" encoding="utf-8"?>
<ds:datastoreItem xmlns:ds="http://schemas.openxmlformats.org/officeDocument/2006/customXml" ds:itemID="{38595CF9-DC77-4543-BF92-77E0152BA16A}">
  <ds:schemaRefs/>
</ds:datastoreItem>
</file>

<file path=customXml/itemProps212.xml><?xml version="1.0" encoding="utf-8"?>
<ds:datastoreItem xmlns:ds="http://schemas.openxmlformats.org/officeDocument/2006/customXml" ds:itemID="{70EA6FA2-0E0C-40DD-B910-912C7C2AB266}">
  <ds:schemaRefs/>
</ds:datastoreItem>
</file>

<file path=customXml/itemProps213.xml><?xml version="1.0" encoding="utf-8"?>
<ds:datastoreItem xmlns:ds="http://schemas.openxmlformats.org/officeDocument/2006/customXml" ds:itemID="{375A5208-D69F-4ADF-9D97-71D0473521E3}">
  <ds:schemaRefs/>
</ds:datastoreItem>
</file>

<file path=customXml/itemProps214.xml><?xml version="1.0" encoding="utf-8"?>
<ds:datastoreItem xmlns:ds="http://schemas.openxmlformats.org/officeDocument/2006/customXml" ds:itemID="{CB7DB870-72F8-4712-A2A6-EECE4D76DF5B}">
  <ds:schemaRefs/>
</ds:datastoreItem>
</file>

<file path=customXml/itemProps215.xml><?xml version="1.0" encoding="utf-8"?>
<ds:datastoreItem xmlns:ds="http://schemas.openxmlformats.org/officeDocument/2006/customXml" ds:itemID="{E1A19CA3-9CCE-4174-9EA3-AA98B1828AD3}">
  <ds:schemaRefs/>
</ds:datastoreItem>
</file>

<file path=customXml/itemProps216.xml><?xml version="1.0" encoding="utf-8"?>
<ds:datastoreItem xmlns:ds="http://schemas.openxmlformats.org/officeDocument/2006/customXml" ds:itemID="{2CF2FF8E-6515-4E0F-95DF-AEA7C3235663}">
  <ds:schemaRefs/>
</ds:datastoreItem>
</file>

<file path=customXml/itemProps217.xml><?xml version="1.0" encoding="utf-8"?>
<ds:datastoreItem xmlns:ds="http://schemas.openxmlformats.org/officeDocument/2006/customXml" ds:itemID="{73DBCE58-8EEF-42AC-92BC-53C20CC0D232}">
  <ds:schemaRefs/>
</ds:datastoreItem>
</file>

<file path=customXml/itemProps218.xml><?xml version="1.0" encoding="utf-8"?>
<ds:datastoreItem xmlns:ds="http://schemas.openxmlformats.org/officeDocument/2006/customXml" ds:itemID="{0EB303A2-C1A0-4765-8B72-C47BB5FEE3E6}">
  <ds:schemaRefs/>
</ds:datastoreItem>
</file>

<file path=customXml/itemProps219.xml><?xml version="1.0" encoding="utf-8"?>
<ds:datastoreItem xmlns:ds="http://schemas.openxmlformats.org/officeDocument/2006/customXml" ds:itemID="{2FC96DEE-0A83-47B0-AC13-455298E688D9}">
  <ds:schemaRefs/>
</ds:datastoreItem>
</file>

<file path=customXml/itemProps22.xml><?xml version="1.0" encoding="utf-8"?>
<ds:datastoreItem xmlns:ds="http://schemas.openxmlformats.org/officeDocument/2006/customXml" ds:itemID="{A5C00E63-DA73-48F3-8D8B-7C5333E2D4A8}">
  <ds:schemaRefs/>
</ds:datastoreItem>
</file>

<file path=customXml/itemProps220.xml><?xml version="1.0" encoding="utf-8"?>
<ds:datastoreItem xmlns:ds="http://schemas.openxmlformats.org/officeDocument/2006/customXml" ds:itemID="{C0CDAA47-F27D-44FA-8D3D-546A8BDA6361}">
  <ds:schemaRefs/>
</ds:datastoreItem>
</file>

<file path=customXml/itemProps221.xml><?xml version="1.0" encoding="utf-8"?>
<ds:datastoreItem xmlns:ds="http://schemas.openxmlformats.org/officeDocument/2006/customXml" ds:itemID="{50409F10-0A43-424E-A6B1-6C2786DE674A}">
  <ds:schemaRefs/>
</ds:datastoreItem>
</file>

<file path=customXml/itemProps222.xml><?xml version="1.0" encoding="utf-8"?>
<ds:datastoreItem xmlns:ds="http://schemas.openxmlformats.org/officeDocument/2006/customXml" ds:itemID="{4172EFAE-E2DC-424C-AADC-952E9A9F0A5D}">
  <ds:schemaRefs/>
</ds:datastoreItem>
</file>

<file path=customXml/itemProps223.xml><?xml version="1.0" encoding="utf-8"?>
<ds:datastoreItem xmlns:ds="http://schemas.openxmlformats.org/officeDocument/2006/customXml" ds:itemID="{47284992-78CC-478F-B8DF-992036779AD6}">
  <ds:schemaRefs/>
</ds:datastoreItem>
</file>

<file path=customXml/itemProps224.xml><?xml version="1.0" encoding="utf-8"?>
<ds:datastoreItem xmlns:ds="http://schemas.openxmlformats.org/officeDocument/2006/customXml" ds:itemID="{2C504884-F67A-4593-B10F-C89B199407AA}">
  <ds:schemaRefs/>
</ds:datastoreItem>
</file>

<file path=customXml/itemProps225.xml><?xml version="1.0" encoding="utf-8"?>
<ds:datastoreItem xmlns:ds="http://schemas.openxmlformats.org/officeDocument/2006/customXml" ds:itemID="{E6596A87-113B-4116-9594-8ACAA76E7755}">
  <ds:schemaRefs/>
</ds:datastoreItem>
</file>

<file path=customXml/itemProps226.xml><?xml version="1.0" encoding="utf-8"?>
<ds:datastoreItem xmlns:ds="http://schemas.openxmlformats.org/officeDocument/2006/customXml" ds:itemID="{465EFC71-64E6-4250-AD0B-D17878D7BECA}">
  <ds:schemaRefs/>
</ds:datastoreItem>
</file>

<file path=customXml/itemProps227.xml><?xml version="1.0" encoding="utf-8"?>
<ds:datastoreItem xmlns:ds="http://schemas.openxmlformats.org/officeDocument/2006/customXml" ds:itemID="{04184D9A-1109-49FE-A6B4-8A4970054908}">
  <ds:schemaRefs/>
</ds:datastoreItem>
</file>

<file path=customXml/itemProps228.xml><?xml version="1.0" encoding="utf-8"?>
<ds:datastoreItem xmlns:ds="http://schemas.openxmlformats.org/officeDocument/2006/customXml" ds:itemID="{FB2746E5-210C-4731-8D14-A45B836BB62A}">
  <ds:schemaRefs/>
</ds:datastoreItem>
</file>

<file path=customXml/itemProps229.xml><?xml version="1.0" encoding="utf-8"?>
<ds:datastoreItem xmlns:ds="http://schemas.openxmlformats.org/officeDocument/2006/customXml" ds:itemID="{6E7DC9A0-AACE-41DB-B732-24CE846520C7}">
  <ds:schemaRefs/>
</ds:datastoreItem>
</file>

<file path=customXml/itemProps23.xml><?xml version="1.0" encoding="utf-8"?>
<ds:datastoreItem xmlns:ds="http://schemas.openxmlformats.org/officeDocument/2006/customXml" ds:itemID="{6A1F4C0D-3798-4872-8420-643F1D62E439}">
  <ds:schemaRefs/>
</ds:datastoreItem>
</file>

<file path=customXml/itemProps230.xml><?xml version="1.0" encoding="utf-8"?>
<ds:datastoreItem xmlns:ds="http://schemas.openxmlformats.org/officeDocument/2006/customXml" ds:itemID="{F59AF05C-3924-48AD-81FA-87E8975B3E52}">
  <ds:schemaRefs/>
</ds:datastoreItem>
</file>

<file path=customXml/itemProps231.xml><?xml version="1.0" encoding="utf-8"?>
<ds:datastoreItem xmlns:ds="http://schemas.openxmlformats.org/officeDocument/2006/customXml" ds:itemID="{8666FD38-A98E-4C3C-8943-E2CCB0F0BB28}">
  <ds:schemaRefs/>
</ds:datastoreItem>
</file>

<file path=customXml/itemProps232.xml><?xml version="1.0" encoding="utf-8"?>
<ds:datastoreItem xmlns:ds="http://schemas.openxmlformats.org/officeDocument/2006/customXml" ds:itemID="{CE5BC68E-2B52-4EC0-B361-614D9B3977C5}">
  <ds:schemaRefs/>
</ds:datastoreItem>
</file>

<file path=customXml/itemProps233.xml><?xml version="1.0" encoding="utf-8"?>
<ds:datastoreItem xmlns:ds="http://schemas.openxmlformats.org/officeDocument/2006/customXml" ds:itemID="{865A70E8-DF92-49AD-9BE5-5D7D1006710D}">
  <ds:schemaRefs/>
</ds:datastoreItem>
</file>

<file path=customXml/itemProps234.xml><?xml version="1.0" encoding="utf-8"?>
<ds:datastoreItem xmlns:ds="http://schemas.openxmlformats.org/officeDocument/2006/customXml" ds:itemID="{0FAC0796-582B-4081-92E6-7C33B51C5E98}">
  <ds:schemaRefs/>
</ds:datastoreItem>
</file>

<file path=customXml/itemProps235.xml><?xml version="1.0" encoding="utf-8"?>
<ds:datastoreItem xmlns:ds="http://schemas.openxmlformats.org/officeDocument/2006/customXml" ds:itemID="{BAB4C705-56C7-46A1-A99A-905ED5A0B210}">
  <ds:schemaRefs/>
</ds:datastoreItem>
</file>

<file path=customXml/itemProps236.xml><?xml version="1.0" encoding="utf-8"?>
<ds:datastoreItem xmlns:ds="http://schemas.openxmlformats.org/officeDocument/2006/customXml" ds:itemID="{23A30107-F151-4FFA-9FFD-C07B62B4730F}">
  <ds:schemaRefs/>
</ds:datastoreItem>
</file>

<file path=customXml/itemProps237.xml><?xml version="1.0" encoding="utf-8"?>
<ds:datastoreItem xmlns:ds="http://schemas.openxmlformats.org/officeDocument/2006/customXml" ds:itemID="{A55D61F1-347D-4F0E-9968-5A1FD28D7895}">
  <ds:schemaRefs/>
</ds:datastoreItem>
</file>

<file path=customXml/itemProps238.xml><?xml version="1.0" encoding="utf-8"?>
<ds:datastoreItem xmlns:ds="http://schemas.openxmlformats.org/officeDocument/2006/customXml" ds:itemID="{D594EF9C-87B9-4212-A337-027DDD679491}">
  <ds:schemaRefs/>
</ds:datastoreItem>
</file>

<file path=customXml/itemProps239.xml><?xml version="1.0" encoding="utf-8"?>
<ds:datastoreItem xmlns:ds="http://schemas.openxmlformats.org/officeDocument/2006/customXml" ds:itemID="{D2FA7DA3-242E-4C29-82E5-2F4C74C42333}">
  <ds:schemaRefs/>
</ds:datastoreItem>
</file>

<file path=customXml/itemProps24.xml><?xml version="1.0" encoding="utf-8"?>
<ds:datastoreItem xmlns:ds="http://schemas.openxmlformats.org/officeDocument/2006/customXml" ds:itemID="{46FD37FD-BDEE-42A5-A04B-CAE9B1CBD7F1}">
  <ds:schemaRefs/>
</ds:datastoreItem>
</file>

<file path=customXml/itemProps240.xml><?xml version="1.0" encoding="utf-8"?>
<ds:datastoreItem xmlns:ds="http://schemas.openxmlformats.org/officeDocument/2006/customXml" ds:itemID="{A75D5DD7-FCB3-40C1-9E79-F461B8DE4C32}">
  <ds:schemaRefs/>
</ds:datastoreItem>
</file>

<file path=customXml/itemProps241.xml><?xml version="1.0" encoding="utf-8"?>
<ds:datastoreItem xmlns:ds="http://schemas.openxmlformats.org/officeDocument/2006/customXml" ds:itemID="{359D0A93-4CC0-45EF-B2FC-FDFB6BDE7FCD}">
  <ds:schemaRefs/>
</ds:datastoreItem>
</file>

<file path=customXml/itemProps242.xml><?xml version="1.0" encoding="utf-8"?>
<ds:datastoreItem xmlns:ds="http://schemas.openxmlformats.org/officeDocument/2006/customXml" ds:itemID="{829D59C9-D789-40AB-AD30-930950771688}">
  <ds:schemaRefs/>
</ds:datastoreItem>
</file>

<file path=customXml/itemProps243.xml><?xml version="1.0" encoding="utf-8"?>
<ds:datastoreItem xmlns:ds="http://schemas.openxmlformats.org/officeDocument/2006/customXml" ds:itemID="{2B22349F-DEF0-4235-A718-731130250D6F}">
  <ds:schemaRefs/>
</ds:datastoreItem>
</file>

<file path=customXml/itemProps244.xml><?xml version="1.0" encoding="utf-8"?>
<ds:datastoreItem xmlns:ds="http://schemas.openxmlformats.org/officeDocument/2006/customXml" ds:itemID="{DE749E48-F0F8-4C10-B53B-D98D5D731B2A}">
  <ds:schemaRefs/>
</ds:datastoreItem>
</file>

<file path=customXml/itemProps245.xml><?xml version="1.0" encoding="utf-8"?>
<ds:datastoreItem xmlns:ds="http://schemas.openxmlformats.org/officeDocument/2006/customXml" ds:itemID="{38C2A3CF-221A-4F88-BFC9-C027FA6CBFA0}">
  <ds:schemaRefs/>
</ds:datastoreItem>
</file>

<file path=customXml/itemProps246.xml><?xml version="1.0" encoding="utf-8"?>
<ds:datastoreItem xmlns:ds="http://schemas.openxmlformats.org/officeDocument/2006/customXml" ds:itemID="{0A960965-38F1-460E-B8F2-90D52AA3387A}">
  <ds:schemaRefs/>
</ds:datastoreItem>
</file>

<file path=customXml/itemProps247.xml><?xml version="1.0" encoding="utf-8"?>
<ds:datastoreItem xmlns:ds="http://schemas.openxmlformats.org/officeDocument/2006/customXml" ds:itemID="{453EC092-AB23-4F56-8118-F1AB07E418D3}">
  <ds:schemaRefs/>
</ds:datastoreItem>
</file>

<file path=customXml/itemProps248.xml><?xml version="1.0" encoding="utf-8"?>
<ds:datastoreItem xmlns:ds="http://schemas.openxmlformats.org/officeDocument/2006/customXml" ds:itemID="{C9A48F4C-BB7D-42CB-8D5C-B49D9F993D2B}">
  <ds:schemaRefs/>
</ds:datastoreItem>
</file>

<file path=customXml/itemProps249.xml><?xml version="1.0" encoding="utf-8"?>
<ds:datastoreItem xmlns:ds="http://schemas.openxmlformats.org/officeDocument/2006/customXml" ds:itemID="{6B9F830E-EE3C-4D13-823D-5FE62E3EC4C4}">
  <ds:schemaRefs/>
</ds:datastoreItem>
</file>

<file path=customXml/itemProps25.xml><?xml version="1.0" encoding="utf-8"?>
<ds:datastoreItem xmlns:ds="http://schemas.openxmlformats.org/officeDocument/2006/customXml" ds:itemID="{975E82B0-E0F0-42AD-8179-7842EA72F0DD}">
  <ds:schemaRefs/>
</ds:datastoreItem>
</file>

<file path=customXml/itemProps250.xml><?xml version="1.0" encoding="utf-8"?>
<ds:datastoreItem xmlns:ds="http://schemas.openxmlformats.org/officeDocument/2006/customXml" ds:itemID="{885A32FE-895C-46A6-A010-FF3628AC0E2E}">
  <ds:schemaRefs/>
</ds:datastoreItem>
</file>

<file path=customXml/itemProps251.xml><?xml version="1.0" encoding="utf-8"?>
<ds:datastoreItem xmlns:ds="http://schemas.openxmlformats.org/officeDocument/2006/customXml" ds:itemID="{B602EF90-A344-42DD-AC54-0ADB445482FD}">
  <ds:schemaRefs/>
</ds:datastoreItem>
</file>

<file path=customXml/itemProps252.xml><?xml version="1.0" encoding="utf-8"?>
<ds:datastoreItem xmlns:ds="http://schemas.openxmlformats.org/officeDocument/2006/customXml" ds:itemID="{8E38576F-CCEA-46A5-8EAC-37C3AE5F5C14}">
  <ds:schemaRefs/>
</ds:datastoreItem>
</file>

<file path=customXml/itemProps253.xml><?xml version="1.0" encoding="utf-8"?>
<ds:datastoreItem xmlns:ds="http://schemas.openxmlformats.org/officeDocument/2006/customXml" ds:itemID="{45200C04-CD24-4BDF-9C20-C65BEC07F656}">
  <ds:schemaRefs/>
</ds:datastoreItem>
</file>

<file path=customXml/itemProps254.xml><?xml version="1.0" encoding="utf-8"?>
<ds:datastoreItem xmlns:ds="http://schemas.openxmlformats.org/officeDocument/2006/customXml" ds:itemID="{EDEA6921-DC07-49F2-B484-3AD5FE27A368}">
  <ds:schemaRefs/>
</ds:datastoreItem>
</file>

<file path=customXml/itemProps255.xml><?xml version="1.0" encoding="utf-8"?>
<ds:datastoreItem xmlns:ds="http://schemas.openxmlformats.org/officeDocument/2006/customXml" ds:itemID="{9712392E-E4BD-4D40-83CC-A585071B9B29}">
  <ds:schemaRefs/>
</ds:datastoreItem>
</file>

<file path=customXml/itemProps256.xml><?xml version="1.0" encoding="utf-8"?>
<ds:datastoreItem xmlns:ds="http://schemas.openxmlformats.org/officeDocument/2006/customXml" ds:itemID="{9760D973-7D2A-4213-8278-91A1D8943489}">
  <ds:schemaRefs/>
</ds:datastoreItem>
</file>

<file path=customXml/itemProps257.xml><?xml version="1.0" encoding="utf-8"?>
<ds:datastoreItem xmlns:ds="http://schemas.openxmlformats.org/officeDocument/2006/customXml" ds:itemID="{A0C286D3-CFB8-4456-B6EC-3D1895F24015}">
  <ds:schemaRefs/>
</ds:datastoreItem>
</file>

<file path=customXml/itemProps258.xml><?xml version="1.0" encoding="utf-8"?>
<ds:datastoreItem xmlns:ds="http://schemas.openxmlformats.org/officeDocument/2006/customXml" ds:itemID="{C3E4EC11-C38B-44AA-802E-67E6BB29837A}">
  <ds:schemaRefs/>
</ds:datastoreItem>
</file>

<file path=customXml/itemProps259.xml><?xml version="1.0" encoding="utf-8"?>
<ds:datastoreItem xmlns:ds="http://schemas.openxmlformats.org/officeDocument/2006/customXml" ds:itemID="{2ADCFE46-F33A-41D1-967E-4E5889032B72}">
  <ds:schemaRefs/>
</ds:datastoreItem>
</file>

<file path=customXml/itemProps26.xml><?xml version="1.0" encoding="utf-8"?>
<ds:datastoreItem xmlns:ds="http://schemas.openxmlformats.org/officeDocument/2006/customXml" ds:itemID="{BF74FA54-CD48-429B-826E-1A7E13C3C4D6}">
  <ds:schemaRefs/>
</ds:datastoreItem>
</file>

<file path=customXml/itemProps260.xml><?xml version="1.0" encoding="utf-8"?>
<ds:datastoreItem xmlns:ds="http://schemas.openxmlformats.org/officeDocument/2006/customXml" ds:itemID="{AB59AEBF-5A5E-427A-94AB-D3F0DFDA7AA8}">
  <ds:schemaRefs/>
</ds:datastoreItem>
</file>

<file path=customXml/itemProps261.xml><?xml version="1.0" encoding="utf-8"?>
<ds:datastoreItem xmlns:ds="http://schemas.openxmlformats.org/officeDocument/2006/customXml" ds:itemID="{02C34FE6-3052-45EC-A98C-6E0C318EEF24}">
  <ds:schemaRefs/>
</ds:datastoreItem>
</file>

<file path=customXml/itemProps262.xml><?xml version="1.0" encoding="utf-8"?>
<ds:datastoreItem xmlns:ds="http://schemas.openxmlformats.org/officeDocument/2006/customXml" ds:itemID="{7DE21AC9-A869-4946-B31C-0634D10C9D50}">
  <ds:schemaRefs/>
</ds:datastoreItem>
</file>

<file path=customXml/itemProps263.xml><?xml version="1.0" encoding="utf-8"?>
<ds:datastoreItem xmlns:ds="http://schemas.openxmlformats.org/officeDocument/2006/customXml" ds:itemID="{E9CBC935-C1B6-40F0-B806-A500BD3C420A}">
  <ds:schemaRefs/>
</ds:datastoreItem>
</file>

<file path=customXml/itemProps264.xml><?xml version="1.0" encoding="utf-8"?>
<ds:datastoreItem xmlns:ds="http://schemas.openxmlformats.org/officeDocument/2006/customXml" ds:itemID="{EFD920B1-1993-42F2-8F13-C44D7645FF5F}">
  <ds:schemaRefs/>
</ds:datastoreItem>
</file>

<file path=customXml/itemProps265.xml><?xml version="1.0" encoding="utf-8"?>
<ds:datastoreItem xmlns:ds="http://schemas.openxmlformats.org/officeDocument/2006/customXml" ds:itemID="{67AF01B4-C964-442E-AAFF-F207B39043B5}">
  <ds:schemaRefs/>
</ds:datastoreItem>
</file>

<file path=customXml/itemProps266.xml><?xml version="1.0" encoding="utf-8"?>
<ds:datastoreItem xmlns:ds="http://schemas.openxmlformats.org/officeDocument/2006/customXml" ds:itemID="{BD45B636-01F9-4F16-8358-7100B801E284}">
  <ds:schemaRefs/>
</ds:datastoreItem>
</file>

<file path=customXml/itemProps267.xml><?xml version="1.0" encoding="utf-8"?>
<ds:datastoreItem xmlns:ds="http://schemas.openxmlformats.org/officeDocument/2006/customXml" ds:itemID="{5ED0434E-E94F-4D67-B16B-0383C7280749}">
  <ds:schemaRefs/>
</ds:datastoreItem>
</file>

<file path=customXml/itemProps268.xml><?xml version="1.0" encoding="utf-8"?>
<ds:datastoreItem xmlns:ds="http://schemas.openxmlformats.org/officeDocument/2006/customXml" ds:itemID="{BE70EEE2-5182-40F1-A150-9E3A33C16870}">
  <ds:schemaRefs/>
</ds:datastoreItem>
</file>

<file path=customXml/itemProps269.xml><?xml version="1.0" encoding="utf-8"?>
<ds:datastoreItem xmlns:ds="http://schemas.openxmlformats.org/officeDocument/2006/customXml" ds:itemID="{6C29E1DB-1346-4755-BBF9-7537D0E565B0}">
  <ds:schemaRefs/>
</ds:datastoreItem>
</file>

<file path=customXml/itemProps27.xml><?xml version="1.0" encoding="utf-8"?>
<ds:datastoreItem xmlns:ds="http://schemas.openxmlformats.org/officeDocument/2006/customXml" ds:itemID="{E647AA2F-0DAD-43D0-B915-0F912E935E00}">
  <ds:schemaRefs/>
</ds:datastoreItem>
</file>

<file path=customXml/itemProps270.xml><?xml version="1.0" encoding="utf-8"?>
<ds:datastoreItem xmlns:ds="http://schemas.openxmlformats.org/officeDocument/2006/customXml" ds:itemID="{6912ECB5-C39C-4E8C-908D-45557B856E3D}">
  <ds:schemaRefs/>
</ds:datastoreItem>
</file>

<file path=customXml/itemProps271.xml><?xml version="1.0" encoding="utf-8"?>
<ds:datastoreItem xmlns:ds="http://schemas.openxmlformats.org/officeDocument/2006/customXml" ds:itemID="{5C7EF0DE-0F83-4443-9AAB-A2E9A34916A3}">
  <ds:schemaRefs/>
</ds:datastoreItem>
</file>

<file path=customXml/itemProps272.xml><?xml version="1.0" encoding="utf-8"?>
<ds:datastoreItem xmlns:ds="http://schemas.openxmlformats.org/officeDocument/2006/customXml" ds:itemID="{A397C368-B4DB-4E66-B76F-C86978C8479E}">
  <ds:schemaRefs/>
</ds:datastoreItem>
</file>

<file path=customXml/itemProps273.xml><?xml version="1.0" encoding="utf-8"?>
<ds:datastoreItem xmlns:ds="http://schemas.openxmlformats.org/officeDocument/2006/customXml" ds:itemID="{7ADA733B-FE62-4257-A413-D2E61281A67F}">
  <ds:schemaRefs/>
</ds:datastoreItem>
</file>

<file path=customXml/itemProps274.xml><?xml version="1.0" encoding="utf-8"?>
<ds:datastoreItem xmlns:ds="http://schemas.openxmlformats.org/officeDocument/2006/customXml" ds:itemID="{F946DB3A-F164-4D06-8471-E452DFEDA386}">
  <ds:schemaRefs/>
</ds:datastoreItem>
</file>

<file path=customXml/itemProps275.xml><?xml version="1.0" encoding="utf-8"?>
<ds:datastoreItem xmlns:ds="http://schemas.openxmlformats.org/officeDocument/2006/customXml" ds:itemID="{40916666-46B5-4B6D-A05D-33022EF1C770}">
  <ds:schemaRefs/>
</ds:datastoreItem>
</file>

<file path=customXml/itemProps276.xml><?xml version="1.0" encoding="utf-8"?>
<ds:datastoreItem xmlns:ds="http://schemas.openxmlformats.org/officeDocument/2006/customXml" ds:itemID="{70F9D551-4ADD-4FF0-8800-ABCA80A89175}">
  <ds:schemaRefs/>
</ds:datastoreItem>
</file>

<file path=customXml/itemProps277.xml><?xml version="1.0" encoding="utf-8"?>
<ds:datastoreItem xmlns:ds="http://schemas.openxmlformats.org/officeDocument/2006/customXml" ds:itemID="{E5DB8208-8F84-4DC0-925F-7DC8A4DD3B3F}">
  <ds:schemaRefs/>
</ds:datastoreItem>
</file>

<file path=customXml/itemProps278.xml><?xml version="1.0" encoding="utf-8"?>
<ds:datastoreItem xmlns:ds="http://schemas.openxmlformats.org/officeDocument/2006/customXml" ds:itemID="{512497BC-4CC5-4476-BD03-5FE442E60DBB}">
  <ds:schemaRefs/>
</ds:datastoreItem>
</file>

<file path=customXml/itemProps279.xml><?xml version="1.0" encoding="utf-8"?>
<ds:datastoreItem xmlns:ds="http://schemas.openxmlformats.org/officeDocument/2006/customXml" ds:itemID="{FD358B0D-9BC2-4E07-AA7B-39EDDDA4228E}">
  <ds:schemaRefs/>
</ds:datastoreItem>
</file>

<file path=customXml/itemProps28.xml><?xml version="1.0" encoding="utf-8"?>
<ds:datastoreItem xmlns:ds="http://schemas.openxmlformats.org/officeDocument/2006/customXml" ds:itemID="{8AEA7499-9882-41D9-AAEE-370D05F5603E}">
  <ds:schemaRefs/>
</ds:datastoreItem>
</file>

<file path=customXml/itemProps280.xml><?xml version="1.0" encoding="utf-8"?>
<ds:datastoreItem xmlns:ds="http://schemas.openxmlformats.org/officeDocument/2006/customXml" ds:itemID="{3C1DEE29-9C00-4D66-91DB-EE2C87435246}">
  <ds:schemaRefs/>
</ds:datastoreItem>
</file>

<file path=customXml/itemProps281.xml><?xml version="1.0" encoding="utf-8"?>
<ds:datastoreItem xmlns:ds="http://schemas.openxmlformats.org/officeDocument/2006/customXml" ds:itemID="{2D211000-F224-4AE9-B96A-D6A7D11360FA}">
  <ds:schemaRefs/>
</ds:datastoreItem>
</file>

<file path=customXml/itemProps282.xml><?xml version="1.0" encoding="utf-8"?>
<ds:datastoreItem xmlns:ds="http://schemas.openxmlformats.org/officeDocument/2006/customXml" ds:itemID="{45B07136-6C67-4993-B8A8-206175DA903D}">
  <ds:schemaRefs/>
</ds:datastoreItem>
</file>

<file path=customXml/itemProps283.xml><?xml version="1.0" encoding="utf-8"?>
<ds:datastoreItem xmlns:ds="http://schemas.openxmlformats.org/officeDocument/2006/customXml" ds:itemID="{4645E2A2-66E9-4F8B-B127-1D08155ED6A1}">
  <ds:schemaRefs/>
</ds:datastoreItem>
</file>

<file path=customXml/itemProps284.xml><?xml version="1.0" encoding="utf-8"?>
<ds:datastoreItem xmlns:ds="http://schemas.openxmlformats.org/officeDocument/2006/customXml" ds:itemID="{575DAD92-1DEB-452D-9389-01A7693A0CEB}">
  <ds:schemaRefs/>
</ds:datastoreItem>
</file>

<file path=customXml/itemProps285.xml><?xml version="1.0" encoding="utf-8"?>
<ds:datastoreItem xmlns:ds="http://schemas.openxmlformats.org/officeDocument/2006/customXml" ds:itemID="{2863AF6E-90AB-466F-8FC4-575BD1B2E2EC}">
  <ds:schemaRefs/>
</ds:datastoreItem>
</file>

<file path=customXml/itemProps286.xml><?xml version="1.0" encoding="utf-8"?>
<ds:datastoreItem xmlns:ds="http://schemas.openxmlformats.org/officeDocument/2006/customXml" ds:itemID="{5D0C4282-88A6-4BA0-A009-8F6610ACDA71}">
  <ds:schemaRefs/>
</ds:datastoreItem>
</file>

<file path=customXml/itemProps287.xml><?xml version="1.0" encoding="utf-8"?>
<ds:datastoreItem xmlns:ds="http://schemas.openxmlformats.org/officeDocument/2006/customXml" ds:itemID="{02E82FB0-84D4-4973-8D13-A3648CDB3B9F}">
  <ds:schemaRefs/>
</ds:datastoreItem>
</file>

<file path=customXml/itemProps288.xml><?xml version="1.0" encoding="utf-8"?>
<ds:datastoreItem xmlns:ds="http://schemas.openxmlformats.org/officeDocument/2006/customXml" ds:itemID="{0495BFD2-4F06-4390-8468-CBE7719DF8EE}">
  <ds:schemaRefs/>
</ds:datastoreItem>
</file>

<file path=customXml/itemProps289.xml><?xml version="1.0" encoding="utf-8"?>
<ds:datastoreItem xmlns:ds="http://schemas.openxmlformats.org/officeDocument/2006/customXml" ds:itemID="{E8193D91-1310-4F85-B4E9-7C4EA79E730C}">
  <ds:schemaRefs/>
</ds:datastoreItem>
</file>

<file path=customXml/itemProps29.xml><?xml version="1.0" encoding="utf-8"?>
<ds:datastoreItem xmlns:ds="http://schemas.openxmlformats.org/officeDocument/2006/customXml" ds:itemID="{C1C99B0B-7634-4EB9-9B56-F4A0DACCCBD0}">
  <ds:schemaRefs/>
</ds:datastoreItem>
</file>

<file path=customXml/itemProps290.xml><?xml version="1.0" encoding="utf-8"?>
<ds:datastoreItem xmlns:ds="http://schemas.openxmlformats.org/officeDocument/2006/customXml" ds:itemID="{A868CEC7-DE7E-40F7-BE18-9F5DF701C96F}">
  <ds:schemaRefs/>
</ds:datastoreItem>
</file>

<file path=customXml/itemProps291.xml><?xml version="1.0" encoding="utf-8"?>
<ds:datastoreItem xmlns:ds="http://schemas.openxmlformats.org/officeDocument/2006/customXml" ds:itemID="{C7939FD6-E14D-4656-A4E3-27D07503A820}">
  <ds:schemaRefs/>
</ds:datastoreItem>
</file>

<file path=customXml/itemProps292.xml><?xml version="1.0" encoding="utf-8"?>
<ds:datastoreItem xmlns:ds="http://schemas.openxmlformats.org/officeDocument/2006/customXml" ds:itemID="{E5109E4A-371D-484C-B4F8-7729F55AEA39}">
  <ds:schemaRefs/>
</ds:datastoreItem>
</file>

<file path=customXml/itemProps293.xml><?xml version="1.0" encoding="utf-8"?>
<ds:datastoreItem xmlns:ds="http://schemas.openxmlformats.org/officeDocument/2006/customXml" ds:itemID="{99DEDF7D-E7EC-4A43-8305-35BD026BD929}">
  <ds:schemaRefs/>
</ds:datastoreItem>
</file>

<file path=customXml/itemProps294.xml><?xml version="1.0" encoding="utf-8"?>
<ds:datastoreItem xmlns:ds="http://schemas.openxmlformats.org/officeDocument/2006/customXml" ds:itemID="{BCE35012-2C20-494B-B652-39A2E1606CBA}">
  <ds:schemaRefs/>
</ds:datastoreItem>
</file>

<file path=customXml/itemProps295.xml><?xml version="1.0" encoding="utf-8"?>
<ds:datastoreItem xmlns:ds="http://schemas.openxmlformats.org/officeDocument/2006/customXml" ds:itemID="{41CAD3BC-FDEC-4A07-9E82-59779D796A8F}">
  <ds:schemaRefs/>
</ds:datastoreItem>
</file>

<file path=customXml/itemProps296.xml><?xml version="1.0" encoding="utf-8"?>
<ds:datastoreItem xmlns:ds="http://schemas.openxmlformats.org/officeDocument/2006/customXml" ds:itemID="{A11AA93D-0E2D-4911-9A6F-B70A965A26DE}">
  <ds:schemaRefs/>
</ds:datastoreItem>
</file>

<file path=customXml/itemProps297.xml><?xml version="1.0" encoding="utf-8"?>
<ds:datastoreItem xmlns:ds="http://schemas.openxmlformats.org/officeDocument/2006/customXml" ds:itemID="{B1A4D1C4-5D7F-4154-BBB8-D4F7FA201061}">
  <ds:schemaRefs/>
</ds:datastoreItem>
</file>

<file path=customXml/itemProps298.xml><?xml version="1.0" encoding="utf-8"?>
<ds:datastoreItem xmlns:ds="http://schemas.openxmlformats.org/officeDocument/2006/customXml" ds:itemID="{D9E8D2D9-3322-4F18-B3B5-E7387DAFA23E}">
  <ds:schemaRefs/>
</ds:datastoreItem>
</file>

<file path=customXml/itemProps299.xml><?xml version="1.0" encoding="utf-8"?>
<ds:datastoreItem xmlns:ds="http://schemas.openxmlformats.org/officeDocument/2006/customXml" ds:itemID="{58D9E36A-CE67-4810-A237-894FCB7411E3}">
  <ds:schemaRefs/>
</ds:datastoreItem>
</file>

<file path=customXml/itemProps3.xml><?xml version="1.0" encoding="utf-8"?>
<ds:datastoreItem xmlns:ds="http://schemas.openxmlformats.org/officeDocument/2006/customXml" ds:itemID="{EDC2C242-B503-4BBC-B526-058F366028BE}">
  <ds:schemaRefs/>
</ds:datastoreItem>
</file>

<file path=customXml/itemProps30.xml><?xml version="1.0" encoding="utf-8"?>
<ds:datastoreItem xmlns:ds="http://schemas.openxmlformats.org/officeDocument/2006/customXml" ds:itemID="{1EC7AE4A-938B-4B86-A524-9E7335DCD67B}">
  <ds:schemaRefs/>
</ds:datastoreItem>
</file>

<file path=customXml/itemProps300.xml><?xml version="1.0" encoding="utf-8"?>
<ds:datastoreItem xmlns:ds="http://schemas.openxmlformats.org/officeDocument/2006/customXml" ds:itemID="{003774FF-FF2D-4AC8-9E75-A9AC3AABA856}">
  <ds:schemaRefs/>
</ds:datastoreItem>
</file>

<file path=customXml/itemProps31.xml><?xml version="1.0" encoding="utf-8"?>
<ds:datastoreItem xmlns:ds="http://schemas.openxmlformats.org/officeDocument/2006/customXml" ds:itemID="{8E4DEE3D-E6B4-4C6F-AC34-E35B886B483E}">
  <ds:schemaRefs/>
</ds:datastoreItem>
</file>

<file path=customXml/itemProps32.xml><?xml version="1.0" encoding="utf-8"?>
<ds:datastoreItem xmlns:ds="http://schemas.openxmlformats.org/officeDocument/2006/customXml" ds:itemID="{7EAD1CF4-2F51-438E-B521-85EBB2427FEC}">
  <ds:schemaRefs/>
</ds:datastoreItem>
</file>

<file path=customXml/itemProps33.xml><?xml version="1.0" encoding="utf-8"?>
<ds:datastoreItem xmlns:ds="http://schemas.openxmlformats.org/officeDocument/2006/customXml" ds:itemID="{B3013FBC-E6F7-414D-8ABC-A17E54025674}">
  <ds:schemaRefs/>
</ds:datastoreItem>
</file>

<file path=customXml/itemProps34.xml><?xml version="1.0" encoding="utf-8"?>
<ds:datastoreItem xmlns:ds="http://schemas.openxmlformats.org/officeDocument/2006/customXml" ds:itemID="{527A3F86-1AF9-443B-A702-4B5D58A587A3}">
  <ds:schemaRefs/>
</ds:datastoreItem>
</file>

<file path=customXml/itemProps35.xml><?xml version="1.0" encoding="utf-8"?>
<ds:datastoreItem xmlns:ds="http://schemas.openxmlformats.org/officeDocument/2006/customXml" ds:itemID="{1B6C9C8F-2D05-40D1-BB8E-2D43F5AFC3C9}">
  <ds:schemaRefs/>
</ds:datastoreItem>
</file>

<file path=customXml/itemProps36.xml><?xml version="1.0" encoding="utf-8"?>
<ds:datastoreItem xmlns:ds="http://schemas.openxmlformats.org/officeDocument/2006/customXml" ds:itemID="{5F47E42B-F88A-49C2-9ED3-A71383CC2823}">
  <ds:schemaRefs/>
</ds:datastoreItem>
</file>

<file path=customXml/itemProps37.xml><?xml version="1.0" encoding="utf-8"?>
<ds:datastoreItem xmlns:ds="http://schemas.openxmlformats.org/officeDocument/2006/customXml" ds:itemID="{96B9EF8F-FB7C-4189-A111-2387B63EAE10}">
  <ds:schemaRefs/>
</ds:datastoreItem>
</file>

<file path=customXml/itemProps38.xml><?xml version="1.0" encoding="utf-8"?>
<ds:datastoreItem xmlns:ds="http://schemas.openxmlformats.org/officeDocument/2006/customXml" ds:itemID="{C6528BEB-10A5-4CC9-BCA3-418E7BEA3A5C}">
  <ds:schemaRefs/>
</ds:datastoreItem>
</file>

<file path=customXml/itemProps39.xml><?xml version="1.0" encoding="utf-8"?>
<ds:datastoreItem xmlns:ds="http://schemas.openxmlformats.org/officeDocument/2006/customXml" ds:itemID="{6D3A72F4-6D9F-42BB-837D-6A9CF188A72B}">
  <ds:schemaRefs/>
</ds:datastoreItem>
</file>

<file path=customXml/itemProps4.xml><?xml version="1.0" encoding="utf-8"?>
<ds:datastoreItem xmlns:ds="http://schemas.openxmlformats.org/officeDocument/2006/customXml" ds:itemID="{32F61CDA-32FA-4B6C-AA16-15A92D8A2A6F}">
  <ds:schemaRefs/>
</ds:datastoreItem>
</file>

<file path=customXml/itemProps40.xml><?xml version="1.0" encoding="utf-8"?>
<ds:datastoreItem xmlns:ds="http://schemas.openxmlformats.org/officeDocument/2006/customXml" ds:itemID="{77B267ED-5174-4A4C-91B6-A0509DB910B8}">
  <ds:schemaRefs/>
</ds:datastoreItem>
</file>

<file path=customXml/itemProps41.xml><?xml version="1.0" encoding="utf-8"?>
<ds:datastoreItem xmlns:ds="http://schemas.openxmlformats.org/officeDocument/2006/customXml" ds:itemID="{7B08B8EB-C877-4AB7-8888-319C5535693F}">
  <ds:schemaRefs/>
</ds:datastoreItem>
</file>

<file path=customXml/itemProps42.xml><?xml version="1.0" encoding="utf-8"?>
<ds:datastoreItem xmlns:ds="http://schemas.openxmlformats.org/officeDocument/2006/customXml" ds:itemID="{12641DA9-0273-4030-9347-D48065873897}">
  <ds:schemaRefs/>
</ds:datastoreItem>
</file>

<file path=customXml/itemProps43.xml><?xml version="1.0" encoding="utf-8"?>
<ds:datastoreItem xmlns:ds="http://schemas.openxmlformats.org/officeDocument/2006/customXml" ds:itemID="{F5C1D101-281E-4492-A79B-B0A4390FA04E}">
  <ds:schemaRefs/>
</ds:datastoreItem>
</file>

<file path=customXml/itemProps44.xml><?xml version="1.0" encoding="utf-8"?>
<ds:datastoreItem xmlns:ds="http://schemas.openxmlformats.org/officeDocument/2006/customXml" ds:itemID="{760C53EB-D78A-483F-A100-F0C667DC218B}">
  <ds:schemaRefs/>
</ds:datastoreItem>
</file>

<file path=customXml/itemProps45.xml><?xml version="1.0" encoding="utf-8"?>
<ds:datastoreItem xmlns:ds="http://schemas.openxmlformats.org/officeDocument/2006/customXml" ds:itemID="{C241A0CB-466E-4F4F-A7CA-5AC94213D639}">
  <ds:schemaRefs/>
</ds:datastoreItem>
</file>

<file path=customXml/itemProps46.xml><?xml version="1.0" encoding="utf-8"?>
<ds:datastoreItem xmlns:ds="http://schemas.openxmlformats.org/officeDocument/2006/customXml" ds:itemID="{152B5466-0C8A-4E5D-80A1-7810D5BEDBF3}">
  <ds:schemaRefs/>
</ds:datastoreItem>
</file>

<file path=customXml/itemProps47.xml><?xml version="1.0" encoding="utf-8"?>
<ds:datastoreItem xmlns:ds="http://schemas.openxmlformats.org/officeDocument/2006/customXml" ds:itemID="{01A469DD-DAAF-4E68-85EA-F45FE66D4063}">
  <ds:schemaRefs/>
</ds:datastoreItem>
</file>

<file path=customXml/itemProps48.xml><?xml version="1.0" encoding="utf-8"?>
<ds:datastoreItem xmlns:ds="http://schemas.openxmlformats.org/officeDocument/2006/customXml" ds:itemID="{4571CAF8-7FB8-440F-A637-F9DEB3DE8E35}">
  <ds:schemaRefs/>
</ds:datastoreItem>
</file>

<file path=customXml/itemProps49.xml><?xml version="1.0" encoding="utf-8"?>
<ds:datastoreItem xmlns:ds="http://schemas.openxmlformats.org/officeDocument/2006/customXml" ds:itemID="{77DECBEF-3EC0-4DE6-A308-1D9B4F0D85A7}">
  <ds:schemaRefs/>
</ds:datastoreItem>
</file>

<file path=customXml/itemProps5.xml><?xml version="1.0" encoding="utf-8"?>
<ds:datastoreItem xmlns:ds="http://schemas.openxmlformats.org/officeDocument/2006/customXml" ds:itemID="{130D4AE8-23C3-408B-BE31-990B7BC6AF71}">
  <ds:schemaRefs/>
</ds:datastoreItem>
</file>

<file path=customXml/itemProps50.xml><?xml version="1.0" encoding="utf-8"?>
<ds:datastoreItem xmlns:ds="http://schemas.openxmlformats.org/officeDocument/2006/customXml" ds:itemID="{0FC6C346-B1BF-421A-B3F0-B5E691F436C3}">
  <ds:schemaRefs/>
</ds:datastoreItem>
</file>

<file path=customXml/itemProps51.xml><?xml version="1.0" encoding="utf-8"?>
<ds:datastoreItem xmlns:ds="http://schemas.openxmlformats.org/officeDocument/2006/customXml" ds:itemID="{D3FBDFB7-6053-4AB1-A804-F5E3D4F00C0A}">
  <ds:schemaRefs/>
</ds:datastoreItem>
</file>

<file path=customXml/itemProps52.xml><?xml version="1.0" encoding="utf-8"?>
<ds:datastoreItem xmlns:ds="http://schemas.openxmlformats.org/officeDocument/2006/customXml" ds:itemID="{0B9AD7C5-838C-492B-BE7E-DC898C26DAC1}">
  <ds:schemaRefs/>
</ds:datastoreItem>
</file>

<file path=customXml/itemProps53.xml><?xml version="1.0" encoding="utf-8"?>
<ds:datastoreItem xmlns:ds="http://schemas.openxmlformats.org/officeDocument/2006/customXml" ds:itemID="{AF18689E-F751-4BFF-B22E-2E0A777260E6}">
  <ds:schemaRefs/>
</ds:datastoreItem>
</file>

<file path=customXml/itemProps54.xml><?xml version="1.0" encoding="utf-8"?>
<ds:datastoreItem xmlns:ds="http://schemas.openxmlformats.org/officeDocument/2006/customXml" ds:itemID="{D980CE38-58AF-4319-842E-283BF58EED0A}">
  <ds:schemaRefs/>
</ds:datastoreItem>
</file>

<file path=customXml/itemProps55.xml><?xml version="1.0" encoding="utf-8"?>
<ds:datastoreItem xmlns:ds="http://schemas.openxmlformats.org/officeDocument/2006/customXml" ds:itemID="{358132FF-49BD-4048-B5B4-1E8B1FF8CFDD}">
  <ds:schemaRefs/>
</ds:datastoreItem>
</file>

<file path=customXml/itemProps56.xml><?xml version="1.0" encoding="utf-8"?>
<ds:datastoreItem xmlns:ds="http://schemas.openxmlformats.org/officeDocument/2006/customXml" ds:itemID="{A5656C22-79BB-4BE6-98F9-FB2BB318C8E2}">
  <ds:schemaRefs/>
</ds:datastoreItem>
</file>

<file path=customXml/itemProps57.xml><?xml version="1.0" encoding="utf-8"?>
<ds:datastoreItem xmlns:ds="http://schemas.openxmlformats.org/officeDocument/2006/customXml" ds:itemID="{0F907051-94E8-4E24-A7DD-E3E00DA70A2D}">
  <ds:schemaRefs/>
</ds:datastoreItem>
</file>

<file path=customXml/itemProps58.xml><?xml version="1.0" encoding="utf-8"?>
<ds:datastoreItem xmlns:ds="http://schemas.openxmlformats.org/officeDocument/2006/customXml" ds:itemID="{F107B625-93C2-4FE0-95CC-40C4DD78782F}">
  <ds:schemaRefs/>
</ds:datastoreItem>
</file>

<file path=customXml/itemProps59.xml><?xml version="1.0" encoding="utf-8"?>
<ds:datastoreItem xmlns:ds="http://schemas.openxmlformats.org/officeDocument/2006/customXml" ds:itemID="{40EFB341-C8E0-4852-97C1-56AFC3D1599E}">
  <ds:schemaRefs/>
</ds:datastoreItem>
</file>

<file path=customXml/itemProps6.xml><?xml version="1.0" encoding="utf-8"?>
<ds:datastoreItem xmlns:ds="http://schemas.openxmlformats.org/officeDocument/2006/customXml" ds:itemID="{B2A7BA12-8766-43BF-A091-059B5032C1BA}">
  <ds:schemaRefs/>
</ds:datastoreItem>
</file>

<file path=customXml/itemProps60.xml><?xml version="1.0" encoding="utf-8"?>
<ds:datastoreItem xmlns:ds="http://schemas.openxmlformats.org/officeDocument/2006/customXml" ds:itemID="{B6A6E133-2635-461D-B01E-5BB67F6FEADD}">
  <ds:schemaRefs/>
</ds:datastoreItem>
</file>

<file path=customXml/itemProps61.xml><?xml version="1.0" encoding="utf-8"?>
<ds:datastoreItem xmlns:ds="http://schemas.openxmlformats.org/officeDocument/2006/customXml" ds:itemID="{7838593B-9C55-447A-8BC8-5C91CC2B2FD3}">
  <ds:schemaRefs/>
</ds:datastoreItem>
</file>

<file path=customXml/itemProps62.xml><?xml version="1.0" encoding="utf-8"?>
<ds:datastoreItem xmlns:ds="http://schemas.openxmlformats.org/officeDocument/2006/customXml" ds:itemID="{D3016678-4ED5-4513-836D-F406695689E5}">
  <ds:schemaRefs/>
</ds:datastoreItem>
</file>

<file path=customXml/itemProps63.xml><?xml version="1.0" encoding="utf-8"?>
<ds:datastoreItem xmlns:ds="http://schemas.openxmlformats.org/officeDocument/2006/customXml" ds:itemID="{2FF792BD-D090-42E8-A25C-7ECCE552D271}">
  <ds:schemaRefs/>
</ds:datastoreItem>
</file>

<file path=customXml/itemProps64.xml><?xml version="1.0" encoding="utf-8"?>
<ds:datastoreItem xmlns:ds="http://schemas.openxmlformats.org/officeDocument/2006/customXml" ds:itemID="{346EE161-A9D8-45C6-8701-BCFEDDC86051}">
  <ds:schemaRefs/>
</ds:datastoreItem>
</file>

<file path=customXml/itemProps65.xml><?xml version="1.0" encoding="utf-8"?>
<ds:datastoreItem xmlns:ds="http://schemas.openxmlformats.org/officeDocument/2006/customXml" ds:itemID="{693A61E0-EB18-4D7A-A9A0-FD316E7296BE}">
  <ds:schemaRefs/>
</ds:datastoreItem>
</file>

<file path=customXml/itemProps66.xml><?xml version="1.0" encoding="utf-8"?>
<ds:datastoreItem xmlns:ds="http://schemas.openxmlformats.org/officeDocument/2006/customXml" ds:itemID="{AEFD7356-E88F-41AF-8376-2335B890E1F5}">
  <ds:schemaRefs/>
</ds:datastoreItem>
</file>

<file path=customXml/itemProps67.xml><?xml version="1.0" encoding="utf-8"?>
<ds:datastoreItem xmlns:ds="http://schemas.openxmlformats.org/officeDocument/2006/customXml" ds:itemID="{D35F67EC-21F7-47F1-AD83-4F9F63372216}">
  <ds:schemaRefs/>
</ds:datastoreItem>
</file>

<file path=customXml/itemProps68.xml><?xml version="1.0" encoding="utf-8"?>
<ds:datastoreItem xmlns:ds="http://schemas.openxmlformats.org/officeDocument/2006/customXml" ds:itemID="{23E87BA6-72EE-428B-B3E6-E47558518DC3}">
  <ds:schemaRefs/>
</ds:datastoreItem>
</file>

<file path=customXml/itemProps69.xml><?xml version="1.0" encoding="utf-8"?>
<ds:datastoreItem xmlns:ds="http://schemas.openxmlformats.org/officeDocument/2006/customXml" ds:itemID="{ED5BEE86-5BF8-455C-BFA7-19D1BF7C5F6B}">
  <ds:schemaRefs/>
</ds:datastoreItem>
</file>

<file path=customXml/itemProps7.xml><?xml version="1.0" encoding="utf-8"?>
<ds:datastoreItem xmlns:ds="http://schemas.openxmlformats.org/officeDocument/2006/customXml" ds:itemID="{AB7DB0A1-6244-4078-A482-9CD32D2723FD}">
  <ds:schemaRefs/>
</ds:datastoreItem>
</file>

<file path=customXml/itemProps70.xml><?xml version="1.0" encoding="utf-8"?>
<ds:datastoreItem xmlns:ds="http://schemas.openxmlformats.org/officeDocument/2006/customXml" ds:itemID="{40A67CF0-A531-4588-9150-56FE8C09A76B}">
  <ds:schemaRefs/>
</ds:datastoreItem>
</file>

<file path=customXml/itemProps71.xml><?xml version="1.0" encoding="utf-8"?>
<ds:datastoreItem xmlns:ds="http://schemas.openxmlformats.org/officeDocument/2006/customXml" ds:itemID="{8D0153D7-BB63-4B53-9D76-44731A39CB15}">
  <ds:schemaRefs/>
</ds:datastoreItem>
</file>

<file path=customXml/itemProps72.xml><?xml version="1.0" encoding="utf-8"?>
<ds:datastoreItem xmlns:ds="http://schemas.openxmlformats.org/officeDocument/2006/customXml" ds:itemID="{5C23B3A1-552F-49F8-9891-862459092956}">
  <ds:schemaRefs/>
</ds:datastoreItem>
</file>

<file path=customXml/itemProps73.xml><?xml version="1.0" encoding="utf-8"?>
<ds:datastoreItem xmlns:ds="http://schemas.openxmlformats.org/officeDocument/2006/customXml" ds:itemID="{EB92729C-F311-49CC-95F4-73B4543B2704}">
  <ds:schemaRefs/>
</ds:datastoreItem>
</file>

<file path=customXml/itemProps74.xml><?xml version="1.0" encoding="utf-8"?>
<ds:datastoreItem xmlns:ds="http://schemas.openxmlformats.org/officeDocument/2006/customXml" ds:itemID="{4826543E-E79C-445D-9B83-FF8FE4D11D9F}">
  <ds:schemaRefs/>
</ds:datastoreItem>
</file>

<file path=customXml/itemProps75.xml><?xml version="1.0" encoding="utf-8"?>
<ds:datastoreItem xmlns:ds="http://schemas.openxmlformats.org/officeDocument/2006/customXml" ds:itemID="{BA2D5E28-E300-4DE3-81AF-C9B97ADE6707}">
  <ds:schemaRefs/>
</ds:datastoreItem>
</file>

<file path=customXml/itemProps76.xml><?xml version="1.0" encoding="utf-8"?>
<ds:datastoreItem xmlns:ds="http://schemas.openxmlformats.org/officeDocument/2006/customXml" ds:itemID="{56B88CB2-A6C9-463C-8696-F685DAF1EE6A}">
  <ds:schemaRefs/>
</ds:datastoreItem>
</file>

<file path=customXml/itemProps77.xml><?xml version="1.0" encoding="utf-8"?>
<ds:datastoreItem xmlns:ds="http://schemas.openxmlformats.org/officeDocument/2006/customXml" ds:itemID="{A94288C7-A115-4ABB-BE73-782B03DED49C}">
  <ds:schemaRefs/>
</ds:datastoreItem>
</file>

<file path=customXml/itemProps78.xml><?xml version="1.0" encoding="utf-8"?>
<ds:datastoreItem xmlns:ds="http://schemas.openxmlformats.org/officeDocument/2006/customXml" ds:itemID="{9E7CA119-5424-4432-85E1-AB8F2D1C2DFC}">
  <ds:schemaRefs/>
</ds:datastoreItem>
</file>

<file path=customXml/itemProps79.xml><?xml version="1.0" encoding="utf-8"?>
<ds:datastoreItem xmlns:ds="http://schemas.openxmlformats.org/officeDocument/2006/customXml" ds:itemID="{D68E110A-6BF3-4691-8523-5C075DD916F7}">
  <ds:schemaRefs/>
</ds:datastoreItem>
</file>

<file path=customXml/itemProps8.xml><?xml version="1.0" encoding="utf-8"?>
<ds:datastoreItem xmlns:ds="http://schemas.openxmlformats.org/officeDocument/2006/customXml" ds:itemID="{E095170F-29E9-4D98-8D1B-FB32D6F54227}">
  <ds:schemaRefs/>
</ds:datastoreItem>
</file>

<file path=customXml/itemProps80.xml><?xml version="1.0" encoding="utf-8"?>
<ds:datastoreItem xmlns:ds="http://schemas.openxmlformats.org/officeDocument/2006/customXml" ds:itemID="{2D60699A-36D9-418D-93CB-3B990D49D136}">
  <ds:schemaRefs/>
</ds:datastoreItem>
</file>

<file path=customXml/itemProps81.xml><?xml version="1.0" encoding="utf-8"?>
<ds:datastoreItem xmlns:ds="http://schemas.openxmlformats.org/officeDocument/2006/customXml" ds:itemID="{D0F25A10-22DC-4614-BF29-4BA5892C748E}">
  <ds:schemaRefs/>
</ds:datastoreItem>
</file>

<file path=customXml/itemProps82.xml><?xml version="1.0" encoding="utf-8"?>
<ds:datastoreItem xmlns:ds="http://schemas.openxmlformats.org/officeDocument/2006/customXml" ds:itemID="{23E06B73-65EC-4EB8-997A-FC0CC55F1EC5}">
  <ds:schemaRefs/>
</ds:datastoreItem>
</file>

<file path=customXml/itemProps83.xml><?xml version="1.0" encoding="utf-8"?>
<ds:datastoreItem xmlns:ds="http://schemas.openxmlformats.org/officeDocument/2006/customXml" ds:itemID="{DF5FC1A5-E7B7-41B2-8625-2877798D81AD}">
  <ds:schemaRefs/>
</ds:datastoreItem>
</file>

<file path=customXml/itemProps84.xml><?xml version="1.0" encoding="utf-8"?>
<ds:datastoreItem xmlns:ds="http://schemas.openxmlformats.org/officeDocument/2006/customXml" ds:itemID="{36A10CD3-D5DE-46E3-9C72-9E1AAD3D53D2}">
  <ds:schemaRefs/>
</ds:datastoreItem>
</file>

<file path=customXml/itemProps85.xml><?xml version="1.0" encoding="utf-8"?>
<ds:datastoreItem xmlns:ds="http://schemas.openxmlformats.org/officeDocument/2006/customXml" ds:itemID="{64A92C38-ECA4-456A-B602-E0DF1E4E88AD}">
  <ds:schemaRefs/>
</ds:datastoreItem>
</file>

<file path=customXml/itemProps86.xml><?xml version="1.0" encoding="utf-8"?>
<ds:datastoreItem xmlns:ds="http://schemas.openxmlformats.org/officeDocument/2006/customXml" ds:itemID="{CDEB5001-FC31-4397-B813-AC2BDB4D4979}">
  <ds:schemaRefs/>
</ds:datastoreItem>
</file>

<file path=customXml/itemProps87.xml><?xml version="1.0" encoding="utf-8"?>
<ds:datastoreItem xmlns:ds="http://schemas.openxmlformats.org/officeDocument/2006/customXml" ds:itemID="{FD887F7E-067B-4A3D-8AAE-29DB96878E6A}">
  <ds:schemaRefs/>
</ds:datastoreItem>
</file>

<file path=customXml/itemProps88.xml><?xml version="1.0" encoding="utf-8"?>
<ds:datastoreItem xmlns:ds="http://schemas.openxmlformats.org/officeDocument/2006/customXml" ds:itemID="{6CC3672B-52C3-4D1B-BFDE-A8DCF471191C}">
  <ds:schemaRefs/>
</ds:datastoreItem>
</file>

<file path=customXml/itemProps89.xml><?xml version="1.0" encoding="utf-8"?>
<ds:datastoreItem xmlns:ds="http://schemas.openxmlformats.org/officeDocument/2006/customXml" ds:itemID="{8C975500-3D99-4A97-BCB5-CE1F90634280}">
  <ds:schemaRefs/>
</ds:datastoreItem>
</file>

<file path=customXml/itemProps9.xml><?xml version="1.0" encoding="utf-8"?>
<ds:datastoreItem xmlns:ds="http://schemas.openxmlformats.org/officeDocument/2006/customXml" ds:itemID="{F3D66488-B65D-49C0-82A2-AFEE6D8386E7}">
  <ds:schemaRefs/>
</ds:datastoreItem>
</file>

<file path=customXml/itemProps90.xml><?xml version="1.0" encoding="utf-8"?>
<ds:datastoreItem xmlns:ds="http://schemas.openxmlformats.org/officeDocument/2006/customXml" ds:itemID="{41CBE155-9A5E-461B-A160-20A3BA9D3FAB}">
  <ds:schemaRefs/>
</ds:datastoreItem>
</file>

<file path=customXml/itemProps91.xml><?xml version="1.0" encoding="utf-8"?>
<ds:datastoreItem xmlns:ds="http://schemas.openxmlformats.org/officeDocument/2006/customXml" ds:itemID="{87A3C4E2-5104-49EF-AB41-56BFFE089053}">
  <ds:schemaRefs/>
</ds:datastoreItem>
</file>

<file path=customXml/itemProps92.xml><?xml version="1.0" encoding="utf-8"?>
<ds:datastoreItem xmlns:ds="http://schemas.openxmlformats.org/officeDocument/2006/customXml" ds:itemID="{108C7A2E-EF94-4000-A96A-020D10D44125}">
  <ds:schemaRefs/>
</ds:datastoreItem>
</file>

<file path=customXml/itemProps93.xml><?xml version="1.0" encoding="utf-8"?>
<ds:datastoreItem xmlns:ds="http://schemas.openxmlformats.org/officeDocument/2006/customXml" ds:itemID="{48171280-79AC-4A1C-B148-E78FB678AAEF}">
  <ds:schemaRefs/>
</ds:datastoreItem>
</file>

<file path=customXml/itemProps94.xml><?xml version="1.0" encoding="utf-8"?>
<ds:datastoreItem xmlns:ds="http://schemas.openxmlformats.org/officeDocument/2006/customXml" ds:itemID="{1C25AB46-37D0-4217-A549-8F12929CEEC6}">
  <ds:schemaRefs/>
</ds:datastoreItem>
</file>

<file path=customXml/itemProps95.xml><?xml version="1.0" encoding="utf-8"?>
<ds:datastoreItem xmlns:ds="http://schemas.openxmlformats.org/officeDocument/2006/customXml" ds:itemID="{353B7BF9-AA98-439A-B611-F50038003FAD}">
  <ds:schemaRefs/>
</ds:datastoreItem>
</file>

<file path=customXml/itemProps96.xml><?xml version="1.0" encoding="utf-8"?>
<ds:datastoreItem xmlns:ds="http://schemas.openxmlformats.org/officeDocument/2006/customXml" ds:itemID="{44B0C808-C350-404F-A479-69087AB43391}">
  <ds:schemaRefs/>
</ds:datastoreItem>
</file>

<file path=customXml/itemProps97.xml><?xml version="1.0" encoding="utf-8"?>
<ds:datastoreItem xmlns:ds="http://schemas.openxmlformats.org/officeDocument/2006/customXml" ds:itemID="{225A4412-8FEB-483E-B7E7-15743B2C1B99}">
  <ds:schemaRefs/>
</ds:datastoreItem>
</file>

<file path=customXml/itemProps98.xml><?xml version="1.0" encoding="utf-8"?>
<ds:datastoreItem xmlns:ds="http://schemas.openxmlformats.org/officeDocument/2006/customXml" ds:itemID="{BD8AC7EF-7254-4D5C-9651-ACD09FDD157A}">
  <ds:schemaRefs/>
</ds:datastoreItem>
</file>

<file path=customXml/itemProps99.xml><?xml version="1.0" encoding="utf-8"?>
<ds:datastoreItem xmlns:ds="http://schemas.openxmlformats.org/officeDocument/2006/customXml" ds:itemID="{FCEEEDC9-FFE6-4CF3-86E2-4E175295AFF1}">
  <ds:schemaRefs/>
</ds:datastoreItem>
</file>

<file path=docProps/app.xml><?xml version="1.0" encoding="utf-8"?>
<Properties xmlns="http://schemas.openxmlformats.org/officeDocument/2006/extended-properties" xmlns:vt="http://schemas.openxmlformats.org/officeDocument/2006/docPropsVTypes">
  <Template>模版</Template>
  <TotalTime>244</TotalTime>
  <Words>12651</Words>
  <Application>Microsoft Office PowerPoint</Application>
  <PresentationFormat>自定义</PresentationFormat>
  <Paragraphs>1402</Paragraphs>
  <Slides>300</Slides>
  <Notes>300</Notes>
  <HiddenSlides>0</HiddenSlides>
  <MMClips>0</MMClips>
  <ScaleCrop>false</ScaleCrop>
  <HeadingPairs>
    <vt:vector size="4" baseType="variant">
      <vt:variant>
        <vt:lpstr>主题</vt:lpstr>
      </vt:variant>
      <vt:variant>
        <vt:i4>1</vt:i4>
      </vt:variant>
      <vt:variant>
        <vt:lpstr>幻灯片标题</vt:lpstr>
      </vt:variant>
      <vt:variant>
        <vt:i4>300</vt:i4>
      </vt:variant>
    </vt:vector>
  </HeadingPairs>
  <TitlesOfParts>
    <vt:vector size="301" baseType="lpstr">
      <vt:lpstr>化学主题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372</cp:revision>
  <dcterms:modified xsi:type="dcterms:W3CDTF">2018-11-21T01:07:06Z</dcterms:modified>
</cp:coreProperties>
</file>