
<file path=[Content_Types].xml><?xml version="1.0" encoding="utf-8"?>
<Types xmlns="http://schemas.openxmlformats.org/package/2006/content-types">
  <Default Extension="rels" ContentType="application/vnd.openxmlformats-package.relationships+xml"/>
  <Default Extension="jpeg" ContentType="image/jpeg"/>
  <Default Extension="fntdata" ContentType="application/x-fontdata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00.xml" ContentType="application/vnd.openxmlformats-officedocument.presentationml.tags+xml"/>
  <Override PartName="/ppt/tags/tag1001.xml" ContentType="application/vnd.openxmlformats-officedocument.presentationml.tags+xml"/>
  <Override PartName="/ppt/tags/tag1002.xml" ContentType="application/vnd.openxmlformats-officedocument.presentationml.tags+xml"/>
  <Override PartName="/ppt/tags/tag1003.xml" ContentType="application/vnd.openxmlformats-officedocument.presentationml.tags+xml"/>
  <Override PartName="/ppt/tags/tag1004.xml" ContentType="application/vnd.openxmlformats-officedocument.presentationml.tags+xml"/>
  <Override PartName="/ppt/tags/tag1005.xml" ContentType="application/vnd.openxmlformats-officedocument.presentationml.tags+xml"/>
  <Override PartName="/ppt/tags/tag1006.xml" ContentType="application/vnd.openxmlformats-officedocument.presentationml.tags+xml"/>
  <Override PartName="/ppt/tags/tag1007.xml" ContentType="application/vnd.openxmlformats-officedocument.presentationml.tags+xml"/>
  <Override PartName="/ppt/tags/tag1008.xml" ContentType="application/vnd.openxmlformats-officedocument.presentationml.tags+xml"/>
  <Override PartName="/ppt/tags/tag1009.xml" ContentType="application/vnd.openxmlformats-officedocument.presentationml.tags+xml"/>
  <Override PartName="/ppt/tags/tag101.xml" ContentType="application/vnd.openxmlformats-officedocument.presentationml.tags+xml"/>
  <Override PartName="/ppt/tags/tag1010.xml" ContentType="application/vnd.openxmlformats-officedocument.presentationml.tags+xml"/>
  <Override PartName="/ppt/tags/tag1011.xml" ContentType="application/vnd.openxmlformats-officedocument.presentationml.tags+xml"/>
  <Override PartName="/ppt/tags/tag1012.xml" ContentType="application/vnd.openxmlformats-officedocument.presentationml.tags+xml"/>
  <Override PartName="/ppt/tags/tag1013.xml" ContentType="application/vnd.openxmlformats-officedocument.presentationml.tags+xml"/>
  <Override PartName="/ppt/tags/tag1014.xml" ContentType="application/vnd.openxmlformats-officedocument.presentationml.tags+xml"/>
  <Override PartName="/ppt/tags/tag1015.xml" ContentType="application/vnd.openxmlformats-officedocument.presentationml.tags+xml"/>
  <Override PartName="/ppt/tags/tag1016.xml" ContentType="application/vnd.openxmlformats-officedocument.presentationml.tags+xml"/>
  <Override PartName="/ppt/tags/tag1017.xml" ContentType="application/vnd.openxmlformats-officedocument.presentationml.tags+xml"/>
  <Override PartName="/ppt/tags/tag1018.xml" ContentType="application/vnd.openxmlformats-officedocument.presentationml.tags+xml"/>
  <Override PartName="/ppt/tags/tag1019.xml" ContentType="application/vnd.openxmlformats-officedocument.presentationml.tags+xml"/>
  <Override PartName="/ppt/tags/tag102.xml" ContentType="application/vnd.openxmlformats-officedocument.presentationml.tags+xml"/>
  <Override PartName="/ppt/tags/tag1020.xml" ContentType="application/vnd.openxmlformats-officedocument.presentationml.tags+xml"/>
  <Override PartName="/ppt/tags/tag1021.xml" ContentType="application/vnd.openxmlformats-officedocument.presentationml.tags+xml"/>
  <Override PartName="/ppt/tags/tag1022.xml" ContentType="application/vnd.openxmlformats-officedocument.presentationml.tags+xml"/>
  <Override PartName="/ppt/tags/tag1023.xml" ContentType="application/vnd.openxmlformats-officedocument.presentationml.tags+xml"/>
  <Override PartName="/ppt/tags/tag1024.xml" ContentType="application/vnd.openxmlformats-officedocument.presentationml.tags+xml"/>
  <Override PartName="/ppt/tags/tag1025.xml" ContentType="application/vnd.openxmlformats-officedocument.presentationml.tags+xml"/>
  <Override PartName="/ppt/tags/tag1026.xml" ContentType="application/vnd.openxmlformats-officedocument.presentationml.tags+xml"/>
  <Override PartName="/ppt/tags/tag1027.xml" ContentType="application/vnd.openxmlformats-officedocument.presentationml.tags+xml"/>
  <Override PartName="/ppt/tags/tag1028.xml" ContentType="application/vnd.openxmlformats-officedocument.presentationml.tags+xml"/>
  <Override PartName="/ppt/tags/tag1029.xml" ContentType="application/vnd.openxmlformats-officedocument.presentationml.tags+xml"/>
  <Override PartName="/ppt/tags/tag103.xml" ContentType="application/vnd.openxmlformats-officedocument.presentationml.tags+xml"/>
  <Override PartName="/ppt/tags/tag1030.xml" ContentType="application/vnd.openxmlformats-officedocument.presentationml.tags+xml"/>
  <Override PartName="/ppt/tags/tag1031.xml" ContentType="application/vnd.openxmlformats-officedocument.presentationml.tags+xml"/>
  <Override PartName="/ppt/tags/tag1032.xml" ContentType="application/vnd.openxmlformats-officedocument.presentationml.tags+xml"/>
  <Override PartName="/ppt/tags/tag1033.xml" ContentType="application/vnd.openxmlformats-officedocument.presentationml.tags+xml"/>
  <Override PartName="/ppt/tags/tag1034.xml" ContentType="application/vnd.openxmlformats-officedocument.presentationml.tags+xml"/>
  <Override PartName="/ppt/tags/tag1035.xml" ContentType="application/vnd.openxmlformats-officedocument.presentationml.tags+xml"/>
  <Override PartName="/ppt/tags/tag1036.xml" ContentType="application/vnd.openxmlformats-officedocument.presentationml.tags+xml"/>
  <Override PartName="/ppt/tags/tag1037.xml" ContentType="application/vnd.openxmlformats-officedocument.presentationml.tags+xml"/>
  <Override PartName="/ppt/tags/tag1038.xml" ContentType="application/vnd.openxmlformats-officedocument.presentationml.tags+xml"/>
  <Override PartName="/ppt/tags/tag1039.xml" ContentType="application/vnd.openxmlformats-officedocument.presentationml.tags+xml"/>
  <Override PartName="/ppt/tags/tag104.xml" ContentType="application/vnd.openxmlformats-officedocument.presentationml.tags+xml"/>
  <Override PartName="/ppt/tags/tag1040.xml" ContentType="application/vnd.openxmlformats-officedocument.presentationml.tags+xml"/>
  <Override PartName="/ppt/tags/tag1041.xml" ContentType="application/vnd.openxmlformats-officedocument.presentationml.tags+xml"/>
  <Override PartName="/ppt/tags/tag1042.xml" ContentType="application/vnd.openxmlformats-officedocument.presentationml.tags+xml"/>
  <Override PartName="/ppt/tags/tag1043.xml" ContentType="application/vnd.openxmlformats-officedocument.presentationml.tags+xml"/>
  <Override PartName="/ppt/tags/tag1044.xml" ContentType="application/vnd.openxmlformats-officedocument.presentationml.tags+xml"/>
  <Override PartName="/ppt/tags/tag1045.xml" ContentType="application/vnd.openxmlformats-officedocument.presentationml.tags+xml"/>
  <Override PartName="/ppt/tags/tag1046.xml" ContentType="application/vnd.openxmlformats-officedocument.presentationml.tags+xml"/>
  <Override PartName="/ppt/tags/tag1047.xml" ContentType="application/vnd.openxmlformats-officedocument.presentationml.tags+xml"/>
  <Override PartName="/ppt/tags/tag1048.xml" ContentType="application/vnd.openxmlformats-officedocument.presentationml.tags+xml"/>
  <Override PartName="/ppt/tags/tag1049.xml" ContentType="application/vnd.openxmlformats-officedocument.presentationml.tags+xml"/>
  <Override PartName="/ppt/tags/tag105.xml" ContentType="application/vnd.openxmlformats-officedocument.presentationml.tags+xml"/>
  <Override PartName="/ppt/tags/tag1050.xml" ContentType="application/vnd.openxmlformats-officedocument.presentationml.tags+xml"/>
  <Override PartName="/ppt/tags/tag1051.xml" ContentType="application/vnd.openxmlformats-officedocument.presentationml.tags+xml"/>
  <Override PartName="/ppt/tags/tag1052.xml" ContentType="application/vnd.openxmlformats-officedocument.presentationml.tags+xml"/>
  <Override PartName="/ppt/tags/tag1053.xml" ContentType="application/vnd.openxmlformats-officedocument.presentationml.tags+xml"/>
  <Override PartName="/ppt/tags/tag1054.xml" ContentType="application/vnd.openxmlformats-officedocument.presentationml.tags+xml"/>
  <Override PartName="/ppt/tags/tag1055.xml" ContentType="application/vnd.openxmlformats-officedocument.presentationml.tags+xml"/>
  <Override PartName="/ppt/tags/tag1056.xml" ContentType="application/vnd.openxmlformats-officedocument.presentationml.tags+xml"/>
  <Override PartName="/ppt/tags/tag1057.xml" ContentType="application/vnd.openxmlformats-officedocument.presentationml.tags+xml"/>
  <Override PartName="/ppt/tags/tag1058.xml" ContentType="application/vnd.openxmlformats-officedocument.presentationml.tags+xml"/>
  <Override PartName="/ppt/tags/tag1059.xml" ContentType="application/vnd.openxmlformats-officedocument.presentationml.tags+xml"/>
  <Override PartName="/ppt/tags/tag106.xml" ContentType="application/vnd.openxmlformats-officedocument.presentationml.tags+xml"/>
  <Override PartName="/ppt/tags/tag1060.xml" ContentType="application/vnd.openxmlformats-officedocument.presentationml.tags+xml"/>
  <Override PartName="/ppt/tags/tag1061.xml" ContentType="application/vnd.openxmlformats-officedocument.presentationml.tags+xml"/>
  <Override PartName="/ppt/tags/tag1062.xml" ContentType="application/vnd.openxmlformats-officedocument.presentationml.tags+xml"/>
  <Override PartName="/ppt/tags/tag1063.xml" ContentType="application/vnd.openxmlformats-officedocument.presentationml.tags+xml"/>
  <Override PartName="/ppt/tags/tag1064.xml" ContentType="application/vnd.openxmlformats-officedocument.presentationml.tags+xml"/>
  <Override PartName="/ppt/tags/tag1065.xml" ContentType="application/vnd.openxmlformats-officedocument.presentationml.tags+xml"/>
  <Override PartName="/ppt/tags/tag1066.xml" ContentType="application/vnd.openxmlformats-officedocument.presentationml.tags+xml"/>
  <Override PartName="/ppt/tags/tag1067.xml" ContentType="application/vnd.openxmlformats-officedocument.presentationml.tags+xml"/>
  <Override PartName="/ppt/tags/tag1068.xml" ContentType="application/vnd.openxmlformats-officedocument.presentationml.tags+xml"/>
  <Override PartName="/ppt/tags/tag1069.xml" ContentType="application/vnd.openxmlformats-officedocument.presentationml.tags+xml"/>
  <Override PartName="/ppt/tags/tag107.xml" ContentType="application/vnd.openxmlformats-officedocument.presentationml.tags+xml"/>
  <Override PartName="/ppt/tags/tag1070.xml" ContentType="application/vnd.openxmlformats-officedocument.presentationml.tags+xml"/>
  <Override PartName="/ppt/tags/tag1071.xml" ContentType="application/vnd.openxmlformats-officedocument.presentationml.tags+xml"/>
  <Override PartName="/ppt/tags/tag1072.xml" ContentType="application/vnd.openxmlformats-officedocument.presentationml.tags+xml"/>
  <Override PartName="/ppt/tags/tag1073.xml" ContentType="application/vnd.openxmlformats-officedocument.presentationml.tags+xml"/>
  <Override PartName="/ppt/tags/tag1074.xml" ContentType="application/vnd.openxmlformats-officedocument.presentationml.tags+xml"/>
  <Override PartName="/ppt/tags/tag1075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14.xml" ContentType="application/vnd.openxmlformats-officedocument.presentationml.tags+xml"/>
  <Override PartName="/ppt/tags/tag915.xml" ContentType="application/vnd.openxmlformats-officedocument.presentationml.tags+xml"/>
  <Override PartName="/ppt/tags/tag916.xml" ContentType="application/vnd.openxmlformats-officedocument.presentationml.tags+xml"/>
  <Override PartName="/ppt/tags/tag917.xml" ContentType="application/vnd.openxmlformats-officedocument.presentationml.tags+xml"/>
  <Override PartName="/ppt/tags/tag918.xml" ContentType="application/vnd.openxmlformats-officedocument.presentationml.tags+xml"/>
  <Override PartName="/ppt/tags/tag919.xml" ContentType="application/vnd.openxmlformats-officedocument.presentationml.tags+xml"/>
  <Override PartName="/ppt/tags/tag92.xml" ContentType="application/vnd.openxmlformats-officedocument.presentationml.tags+xml"/>
  <Override PartName="/ppt/tags/tag920.xml" ContentType="application/vnd.openxmlformats-officedocument.presentationml.tags+xml"/>
  <Override PartName="/ppt/tags/tag921.xml" ContentType="application/vnd.openxmlformats-officedocument.presentationml.tags+xml"/>
  <Override PartName="/ppt/tags/tag922.xml" ContentType="application/vnd.openxmlformats-officedocument.presentationml.tags+xml"/>
  <Override PartName="/ppt/tags/tag923.xml" ContentType="application/vnd.openxmlformats-officedocument.presentationml.tags+xml"/>
  <Override PartName="/ppt/tags/tag924.xml" ContentType="application/vnd.openxmlformats-officedocument.presentationml.tags+xml"/>
  <Override PartName="/ppt/tags/tag925.xml" ContentType="application/vnd.openxmlformats-officedocument.presentationml.tags+xml"/>
  <Override PartName="/ppt/tags/tag926.xml" ContentType="application/vnd.openxmlformats-officedocument.presentationml.tags+xml"/>
  <Override PartName="/ppt/tags/tag927.xml" ContentType="application/vnd.openxmlformats-officedocument.presentationml.tags+xml"/>
  <Override PartName="/ppt/tags/tag928.xml" ContentType="application/vnd.openxmlformats-officedocument.presentationml.tags+xml"/>
  <Override PartName="/ppt/tags/tag929.xml" ContentType="application/vnd.openxmlformats-officedocument.presentationml.tags+xml"/>
  <Override PartName="/ppt/tags/tag93.xml" ContentType="application/vnd.openxmlformats-officedocument.presentationml.tags+xml"/>
  <Override PartName="/ppt/tags/tag930.xml" ContentType="application/vnd.openxmlformats-officedocument.presentationml.tags+xml"/>
  <Override PartName="/ppt/tags/tag931.xml" ContentType="application/vnd.openxmlformats-officedocument.presentationml.tags+xml"/>
  <Override PartName="/ppt/tags/tag932.xml" ContentType="application/vnd.openxmlformats-officedocument.presentationml.tags+xml"/>
  <Override PartName="/ppt/tags/tag933.xml" ContentType="application/vnd.openxmlformats-officedocument.presentationml.tags+xml"/>
  <Override PartName="/ppt/tags/tag934.xml" ContentType="application/vnd.openxmlformats-officedocument.presentationml.tags+xml"/>
  <Override PartName="/ppt/tags/tag935.xml" ContentType="application/vnd.openxmlformats-officedocument.presentationml.tags+xml"/>
  <Override PartName="/ppt/tags/tag936.xml" ContentType="application/vnd.openxmlformats-officedocument.presentationml.tags+xml"/>
  <Override PartName="/ppt/tags/tag937.xml" ContentType="application/vnd.openxmlformats-officedocument.presentationml.tags+xml"/>
  <Override PartName="/ppt/tags/tag938.xml" ContentType="application/vnd.openxmlformats-officedocument.presentationml.tags+xml"/>
  <Override PartName="/ppt/tags/tag939.xml" ContentType="application/vnd.openxmlformats-officedocument.presentationml.tags+xml"/>
  <Override PartName="/ppt/tags/tag94.xml" ContentType="application/vnd.openxmlformats-officedocument.presentationml.tags+xml"/>
  <Override PartName="/ppt/tags/tag940.xml" ContentType="application/vnd.openxmlformats-officedocument.presentationml.tags+xml"/>
  <Override PartName="/ppt/tags/tag941.xml" ContentType="application/vnd.openxmlformats-officedocument.presentationml.tags+xml"/>
  <Override PartName="/ppt/tags/tag942.xml" ContentType="application/vnd.openxmlformats-officedocument.presentationml.tags+xml"/>
  <Override PartName="/ppt/tags/tag943.xml" ContentType="application/vnd.openxmlformats-officedocument.presentationml.tags+xml"/>
  <Override PartName="/ppt/tags/tag944.xml" ContentType="application/vnd.openxmlformats-officedocument.presentationml.tags+xml"/>
  <Override PartName="/ppt/tags/tag945.xml" ContentType="application/vnd.openxmlformats-officedocument.presentationml.tags+xml"/>
  <Override PartName="/ppt/tags/tag946.xml" ContentType="application/vnd.openxmlformats-officedocument.presentationml.tags+xml"/>
  <Override PartName="/ppt/tags/tag947.xml" ContentType="application/vnd.openxmlformats-officedocument.presentationml.tags+xml"/>
  <Override PartName="/ppt/tags/tag948.xml" ContentType="application/vnd.openxmlformats-officedocument.presentationml.tags+xml"/>
  <Override PartName="/ppt/tags/tag949.xml" ContentType="application/vnd.openxmlformats-officedocument.presentationml.tags+xml"/>
  <Override PartName="/ppt/tags/tag95.xml" ContentType="application/vnd.openxmlformats-officedocument.presentationml.tags+xml"/>
  <Override PartName="/ppt/tags/tag950.xml" ContentType="application/vnd.openxmlformats-officedocument.presentationml.tags+xml"/>
  <Override PartName="/ppt/tags/tag951.xml" ContentType="application/vnd.openxmlformats-officedocument.presentationml.tags+xml"/>
  <Override PartName="/ppt/tags/tag952.xml" ContentType="application/vnd.openxmlformats-officedocument.presentationml.tags+xml"/>
  <Override PartName="/ppt/tags/tag953.xml" ContentType="application/vnd.openxmlformats-officedocument.presentationml.tags+xml"/>
  <Override PartName="/ppt/tags/tag954.xml" ContentType="application/vnd.openxmlformats-officedocument.presentationml.tags+xml"/>
  <Override PartName="/ppt/tags/tag955.xml" ContentType="application/vnd.openxmlformats-officedocument.presentationml.tags+xml"/>
  <Override PartName="/ppt/tags/tag956.xml" ContentType="application/vnd.openxmlformats-officedocument.presentationml.tags+xml"/>
  <Override PartName="/ppt/tags/tag957.xml" ContentType="application/vnd.openxmlformats-officedocument.presentationml.tags+xml"/>
  <Override PartName="/ppt/tags/tag958.xml" ContentType="application/vnd.openxmlformats-officedocument.presentationml.tags+xml"/>
  <Override PartName="/ppt/tags/tag959.xml" ContentType="application/vnd.openxmlformats-officedocument.presentationml.tags+xml"/>
  <Override PartName="/ppt/tags/tag96.xml" ContentType="application/vnd.openxmlformats-officedocument.presentationml.tags+xml"/>
  <Override PartName="/ppt/tags/tag960.xml" ContentType="application/vnd.openxmlformats-officedocument.presentationml.tags+xml"/>
  <Override PartName="/ppt/tags/tag961.xml" ContentType="application/vnd.openxmlformats-officedocument.presentationml.tags+xml"/>
  <Override PartName="/ppt/tags/tag962.xml" ContentType="application/vnd.openxmlformats-officedocument.presentationml.tags+xml"/>
  <Override PartName="/ppt/tags/tag963.xml" ContentType="application/vnd.openxmlformats-officedocument.presentationml.tags+xml"/>
  <Override PartName="/ppt/tags/tag964.xml" ContentType="application/vnd.openxmlformats-officedocument.presentationml.tags+xml"/>
  <Override PartName="/ppt/tags/tag965.xml" ContentType="application/vnd.openxmlformats-officedocument.presentationml.tags+xml"/>
  <Override PartName="/ppt/tags/tag966.xml" ContentType="application/vnd.openxmlformats-officedocument.presentationml.tags+xml"/>
  <Override PartName="/ppt/tags/tag967.xml" ContentType="application/vnd.openxmlformats-officedocument.presentationml.tags+xml"/>
  <Override PartName="/ppt/tags/tag968.xml" ContentType="application/vnd.openxmlformats-officedocument.presentationml.tags+xml"/>
  <Override PartName="/ppt/tags/tag969.xml" ContentType="application/vnd.openxmlformats-officedocument.presentationml.tags+xml"/>
  <Override PartName="/ppt/tags/tag97.xml" ContentType="application/vnd.openxmlformats-officedocument.presentationml.tags+xml"/>
  <Override PartName="/ppt/tags/tag970.xml" ContentType="application/vnd.openxmlformats-officedocument.presentationml.tags+xml"/>
  <Override PartName="/ppt/tags/tag971.xml" ContentType="application/vnd.openxmlformats-officedocument.presentationml.tags+xml"/>
  <Override PartName="/ppt/tags/tag972.xml" ContentType="application/vnd.openxmlformats-officedocument.presentationml.tags+xml"/>
  <Override PartName="/ppt/tags/tag973.xml" ContentType="application/vnd.openxmlformats-officedocument.presentationml.tags+xml"/>
  <Override PartName="/ppt/tags/tag974.xml" ContentType="application/vnd.openxmlformats-officedocument.presentationml.tags+xml"/>
  <Override PartName="/ppt/tags/tag975.xml" ContentType="application/vnd.openxmlformats-officedocument.presentationml.tags+xml"/>
  <Override PartName="/ppt/tags/tag976.xml" ContentType="application/vnd.openxmlformats-officedocument.presentationml.tags+xml"/>
  <Override PartName="/ppt/tags/tag977.xml" ContentType="application/vnd.openxmlformats-officedocument.presentationml.tags+xml"/>
  <Override PartName="/ppt/tags/tag978.xml" ContentType="application/vnd.openxmlformats-officedocument.presentationml.tags+xml"/>
  <Override PartName="/ppt/tags/tag979.xml" ContentType="application/vnd.openxmlformats-officedocument.presentationml.tags+xml"/>
  <Override PartName="/ppt/tags/tag98.xml" ContentType="application/vnd.openxmlformats-officedocument.presentationml.tags+xml"/>
  <Override PartName="/ppt/tags/tag980.xml" ContentType="application/vnd.openxmlformats-officedocument.presentationml.tags+xml"/>
  <Override PartName="/ppt/tags/tag981.xml" ContentType="application/vnd.openxmlformats-officedocument.presentationml.tags+xml"/>
  <Override PartName="/ppt/tags/tag982.xml" ContentType="application/vnd.openxmlformats-officedocument.presentationml.tags+xml"/>
  <Override PartName="/ppt/tags/tag983.xml" ContentType="application/vnd.openxmlformats-officedocument.presentationml.tags+xml"/>
  <Override PartName="/ppt/tags/tag984.xml" ContentType="application/vnd.openxmlformats-officedocument.presentationml.tags+xml"/>
  <Override PartName="/ppt/tags/tag985.xml" ContentType="application/vnd.openxmlformats-officedocument.presentationml.tags+xml"/>
  <Override PartName="/ppt/tags/tag986.xml" ContentType="application/vnd.openxmlformats-officedocument.presentationml.tags+xml"/>
  <Override PartName="/ppt/tags/tag987.xml" ContentType="application/vnd.openxmlformats-officedocument.presentationml.tags+xml"/>
  <Override PartName="/ppt/tags/tag988.xml" ContentType="application/vnd.openxmlformats-officedocument.presentationml.tags+xml"/>
  <Override PartName="/ppt/tags/tag989.xml" ContentType="application/vnd.openxmlformats-officedocument.presentationml.tags+xml"/>
  <Override PartName="/ppt/tags/tag99.xml" ContentType="application/vnd.openxmlformats-officedocument.presentationml.tags+xml"/>
  <Override PartName="/ppt/tags/tag990.xml" ContentType="application/vnd.openxmlformats-officedocument.presentationml.tags+xml"/>
  <Override PartName="/ppt/tags/tag991.xml" ContentType="application/vnd.openxmlformats-officedocument.presentationml.tags+xml"/>
  <Override PartName="/ppt/tags/tag992.xml" ContentType="application/vnd.openxmlformats-officedocument.presentationml.tags+xml"/>
  <Override PartName="/ppt/tags/tag993.xml" ContentType="application/vnd.openxmlformats-officedocument.presentationml.tags+xml"/>
  <Override PartName="/ppt/tags/tag994.xml" ContentType="application/vnd.openxmlformats-officedocument.presentationml.tags+xml"/>
  <Override PartName="/ppt/tags/tag995.xml" ContentType="application/vnd.openxmlformats-officedocument.presentationml.tags+xml"/>
  <Override PartName="/ppt/tags/tag996.xml" ContentType="application/vnd.openxmlformats-officedocument.presentationml.tags+xml"/>
  <Override PartName="/ppt/tags/tag997.xml" ContentType="application/vnd.openxmlformats-officedocument.presentationml.tags+xml"/>
  <Override PartName="/ppt/tags/tag998.xml" ContentType="application/vnd.openxmlformats-officedocument.presentationml.tags+xml"/>
  <Override PartName="/ppt/tags/tag9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17.6-->
<p:presentation xmlns:r="http://schemas.openxmlformats.org/officeDocument/2006/relationships" xmlns:a="http://schemas.openxmlformats.org/drawingml/2006/main" xmlns:p="http://schemas.openxmlformats.org/presentationml/2006/main" embedTrueTypeFonts="1">
  <p:sldMasterIdLst>
    <p:sldMasterId id="2147483648" r:id="rId2"/>
    <p:sldMasterId id="2147483701" r:id="rId3"/>
    <p:sldMasterId id="2147483714" r:id="rId4"/>
    <p:sldMasterId id="2147483732" r:id="rId5"/>
    <p:sldMasterId id="2147483744" r:id="rId6"/>
    <p:sldMasterId id="2147483756" r:id="rId7"/>
    <p:sldMasterId id="2147483768" r:id="rId8"/>
  </p:sldMasterIdLst>
  <p:notesMasterIdLst>
    <p:notesMasterId r:id="rId9"/>
  </p:notesMasterIdLst>
  <p:sldIdLst>
    <p:sldId id="256" r:id="rId10"/>
    <p:sldId id="2200" r:id="rId11"/>
    <p:sldId id="2220" r:id="rId12"/>
    <p:sldId id="2221" r:id="rId13"/>
    <p:sldId id="2222" r:id="rId14"/>
    <p:sldId id="2223" r:id="rId15"/>
    <p:sldId id="2224" r:id="rId16"/>
    <p:sldId id="2225" r:id="rId17"/>
    <p:sldId id="2226" r:id="rId18"/>
    <p:sldId id="2227" r:id="rId19"/>
    <p:sldId id="2228" r:id="rId20"/>
    <p:sldId id="2229" r:id="rId21"/>
    <p:sldId id="2230" r:id="rId22"/>
    <p:sldId id="2231" r:id="rId23"/>
    <p:sldId id="2232" r:id="rId24"/>
    <p:sldId id="2233" r:id="rId25"/>
    <p:sldId id="2234" r:id="rId26"/>
    <p:sldId id="2235" r:id="rId27"/>
    <p:sldId id="2236" r:id="rId28"/>
    <p:sldId id="2237" r:id="rId29"/>
    <p:sldId id="2238" r:id="rId30"/>
    <p:sldId id="2239" r:id="rId31"/>
    <p:sldId id="2240" r:id="rId32"/>
    <p:sldId id="2241" r:id="rId33"/>
    <p:sldId id="2242" r:id="rId34"/>
    <p:sldId id="2025" r:id="rId35"/>
  </p:sldIdLst>
  <p:sldSz cx="12192000" cy="6858000"/>
  <p:notesSz cx="6858000" cy="9144000"/>
  <p:embeddedFontLst>
    <p:embeddedFont>
      <p:font typeface="Calibri" panose="020F0502020204030204" pitchFamily="34" charset="0"/>
      <p:regular r:id="rId37"/>
      <p:bold r:id="rId38"/>
      <p:italic r:id="rId39"/>
      <p:boldItalic r:id="rId40"/>
    </p:embeddedFont>
    <p:embeddedFont>
      <p:font typeface="微软雅黑" panose="020B0503020204020204" pitchFamily="34" charset="-122"/>
      <p:regular r:id="rId41"/>
    </p:embeddedFont>
    <p:embeddedFont>
      <p:font typeface="汉仪旗黑-85S" panose="00020600040101010101" pitchFamily="18" charset="-122"/>
      <p:bold r:id="rId42"/>
    </p:embeddedFont>
    <p:embeddedFont>
      <p:font typeface="新宋体" panose="02010609030101010101" charset="-122"/>
      <p:regular r:id="rId43"/>
    </p:embeddedFont>
    <p:embeddedFont>
      <p:font typeface="汉仪晓波画报黑W" panose="00020600040101010101" charset="-122"/>
      <p:regular r:id="rId44"/>
    </p:embeddedFont>
    <p:embeddedFont>
      <p:font typeface="黑体" panose="02010609060101010101" pitchFamily="49" charset="-122"/>
      <p:regular r:id="rId45"/>
    </p:embeddedFont>
  </p:embeddedFontLst>
  <p:custDataLst>
    <p:tags r:id="rId36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</p:presentation>
</file>

<file path=ppt/commentAuthors.xml><?xml version="1.0" encoding="utf-8"?>
<p:cmAuthorLst xmlns:p="http://schemas.openxmlformats.org/presentationml/2006/main">
  <p:cmAuthor id="1" name="Administrator" initials="A" lastIdx="0" clrIdx="0"/>
  <p:cmAuthor id="2" name="作者" initials="作" lastIdx="0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000"/>
    <p:restoredTop sz="94660"/>
  </p:normalViewPr>
  <p:slideViewPr>
    <p:cSldViewPr snapToGrid="0" showGuides="1">
      <p:cViewPr varScale="1">
        <p:scale>
          <a:sx n="74" d="100"/>
          <a:sy n="74" d="100"/>
        </p:scale>
        <p:origin x="576" y="72"/>
      </p:cViewPr>
      <p:guideLst>
        <p:guide orient="horz" pos="2160"/>
        <p:guide pos="2926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  <p:guideLst/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" Target="slides/slide1.xml" /><Relationship Id="rId11" Type="http://schemas.openxmlformats.org/officeDocument/2006/relationships/slide" Target="slides/slide2.xml" /><Relationship Id="rId12" Type="http://schemas.openxmlformats.org/officeDocument/2006/relationships/slide" Target="slides/slide3.xml" /><Relationship Id="rId13" Type="http://schemas.openxmlformats.org/officeDocument/2006/relationships/slide" Target="slides/slide4.xml" /><Relationship Id="rId14" Type="http://schemas.openxmlformats.org/officeDocument/2006/relationships/slide" Target="slides/slide5.xml" /><Relationship Id="rId15" Type="http://schemas.openxmlformats.org/officeDocument/2006/relationships/slide" Target="slides/slide6.xml" /><Relationship Id="rId16" Type="http://schemas.openxmlformats.org/officeDocument/2006/relationships/slide" Target="slides/slide7.xml" /><Relationship Id="rId17" Type="http://schemas.openxmlformats.org/officeDocument/2006/relationships/slide" Target="slides/slide8.xml" /><Relationship Id="rId18" Type="http://schemas.openxmlformats.org/officeDocument/2006/relationships/slide" Target="slides/slide9.xml" /><Relationship Id="rId19" Type="http://schemas.openxmlformats.org/officeDocument/2006/relationships/slide" Target="slides/slide10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11.xml" /><Relationship Id="rId21" Type="http://schemas.openxmlformats.org/officeDocument/2006/relationships/slide" Target="slides/slide12.xml" /><Relationship Id="rId22" Type="http://schemas.openxmlformats.org/officeDocument/2006/relationships/slide" Target="slides/slide13.xml" /><Relationship Id="rId23" Type="http://schemas.openxmlformats.org/officeDocument/2006/relationships/slide" Target="slides/slide14.xml" /><Relationship Id="rId24" Type="http://schemas.openxmlformats.org/officeDocument/2006/relationships/slide" Target="slides/slide15.xml" /><Relationship Id="rId25" Type="http://schemas.openxmlformats.org/officeDocument/2006/relationships/slide" Target="slides/slide16.xml" /><Relationship Id="rId26" Type="http://schemas.openxmlformats.org/officeDocument/2006/relationships/slide" Target="slides/slide17.xml" /><Relationship Id="rId27" Type="http://schemas.openxmlformats.org/officeDocument/2006/relationships/slide" Target="slides/slide18.xml" /><Relationship Id="rId28" Type="http://schemas.openxmlformats.org/officeDocument/2006/relationships/slide" Target="slides/slide19.xml" /><Relationship Id="rId29" Type="http://schemas.openxmlformats.org/officeDocument/2006/relationships/slide" Target="slides/slide20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21.xml" /><Relationship Id="rId31" Type="http://schemas.openxmlformats.org/officeDocument/2006/relationships/slide" Target="slides/slide22.xml" /><Relationship Id="rId32" Type="http://schemas.openxmlformats.org/officeDocument/2006/relationships/slide" Target="slides/slide23.xml" /><Relationship Id="rId33" Type="http://schemas.openxmlformats.org/officeDocument/2006/relationships/slide" Target="slides/slide24.xml" /><Relationship Id="rId34" Type="http://schemas.openxmlformats.org/officeDocument/2006/relationships/slide" Target="slides/slide25.xml" /><Relationship Id="rId35" Type="http://schemas.openxmlformats.org/officeDocument/2006/relationships/slide" Target="slides/slide26.xml" /><Relationship Id="rId36" Type="http://schemas.openxmlformats.org/officeDocument/2006/relationships/tags" Target="tags/tag1075.xml" /><Relationship Id="rId37" Type="http://schemas.openxmlformats.org/officeDocument/2006/relationships/font" Target="fonts/font1.fntdata" /><Relationship Id="rId38" Type="http://schemas.openxmlformats.org/officeDocument/2006/relationships/font" Target="fonts/font2.fntdata" /><Relationship Id="rId39" Type="http://schemas.openxmlformats.org/officeDocument/2006/relationships/font" Target="fonts/font3.fntdata" /><Relationship Id="rId4" Type="http://schemas.openxmlformats.org/officeDocument/2006/relationships/slideMaster" Target="slideMasters/slideMaster3.xml" /><Relationship Id="rId40" Type="http://schemas.openxmlformats.org/officeDocument/2006/relationships/font" Target="fonts/font4.fntdata" /><Relationship Id="rId41" Type="http://schemas.openxmlformats.org/officeDocument/2006/relationships/font" Target="fonts/font5.fntdata" /><Relationship Id="rId42" Type="http://schemas.openxmlformats.org/officeDocument/2006/relationships/font" Target="fonts/font6.fntdata" /><Relationship Id="rId43" Type="http://schemas.openxmlformats.org/officeDocument/2006/relationships/font" Target="fonts/font7.fntdata" /><Relationship Id="rId44" Type="http://schemas.openxmlformats.org/officeDocument/2006/relationships/font" Target="fonts/font8.fntdata" /><Relationship Id="rId45" Type="http://schemas.openxmlformats.org/officeDocument/2006/relationships/font" Target="fonts/font9.fntdata" /><Relationship Id="rId46" Type="http://schemas.openxmlformats.org/officeDocument/2006/relationships/presProps" Target="presProps.xml" /><Relationship Id="rId47" Type="http://schemas.openxmlformats.org/officeDocument/2006/relationships/viewProps" Target="viewProps.xml" /><Relationship Id="rId48" Type="http://schemas.openxmlformats.org/officeDocument/2006/relationships/theme" Target="theme/theme1.xml" /><Relationship Id="rId49" Type="http://schemas.openxmlformats.org/officeDocument/2006/relationships/tableStyles" Target="tableStyles.xml" /><Relationship Id="rId5" Type="http://schemas.openxmlformats.org/officeDocument/2006/relationships/slideMaster" Target="slideMasters/slideMaster4.xml" /><Relationship Id="rId6" Type="http://schemas.openxmlformats.org/officeDocument/2006/relationships/slideMaster" Target="slideMasters/slideMaster5.xml" /><Relationship Id="rId7" Type="http://schemas.openxmlformats.org/officeDocument/2006/relationships/slideMaster" Target="slideMasters/slideMaster6.xml" /><Relationship Id="rId8" Type="http://schemas.openxmlformats.org/officeDocument/2006/relationships/slideMaster" Target="slideMasters/slideMaster7.xml" /><Relationship Id="rId9" Type="http://schemas.openxmlformats.org/officeDocument/2006/relationships/notesMaster" Target="notesMasters/notesMaster1.xml" /></Relationships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20.xml" /><Relationship Id="rId2" Type="http://schemas.openxmlformats.org/officeDocument/2006/relationships/tags" Target="../tags/tag721.xml" /><Relationship Id="rId3" Type="http://schemas.openxmlformats.org/officeDocument/2006/relationships/tags" Target="../tags/tag722.xml" /><Relationship Id="rId4" Type="http://schemas.openxmlformats.org/officeDocument/2006/relationships/tags" Target="../tags/tag723.xml" /><Relationship Id="rId5" Type="http://schemas.openxmlformats.org/officeDocument/2006/relationships/tags" Target="../tags/tag724.xml" /><Relationship Id="rId6" Type="http://schemas.openxmlformats.org/officeDocument/2006/relationships/tags" Target="../tags/tag725.xml" /><Relationship Id="rId7" Type="http://schemas.openxmlformats.org/officeDocument/2006/relationships/tags" Target="../tags/tag726.xml" /><Relationship Id="rId8" Type="http://schemas.openxmlformats.org/officeDocument/2006/relationships/theme" Target="../theme/theme8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26628" name="幻灯片图像占位符 3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6629" name="备注占位符 4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 indent="0"/>
            <a:r>
              <a:rPr lang="zh-CN" altLang="en-US"/>
              <a:t>第二级</a:t>
            </a:r>
          </a:p>
          <a:p>
            <a:pPr lvl="2" indent="0"/>
            <a:r>
              <a:rPr lang="zh-CN" altLang="en-US"/>
              <a:t>第三级</a:t>
            </a:r>
          </a:p>
          <a:p>
            <a:pPr lvl="3" indent="0"/>
            <a:r>
              <a:rPr lang="zh-CN" altLang="en-US"/>
              <a:t>第四级</a:t>
            </a:r>
          </a:p>
          <a:p>
            <a:pPr lvl="4" indent="0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27.xml" /><Relationship Id="rId4" Type="http://schemas.openxmlformats.org/officeDocument/2006/relationships/tags" Target="../tags/tag728.xml" /><Relationship Id="rId5" Type="http://schemas.openxmlformats.org/officeDocument/2006/relationships/tags" Target="../tags/tag729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773.xml" /><Relationship Id="rId4" Type="http://schemas.openxmlformats.org/officeDocument/2006/relationships/tags" Target="../tags/tag774.xml" /><Relationship Id="rId5" Type="http://schemas.openxmlformats.org/officeDocument/2006/relationships/tags" Target="../tags/tag775.xml" /><Relationship Id="rId6" Type="http://schemas.openxmlformats.org/officeDocument/2006/relationships/tags" Target="../tags/tag776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51.xml" /><Relationship Id="rId4" Type="http://schemas.openxmlformats.org/officeDocument/2006/relationships/tags" Target="../tags/tag852.xml" /><Relationship Id="rId5" Type="http://schemas.openxmlformats.org/officeDocument/2006/relationships/tags" Target="../tags/tag853.xml" /><Relationship Id="rId6" Type="http://schemas.openxmlformats.org/officeDocument/2006/relationships/tags" Target="../tags/tag854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9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64.xml" /><Relationship Id="rId4" Type="http://schemas.openxmlformats.org/officeDocument/2006/relationships/tags" Target="../tags/tag865.xml" /><Relationship Id="rId5" Type="http://schemas.openxmlformats.org/officeDocument/2006/relationships/tags" Target="../tags/tag866.xml" /><Relationship Id="rId6" Type="http://schemas.openxmlformats.org/officeDocument/2006/relationships/tags" Target="../tags/tag867.xml" /></Relationships>
</file>

<file path=ppt/notesSlides/_rels/notesSlide5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0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77.xml" /><Relationship Id="rId4" Type="http://schemas.openxmlformats.org/officeDocument/2006/relationships/tags" Target="../tags/tag878.xml" /><Relationship Id="rId5" Type="http://schemas.openxmlformats.org/officeDocument/2006/relationships/tags" Target="../tags/tag879.xml" /><Relationship Id="rId6" Type="http://schemas.openxmlformats.org/officeDocument/2006/relationships/tags" Target="../tags/tag880.xml" /></Relationships>
</file>

<file path=ppt/notesSlides/_rels/notesSlide6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11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92.xml" /><Relationship Id="rId4" Type="http://schemas.openxmlformats.org/officeDocument/2006/relationships/tags" Target="../tags/tag893.xml" /><Relationship Id="rId5" Type="http://schemas.openxmlformats.org/officeDocument/2006/relationships/tags" Target="../tags/tag894.xml" /><Relationship Id="rId6" Type="http://schemas.openxmlformats.org/officeDocument/2006/relationships/tags" Target="../tags/tag895.xml" /></Relationships>
</file>

<file path=ppt/notesSlides/_rels/notesSlide7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2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27.xml" /><Relationship Id="rId4" Type="http://schemas.openxmlformats.org/officeDocument/2006/relationships/tags" Target="../tags/tag1028.xml" /><Relationship Id="rId5" Type="http://schemas.openxmlformats.org/officeDocument/2006/relationships/tags" Target="../tags/tag1029.xml" /><Relationship Id="rId6" Type="http://schemas.openxmlformats.org/officeDocument/2006/relationships/tags" Target="../tags/tag1030.xml" /></Relationships>
</file>

<file path=ppt/notesSlides/_rels/notesSlide8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3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39.xml" /><Relationship Id="rId4" Type="http://schemas.openxmlformats.org/officeDocument/2006/relationships/tags" Target="../tags/tag1040.xml" /><Relationship Id="rId5" Type="http://schemas.openxmlformats.org/officeDocument/2006/relationships/tags" Target="../tags/tag1041.xml" /><Relationship Id="rId6" Type="http://schemas.openxmlformats.org/officeDocument/2006/relationships/tags" Target="../tags/tag1042.xml" /></Relationships>
</file>

<file path=ppt/notesSlides/_rels/notesSlide9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4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1051.xml" /><Relationship Id="rId4" Type="http://schemas.openxmlformats.org/officeDocument/2006/relationships/tags" Target="../tags/tag1052.xml" /><Relationship Id="rId5" Type="http://schemas.openxmlformats.org/officeDocument/2006/relationships/tags" Target="../tags/tag1053.xml" /><Relationship Id="rId6" Type="http://schemas.openxmlformats.org/officeDocument/2006/relationships/tags" Target="../tags/tag1054.xml" 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8673" name="幻灯片图像占位符 1"/>
          <p:cNvSpPr>
            <a:spLocks noGrp="1" noRo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28674" name="文本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9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10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11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23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6"/>
            </p:custDataLst>
          </p:nvPr>
        </p:nvSpPr>
        <p:spPr/>
        <p:txBody>
          <a:bodyPr/>
          <a:lstStyle/>
          <a:p>
            <a:fld id="{EA540E3B-F9C0-48B6-A129-4D327DD30658}" type="slidenum">
              <a:rPr lang="zh-CN" altLang="en-US" smtClean="0"/>
              <a:t>24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0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1.xml" /><Relationship Id="rId2" Type="http://schemas.openxmlformats.org/officeDocument/2006/relationships/tags" Target="../tags/tag542.xml" /><Relationship Id="rId3" Type="http://schemas.openxmlformats.org/officeDocument/2006/relationships/tags" Target="../tags/tag543.xml" /><Relationship Id="rId4" Type="http://schemas.openxmlformats.org/officeDocument/2006/relationships/tags" Target="../tags/tag544.xml" /><Relationship Id="rId5" Type="http://schemas.openxmlformats.org/officeDocument/2006/relationships/tags" Target="../tags/tag545.xml" /><Relationship Id="rId6" Type="http://schemas.openxmlformats.org/officeDocument/2006/relationships/tags" Target="../tags/tag546.xml" /><Relationship Id="rId7" Type="http://schemas.openxmlformats.org/officeDocument/2006/relationships/tags" Target="../tags/tag547.xml" /><Relationship Id="rId8" Type="http://schemas.openxmlformats.org/officeDocument/2006/relationships/slideMaster" Target="../slideMasters/slideMaster5.xml" /></Relationships>
</file>

<file path=ppt/slideLayouts/_rels/slideLayout10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8.xml" /><Relationship Id="rId2" Type="http://schemas.openxmlformats.org/officeDocument/2006/relationships/tags" Target="../tags/tag549.xml" /><Relationship Id="rId3" Type="http://schemas.openxmlformats.org/officeDocument/2006/relationships/tags" Target="../tags/tag550.xml" /><Relationship Id="rId4" Type="http://schemas.openxmlformats.org/officeDocument/2006/relationships/tags" Target="../tags/tag551.xml" /><Relationship Id="rId5" Type="http://schemas.openxmlformats.org/officeDocument/2006/relationships/tags" Target="../tags/tag552.xml" /><Relationship Id="rId6" Type="http://schemas.openxmlformats.org/officeDocument/2006/relationships/tags" Target="../tags/tag553.xml" /><Relationship Id="rId7" Type="http://schemas.openxmlformats.org/officeDocument/2006/relationships/slideMaster" Target="../slideMasters/slideMaster5.xml" /></Relationships>
</file>

<file path=ppt/slideLayouts/_rels/slideLayout10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4.xml" /><Relationship Id="rId2" Type="http://schemas.openxmlformats.org/officeDocument/2006/relationships/tags" Target="../tags/tag555.xml" /><Relationship Id="rId3" Type="http://schemas.openxmlformats.org/officeDocument/2006/relationships/tags" Target="../tags/tag556.xml" /><Relationship Id="rId4" Type="http://schemas.openxmlformats.org/officeDocument/2006/relationships/tags" Target="../tags/tag557.xml" /><Relationship Id="rId5" Type="http://schemas.openxmlformats.org/officeDocument/2006/relationships/tags" Target="../tags/tag558.xml" /><Relationship Id="rId6" Type="http://schemas.openxmlformats.org/officeDocument/2006/relationships/slideMaster" Target="../slideMasters/slideMaster5.xml" /></Relationships>
</file>

<file path=ppt/slideLayouts/_rels/slideLayout10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9.xml" /><Relationship Id="rId2" Type="http://schemas.openxmlformats.org/officeDocument/2006/relationships/tags" Target="../tags/tag560.xml" /><Relationship Id="rId3" Type="http://schemas.openxmlformats.org/officeDocument/2006/relationships/tags" Target="../tags/tag561.xml" /><Relationship Id="rId4" Type="http://schemas.openxmlformats.org/officeDocument/2006/relationships/tags" Target="../tags/tag562.xml" /><Relationship Id="rId5" Type="http://schemas.openxmlformats.org/officeDocument/2006/relationships/tags" Target="../tags/tag563.xml" /><Relationship Id="rId6" Type="http://schemas.openxmlformats.org/officeDocument/2006/relationships/tags" Target="../tags/tag564.xml" /><Relationship Id="rId7" Type="http://schemas.openxmlformats.org/officeDocument/2006/relationships/slideMaster" Target="../slideMasters/slideMaster5.xml" /></Relationships>
</file>

<file path=ppt/slideLayouts/_rels/slideLayout10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2.xml" /><Relationship Id="rId2" Type="http://schemas.openxmlformats.org/officeDocument/2006/relationships/tags" Target="../tags/tag573.xml" /><Relationship Id="rId3" Type="http://schemas.openxmlformats.org/officeDocument/2006/relationships/tags" Target="../tags/tag574.xml" /><Relationship Id="rId4" Type="http://schemas.openxmlformats.org/officeDocument/2006/relationships/tags" Target="../tags/tag575.xml" /><Relationship Id="rId5" Type="http://schemas.openxmlformats.org/officeDocument/2006/relationships/tags" Target="../tags/tag576.xml" /><Relationship Id="rId6" Type="http://schemas.openxmlformats.org/officeDocument/2006/relationships/tags" Target="../tags/tag577.xml" /><Relationship Id="rId7" Type="http://schemas.openxmlformats.org/officeDocument/2006/relationships/slideMaster" Target="../slideMasters/slideMaster6.xml" /></Relationships>
</file>

<file path=ppt/slideLayouts/_rels/slideLayout10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8.xml" /><Relationship Id="rId2" Type="http://schemas.openxmlformats.org/officeDocument/2006/relationships/tags" Target="../tags/tag579.xml" /><Relationship Id="rId3" Type="http://schemas.openxmlformats.org/officeDocument/2006/relationships/tags" Target="../tags/tag580.xml" /><Relationship Id="rId4" Type="http://schemas.openxmlformats.org/officeDocument/2006/relationships/tags" Target="../tags/tag581.xml" /><Relationship Id="rId5" Type="http://schemas.openxmlformats.org/officeDocument/2006/relationships/tags" Target="../tags/tag582.xml" /><Relationship Id="rId6" Type="http://schemas.openxmlformats.org/officeDocument/2006/relationships/tags" Target="../tags/tag583.xml" /><Relationship Id="rId7" Type="http://schemas.openxmlformats.org/officeDocument/2006/relationships/slideMaster" Target="../slideMasters/slideMaster6.xml" /></Relationships>
</file>

<file path=ppt/slideLayouts/_rels/slideLayout10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4.xml" /><Relationship Id="rId2" Type="http://schemas.openxmlformats.org/officeDocument/2006/relationships/tags" Target="../tags/tag585.xml" /><Relationship Id="rId3" Type="http://schemas.openxmlformats.org/officeDocument/2006/relationships/tags" Target="../tags/tag586.xml" /><Relationship Id="rId4" Type="http://schemas.openxmlformats.org/officeDocument/2006/relationships/tags" Target="../tags/tag587.xml" /><Relationship Id="rId5" Type="http://schemas.openxmlformats.org/officeDocument/2006/relationships/tags" Target="../tags/tag588.xml" /><Relationship Id="rId6" Type="http://schemas.openxmlformats.org/officeDocument/2006/relationships/tags" Target="../tags/tag589.xml" /><Relationship Id="rId7" Type="http://schemas.openxmlformats.org/officeDocument/2006/relationships/slideMaster" Target="../slideMasters/slideMaster6.xml" /></Relationships>
</file>

<file path=ppt/slideLayouts/_rels/slideLayout10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0.xml" /><Relationship Id="rId2" Type="http://schemas.openxmlformats.org/officeDocument/2006/relationships/tags" Target="../tags/tag591.xml" /><Relationship Id="rId3" Type="http://schemas.openxmlformats.org/officeDocument/2006/relationships/tags" Target="../tags/tag592.xml" /><Relationship Id="rId4" Type="http://schemas.openxmlformats.org/officeDocument/2006/relationships/tags" Target="../tags/tag593.xml" /><Relationship Id="rId5" Type="http://schemas.openxmlformats.org/officeDocument/2006/relationships/tags" Target="../tags/tag594.xml" /><Relationship Id="rId6" Type="http://schemas.openxmlformats.org/officeDocument/2006/relationships/tags" Target="../tags/tag595.xml" /><Relationship Id="rId7" Type="http://schemas.openxmlformats.org/officeDocument/2006/relationships/tags" Target="../tags/tag596.xml" /><Relationship Id="rId8" Type="http://schemas.openxmlformats.org/officeDocument/2006/relationships/slideMaster" Target="../slideMasters/slideMaster6.xml" /></Relationships>
</file>

<file path=ppt/slideLayouts/_rels/slideLayout10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7.xml" /><Relationship Id="rId10" Type="http://schemas.openxmlformats.org/officeDocument/2006/relationships/slideMaster" Target="../slideMasters/slideMaster6.xml" /><Relationship Id="rId2" Type="http://schemas.openxmlformats.org/officeDocument/2006/relationships/tags" Target="../tags/tag598.xml" /><Relationship Id="rId3" Type="http://schemas.openxmlformats.org/officeDocument/2006/relationships/tags" Target="../tags/tag599.xml" /><Relationship Id="rId4" Type="http://schemas.openxmlformats.org/officeDocument/2006/relationships/tags" Target="../tags/tag600.xml" /><Relationship Id="rId5" Type="http://schemas.openxmlformats.org/officeDocument/2006/relationships/tags" Target="../tags/tag601.xml" /><Relationship Id="rId6" Type="http://schemas.openxmlformats.org/officeDocument/2006/relationships/tags" Target="../tags/tag602.xml" /><Relationship Id="rId7" Type="http://schemas.openxmlformats.org/officeDocument/2006/relationships/tags" Target="../tags/tag603.xml" /><Relationship Id="rId8" Type="http://schemas.openxmlformats.org/officeDocument/2006/relationships/tags" Target="../tags/tag604.xml" /><Relationship Id="rId9" Type="http://schemas.openxmlformats.org/officeDocument/2006/relationships/tags" Target="../tags/tag605.xml" /></Relationships>
</file>

<file path=ppt/slideLayouts/_rels/slideLayout10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6.xml" /><Relationship Id="rId2" Type="http://schemas.openxmlformats.org/officeDocument/2006/relationships/tags" Target="../tags/tag607.xml" /><Relationship Id="rId3" Type="http://schemas.openxmlformats.org/officeDocument/2006/relationships/tags" Target="../tags/tag608.xml" /><Relationship Id="rId4" Type="http://schemas.openxmlformats.org/officeDocument/2006/relationships/tags" Target="../tags/tag609.xml" /><Relationship Id="rId5" Type="http://schemas.openxmlformats.org/officeDocument/2006/relationships/tags" Target="../tags/tag610.xml" /><Relationship Id="rId6" Type="http://schemas.openxmlformats.org/officeDocument/2006/relationships/slideMaster" Target="../slideMasters/slideMaster6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1.xml" /><Relationship Id="rId2" Type="http://schemas.openxmlformats.org/officeDocument/2006/relationships/tags" Target="../tags/tag612.xml" /><Relationship Id="rId3" Type="http://schemas.openxmlformats.org/officeDocument/2006/relationships/tags" Target="../tags/tag613.xml" /><Relationship Id="rId4" Type="http://schemas.openxmlformats.org/officeDocument/2006/relationships/tags" Target="../tags/tag614.xml" /><Relationship Id="rId5" Type="http://schemas.openxmlformats.org/officeDocument/2006/relationships/slideMaster" Target="../slideMasters/slideMaster6.xml" /></Relationships>
</file>

<file path=ppt/slideLayouts/_rels/slideLayout1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5.xml" /><Relationship Id="rId2" Type="http://schemas.openxmlformats.org/officeDocument/2006/relationships/tags" Target="../tags/tag616.xml" /><Relationship Id="rId3" Type="http://schemas.openxmlformats.org/officeDocument/2006/relationships/tags" Target="../tags/tag617.xml" /><Relationship Id="rId4" Type="http://schemas.openxmlformats.org/officeDocument/2006/relationships/tags" Target="../tags/tag618.xml" /><Relationship Id="rId5" Type="http://schemas.openxmlformats.org/officeDocument/2006/relationships/tags" Target="../tags/tag619.xml" /><Relationship Id="rId6" Type="http://schemas.openxmlformats.org/officeDocument/2006/relationships/tags" Target="../tags/tag620.xml" /><Relationship Id="rId7" Type="http://schemas.openxmlformats.org/officeDocument/2006/relationships/tags" Target="../tags/tag621.xml" /><Relationship Id="rId8" Type="http://schemas.openxmlformats.org/officeDocument/2006/relationships/slideMaster" Target="../slideMasters/slideMaster6.xml" /></Relationships>
</file>

<file path=ppt/slideLayouts/_rels/slideLayout1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2.xml" /><Relationship Id="rId2" Type="http://schemas.openxmlformats.org/officeDocument/2006/relationships/tags" Target="../tags/tag623.xml" /><Relationship Id="rId3" Type="http://schemas.openxmlformats.org/officeDocument/2006/relationships/tags" Target="../tags/tag624.xml" /><Relationship Id="rId4" Type="http://schemas.openxmlformats.org/officeDocument/2006/relationships/tags" Target="../tags/tag625.xml" /><Relationship Id="rId5" Type="http://schemas.openxmlformats.org/officeDocument/2006/relationships/tags" Target="../tags/tag626.xml" /><Relationship Id="rId6" Type="http://schemas.openxmlformats.org/officeDocument/2006/relationships/tags" Target="../tags/tag627.xml" /><Relationship Id="rId7" Type="http://schemas.openxmlformats.org/officeDocument/2006/relationships/slideMaster" Target="../slideMasters/slideMaster6.xml" /></Relationships>
</file>

<file path=ppt/slideLayouts/_rels/slideLayout1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8.xml" /><Relationship Id="rId2" Type="http://schemas.openxmlformats.org/officeDocument/2006/relationships/tags" Target="../tags/tag629.xml" /><Relationship Id="rId3" Type="http://schemas.openxmlformats.org/officeDocument/2006/relationships/tags" Target="../tags/tag630.xml" /><Relationship Id="rId4" Type="http://schemas.openxmlformats.org/officeDocument/2006/relationships/tags" Target="../tags/tag631.xml" /><Relationship Id="rId5" Type="http://schemas.openxmlformats.org/officeDocument/2006/relationships/tags" Target="../tags/tag632.xml" /><Relationship Id="rId6" Type="http://schemas.openxmlformats.org/officeDocument/2006/relationships/slideMaster" Target="../slideMasters/slideMaster6.xml" /></Relationships>
</file>

<file path=ppt/slideLayouts/_rels/slideLayout1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3.xml" /><Relationship Id="rId2" Type="http://schemas.openxmlformats.org/officeDocument/2006/relationships/tags" Target="../tags/tag634.xml" /><Relationship Id="rId3" Type="http://schemas.openxmlformats.org/officeDocument/2006/relationships/tags" Target="../tags/tag635.xml" /><Relationship Id="rId4" Type="http://schemas.openxmlformats.org/officeDocument/2006/relationships/tags" Target="../tags/tag636.xml" /><Relationship Id="rId5" Type="http://schemas.openxmlformats.org/officeDocument/2006/relationships/tags" Target="../tags/tag637.xml" /><Relationship Id="rId6" Type="http://schemas.openxmlformats.org/officeDocument/2006/relationships/tags" Target="../tags/tag638.xml" /><Relationship Id="rId7" Type="http://schemas.openxmlformats.org/officeDocument/2006/relationships/slideMaster" Target="../slideMasters/slideMaster6.xml" /></Relationships>
</file>

<file path=ppt/slideLayouts/_rels/slideLayout1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6.xml" /><Relationship Id="rId2" Type="http://schemas.openxmlformats.org/officeDocument/2006/relationships/tags" Target="../tags/tag647.xml" /><Relationship Id="rId3" Type="http://schemas.openxmlformats.org/officeDocument/2006/relationships/tags" Target="../tags/tag648.xml" /><Relationship Id="rId4" Type="http://schemas.openxmlformats.org/officeDocument/2006/relationships/tags" Target="../tags/tag649.xml" /><Relationship Id="rId5" Type="http://schemas.openxmlformats.org/officeDocument/2006/relationships/tags" Target="../tags/tag650.xml" /><Relationship Id="rId6" Type="http://schemas.openxmlformats.org/officeDocument/2006/relationships/tags" Target="../tags/tag651.xml" /><Relationship Id="rId7" Type="http://schemas.openxmlformats.org/officeDocument/2006/relationships/slideMaster" Target="../slideMasters/slideMaster7.xml" /></Relationships>
</file>

<file path=ppt/slideLayouts/_rels/slideLayout1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2.xml" /><Relationship Id="rId2" Type="http://schemas.openxmlformats.org/officeDocument/2006/relationships/tags" Target="../tags/tag653.xml" /><Relationship Id="rId3" Type="http://schemas.openxmlformats.org/officeDocument/2006/relationships/tags" Target="../tags/tag654.xml" /><Relationship Id="rId4" Type="http://schemas.openxmlformats.org/officeDocument/2006/relationships/tags" Target="../tags/tag655.xml" /><Relationship Id="rId5" Type="http://schemas.openxmlformats.org/officeDocument/2006/relationships/tags" Target="../tags/tag656.xml" /><Relationship Id="rId6" Type="http://schemas.openxmlformats.org/officeDocument/2006/relationships/tags" Target="../tags/tag657.xml" /><Relationship Id="rId7" Type="http://schemas.openxmlformats.org/officeDocument/2006/relationships/slideMaster" Target="../slideMasters/slideMaster7.xml" /></Relationships>
</file>

<file path=ppt/slideLayouts/_rels/slideLayout1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8.xml" /><Relationship Id="rId2" Type="http://schemas.openxmlformats.org/officeDocument/2006/relationships/tags" Target="../tags/tag659.xml" /><Relationship Id="rId3" Type="http://schemas.openxmlformats.org/officeDocument/2006/relationships/tags" Target="../tags/tag660.xml" /><Relationship Id="rId4" Type="http://schemas.openxmlformats.org/officeDocument/2006/relationships/tags" Target="../tags/tag661.xml" /><Relationship Id="rId5" Type="http://schemas.openxmlformats.org/officeDocument/2006/relationships/tags" Target="../tags/tag662.xml" /><Relationship Id="rId6" Type="http://schemas.openxmlformats.org/officeDocument/2006/relationships/tags" Target="../tags/tag663.xml" /><Relationship Id="rId7" Type="http://schemas.openxmlformats.org/officeDocument/2006/relationships/slideMaster" Target="../slideMasters/slideMaster7.xml" /></Relationships>
</file>

<file path=ppt/slideLayouts/_rels/slideLayout1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4.xml" /><Relationship Id="rId2" Type="http://schemas.openxmlformats.org/officeDocument/2006/relationships/tags" Target="../tags/tag665.xml" /><Relationship Id="rId3" Type="http://schemas.openxmlformats.org/officeDocument/2006/relationships/tags" Target="../tags/tag666.xml" /><Relationship Id="rId4" Type="http://schemas.openxmlformats.org/officeDocument/2006/relationships/tags" Target="../tags/tag667.xml" /><Relationship Id="rId5" Type="http://schemas.openxmlformats.org/officeDocument/2006/relationships/tags" Target="../tags/tag668.xml" /><Relationship Id="rId6" Type="http://schemas.openxmlformats.org/officeDocument/2006/relationships/tags" Target="../tags/tag669.xml" /><Relationship Id="rId7" Type="http://schemas.openxmlformats.org/officeDocument/2006/relationships/tags" Target="../tags/tag670.xml" /><Relationship Id="rId8" Type="http://schemas.openxmlformats.org/officeDocument/2006/relationships/slideMaster" Target="../slideMasters/slideMaster7.xml" /></Relationships>
</file>

<file path=ppt/slideLayouts/_rels/slideLayout1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71.xml" /><Relationship Id="rId10" Type="http://schemas.openxmlformats.org/officeDocument/2006/relationships/slideMaster" Target="../slideMasters/slideMaster7.xml" /><Relationship Id="rId2" Type="http://schemas.openxmlformats.org/officeDocument/2006/relationships/tags" Target="../tags/tag672.xml" /><Relationship Id="rId3" Type="http://schemas.openxmlformats.org/officeDocument/2006/relationships/tags" Target="../tags/tag673.xml" /><Relationship Id="rId4" Type="http://schemas.openxmlformats.org/officeDocument/2006/relationships/tags" Target="../tags/tag674.xml" /><Relationship Id="rId5" Type="http://schemas.openxmlformats.org/officeDocument/2006/relationships/tags" Target="../tags/tag675.xml" /><Relationship Id="rId6" Type="http://schemas.openxmlformats.org/officeDocument/2006/relationships/tags" Target="../tags/tag676.xml" /><Relationship Id="rId7" Type="http://schemas.openxmlformats.org/officeDocument/2006/relationships/tags" Target="../tags/tag677.xml" /><Relationship Id="rId8" Type="http://schemas.openxmlformats.org/officeDocument/2006/relationships/tags" Target="../tags/tag678.xml" /><Relationship Id="rId9" Type="http://schemas.openxmlformats.org/officeDocument/2006/relationships/tags" Target="../tags/tag679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slideMaster" Target="../slideMasters/slideMaster1.xml" /></Relationships>
</file>

<file path=ppt/slideLayouts/_rels/slideLayout1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0.xml" /><Relationship Id="rId2" Type="http://schemas.openxmlformats.org/officeDocument/2006/relationships/tags" Target="../tags/tag681.xml" /><Relationship Id="rId3" Type="http://schemas.openxmlformats.org/officeDocument/2006/relationships/tags" Target="../tags/tag682.xml" /><Relationship Id="rId4" Type="http://schemas.openxmlformats.org/officeDocument/2006/relationships/tags" Target="../tags/tag683.xml" /><Relationship Id="rId5" Type="http://schemas.openxmlformats.org/officeDocument/2006/relationships/tags" Target="../tags/tag684.xml" /><Relationship Id="rId6" Type="http://schemas.openxmlformats.org/officeDocument/2006/relationships/slideMaster" Target="../slideMasters/slideMaster7.xml" /></Relationships>
</file>

<file path=ppt/slideLayouts/_rels/slideLayout1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5.xml" /><Relationship Id="rId2" Type="http://schemas.openxmlformats.org/officeDocument/2006/relationships/tags" Target="../tags/tag686.xml" /><Relationship Id="rId3" Type="http://schemas.openxmlformats.org/officeDocument/2006/relationships/tags" Target="../tags/tag687.xml" /><Relationship Id="rId4" Type="http://schemas.openxmlformats.org/officeDocument/2006/relationships/tags" Target="../tags/tag688.xml" /><Relationship Id="rId5" Type="http://schemas.openxmlformats.org/officeDocument/2006/relationships/slideMaster" Target="../slideMasters/slideMaster7.xml" /></Relationships>
</file>

<file path=ppt/slideLayouts/_rels/slideLayout1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9.xml" /><Relationship Id="rId2" Type="http://schemas.openxmlformats.org/officeDocument/2006/relationships/tags" Target="../tags/tag690.xml" /><Relationship Id="rId3" Type="http://schemas.openxmlformats.org/officeDocument/2006/relationships/tags" Target="../tags/tag691.xml" /><Relationship Id="rId4" Type="http://schemas.openxmlformats.org/officeDocument/2006/relationships/tags" Target="../tags/tag692.xml" /><Relationship Id="rId5" Type="http://schemas.openxmlformats.org/officeDocument/2006/relationships/tags" Target="../tags/tag693.xml" /><Relationship Id="rId6" Type="http://schemas.openxmlformats.org/officeDocument/2006/relationships/tags" Target="../tags/tag694.xml" /><Relationship Id="rId7" Type="http://schemas.openxmlformats.org/officeDocument/2006/relationships/tags" Target="../tags/tag695.xml" /><Relationship Id="rId8" Type="http://schemas.openxmlformats.org/officeDocument/2006/relationships/slideMaster" Target="../slideMasters/slideMaster7.xml" /></Relationships>
</file>

<file path=ppt/slideLayouts/_rels/slideLayout1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96.xml" /><Relationship Id="rId2" Type="http://schemas.openxmlformats.org/officeDocument/2006/relationships/tags" Target="../tags/tag697.xml" /><Relationship Id="rId3" Type="http://schemas.openxmlformats.org/officeDocument/2006/relationships/tags" Target="../tags/tag698.xml" /><Relationship Id="rId4" Type="http://schemas.openxmlformats.org/officeDocument/2006/relationships/tags" Target="../tags/tag699.xml" /><Relationship Id="rId5" Type="http://schemas.openxmlformats.org/officeDocument/2006/relationships/tags" Target="../tags/tag700.xml" /><Relationship Id="rId6" Type="http://schemas.openxmlformats.org/officeDocument/2006/relationships/tags" Target="../tags/tag701.xml" /><Relationship Id="rId7" Type="http://schemas.openxmlformats.org/officeDocument/2006/relationships/slideMaster" Target="../slideMasters/slideMaster7.xml" /></Relationships>
</file>

<file path=ppt/slideLayouts/_rels/slideLayout1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2.xml" /><Relationship Id="rId2" Type="http://schemas.openxmlformats.org/officeDocument/2006/relationships/tags" Target="../tags/tag703.xml" /><Relationship Id="rId3" Type="http://schemas.openxmlformats.org/officeDocument/2006/relationships/tags" Target="../tags/tag704.xml" /><Relationship Id="rId4" Type="http://schemas.openxmlformats.org/officeDocument/2006/relationships/tags" Target="../tags/tag705.xml" /><Relationship Id="rId5" Type="http://schemas.openxmlformats.org/officeDocument/2006/relationships/tags" Target="../tags/tag706.xml" /><Relationship Id="rId6" Type="http://schemas.openxmlformats.org/officeDocument/2006/relationships/slideMaster" Target="../slideMasters/slideMaster7.xml" /></Relationships>
</file>

<file path=ppt/slideLayouts/_rels/slideLayout1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07.xml" /><Relationship Id="rId2" Type="http://schemas.openxmlformats.org/officeDocument/2006/relationships/tags" Target="../tags/tag708.xml" /><Relationship Id="rId3" Type="http://schemas.openxmlformats.org/officeDocument/2006/relationships/tags" Target="../tags/tag709.xml" /><Relationship Id="rId4" Type="http://schemas.openxmlformats.org/officeDocument/2006/relationships/tags" Target="../tags/tag710.xml" /><Relationship Id="rId5" Type="http://schemas.openxmlformats.org/officeDocument/2006/relationships/tags" Target="../tags/tag711.xml" /><Relationship Id="rId6" Type="http://schemas.openxmlformats.org/officeDocument/2006/relationships/tags" Target="../tags/tag712.xml" /><Relationship Id="rId7" Type="http://schemas.openxmlformats.org/officeDocument/2006/relationships/slideMaster" Target="../slideMasters/slideMaster7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3.xml" /><Relationship Id="rId2" Type="http://schemas.openxmlformats.org/officeDocument/2006/relationships/tags" Target="../tags/tag74.xml" /><Relationship Id="rId3" Type="http://schemas.openxmlformats.org/officeDocument/2006/relationships/tags" Target="../tags/tag75.xml" /><Relationship Id="rId4" Type="http://schemas.openxmlformats.org/officeDocument/2006/relationships/tags" Target="../tags/tag76.xml" /><Relationship Id="rId5" Type="http://schemas.openxmlformats.org/officeDocument/2006/relationships/tags" Target="../tags/tag77.xml" /><Relationship Id="rId6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8.xml" /><Relationship Id="rId2" Type="http://schemas.openxmlformats.org/officeDocument/2006/relationships/tags" Target="../tags/tag79.xml" /><Relationship Id="rId3" Type="http://schemas.openxmlformats.org/officeDocument/2006/relationships/tags" Target="../tags/tag80.xml" /><Relationship Id="rId4" Type="http://schemas.openxmlformats.org/officeDocument/2006/relationships/tags" Target="../tags/tag81.xml" /><Relationship Id="rId5" Type="http://schemas.openxmlformats.org/officeDocument/2006/relationships/tags" Target="../tags/tag82.xml" /><Relationship Id="rId6" Type="http://schemas.openxmlformats.org/officeDocument/2006/relationships/slideMaster" Target="../slideMasters/slideMaster1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3.xml" /><Relationship Id="rId2" Type="http://schemas.openxmlformats.org/officeDocument/2006/relationships/tags" Target="../tags/tag84.xml" /><Relationship Id="rId3" Type="http://schemas.openxmlformats.org/officeDocument/2006/relationships/tags" Target="../tags/tag85.xml" /><Relationship Id="rId4" Type="http://schemas.openxmlformats.org/officeDocument/2006/relationships/tags" Target="../tags/tag86.xml" /><Relationship Id="rId5" Type="http://schemas.openxmlformats.org/officeDocument/2006/relationships/tags" Target="../tags/tag87.xml" /><Relationship Id="rId6" Type="http://schemas.openxmlformats.org/officeDocument/2006/relationships/slideMaster" Target="../slideMasters/slideMaster1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8.xml" /><Relationship Id="rId2" Type="http://schemas.openxmlformats.org/officeDocument/2006/relationships/tags" Target="../tags/tag89.xml" /><Relationship Id="rId3" Type="http://schemas.openxmlformats.org/officeDocument/2006/relationships/tags" Target="../tags/tag90.xml" /><Relationship Id="rId4" Type="http://schemas.openxmlformats.org/officeDocument/2006/relationships/tags" Target="../tags/tag91.xml" /><Relationship Id="rId5" Type="http://schemas.openxmlformats.org/officeDocument/2006/relationships/tags" Target="../tags/tag92.xml" /><Relationship Id="rId6" Type="http://schemas.openxmlformats.org/officeDocument/2006/relationships/slideMaster" Target="../slideMasters/slideMaster1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3.xml" /><Relationship Id="rId2" Type="http://schemas.openxmlformats.org/officeDocument/2006/relationships/tags" Target="../tags/tag94.xml" /><Relationship Id="rId3" Type="http://schemas.openxmlformats.org/officeDocument/2006/relationships/tags" Target="../tags/tag95.xml" /><Relationship Id="rId4" Type="http://schemas.openxmlformats.org/officeDocument/2006/relationships/tags" Target="../tags/tag96.xml" /><Relationship Id="rId5" Type="http://schemas.openxmlformats.org/officeDocument/2006/relationships/tags" Target="../tags/tag97.xml" /><Relationship Id="rId6" Type="http://schemas.openxmlformats.org/officeDocument/2006/relationships/slideMaster" Target="../slideMasters/slideMaster1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8.xml" /><Relationship Id="rId2" Type="http://schemas.openxmlformats.org/officeDocument/2006/relationships/tags" Target="../tags/tag99.xml" /><Relationship Id="rId3" Type="http://schemas.openxmlformats.org/officeDocument/2006/relationships/tags" Target="../tags/tag100.xml" /><Relationship Id="rId4" Type="http://schemas.openxmlformats.org/officeDocument/2006/relationships/tags" Target="../tags/tag101.xml" /><Relationship Id="rId5" Type="http://schemas.openxmlformats.org/officeDocument/2006/relationships/tags" Target="../tags/tag102.xml" /><Relationship Id="rId6" Type="http://schemas.openxmlformats.org/officeDocument/2006/relationships/slideMaster" Target="../slideMasters/slideMaster1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3.xml" /><Relationship Id="rId2" Type="http://schemas.openxmlformats.org/officeDocument/2006/relationships/tags" Target="../tags/tag104.xml" /><Relationship Id="rId3" Type="http://schemas.openxmlformats.org/officeDocument/2006/relationships/tags" Target="../tags/tag105.xml" /><Relationship Id="rId4" Type="http://schemas.openxmlformats.org/officeDocument/2006/relationships/tags" Target="../tags/tag106.xml" /><Relationship Id="rId5" Type="http://schemas.openxmlformats.org/officeDocument/2006/relationships/tags" Target="../tags/tag107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8.xml" /><Relationship Id="rId2" Type="http://schemas.openxmlformats.org/officeDocument/2006/relationships/tags" Target="../tags/tag109.xml" /><Relationship Id="rId3" Type="http://schemas.openxmlformats.org/officeDocument/2006/relationships/tags" Target="../tags/tag110.xml" /><Relationship Id="rId4" Type="http://schemas.openxmlformats.org/officeDocument/2006/relationships/tags" Target="../tags/tag111.xml" /><Relationship Id="rId5" Type="http://schemas.openxmlformats.org/officeDocument/2006/relationships/tags" Target="../tags/tag112.xml" /><Relationship Id="rId6" Type="http://schemas.openxmlformats.org/officeDocument/2006/relationships/slideMaster" Target="../slideMasters/slideMaster1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3.xml" /><Relationship Id="rId2" Type="http://schemas.openxmlformats.org/officeDocument/2006/relationships/tags" Target="../tags/tag114.xml" /><Relationship Id="rId3" Type="http://schemas.openxmlformats.org/officeDocument/2006/relationships/tags" Target="../tags/tag115.xml" /><Relationship Id="rId4" Type="http://schemas.openxmlformats.org/officeDocument/2006/relationships/tags" Target="../tags/tag116.xml" /><Relationship Id="rId5" Type="http://schemas.openxmlformats.org/officeDocument/2006/relationships/tags" Target="../tags/tag117.xml" /><Relationship Id="rId6" Type="http://schemas.openxmlformats.org/officeDocument/2006/relationships/slideMaster" Target="../slideMasters/slideMaster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slideMaster" Target="../slideMasters/slideMaster1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2" Type="http://schemas.openxmlformats.org/officeDocument/2006/relationships/tags" Target="../tags/tag124.xml" /><Relationship Id="rId3" Type="http://schemas.openxmlformats.org/officeDocument/2006/relationships/tags" Target="../tags/tag125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slideMaster" Target="../slideMasters/slideMaster1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8.xml" /><Relationship Id="rId2" Type="http://schemas.openxmlformats.org/officeDocument/2006/relationships/tags" Target="../tags/tag129.xml" /><Relationship Id="rId3" Type="http://schemas.openxmlformats.org/officeDocument/2006/relationships/tags" Target="../tags/tag130.xml" /><Relationship Id="rId4" Type="http://schemas.openxmlformats.org/officeDocument/2006/relationships/tags" Target="../tags/tag131.xml" /><Relationship Id="rId5" Type="http://schemas.openxmlformats.org/officeDocument/2006/relationships/tags" Target="../tags/tag132.xml" /><Relationship Id="rId6" Type="http://schemas.openxmlformats.org/officeDocument/2006/relationships/slideMaster" Target="../slideMasters/slideMaster1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3.xml" /><Relationship Id="rId2" Type="http://schemas.openxmlformats.org/officeDocument/2006/relationships/tags" Target="../tags/tag134.xml" /><Relationship Id="rId3" Type="http://schemas.openxmlformats.org/officeDocument/2006/relationships/tags" Target="../tags/tag135.xml" /><Relationship Id="rId4" Type="http://schemas.openxmlformats.org/officeDocument/2006/relationships/tags" Target="../tags/tag136.xml" /><Relationship Id="rId5" Type="http://schemas.openxmlformats.org/officeDocument/2006/relationships/tags" Target="../tags/tag137.xml" /><Relationship Id="rId6" Type="http://schemas.openxmlformats.org/officeDocument/2006/relationships/slideMaster" Target="../slideMasters/slideMaster1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8.xml" /><Relationship Id="rId2" Type="http://schemas.openxmlformats.org/officeDocument/2006/relationships/tags" Target="../tags/tag139.xml" /><Relationship Id="rId3" Type="http://schemas.openxmlformats.org/officeDocument/2006/relationships/tags" Target="../tags/tag140.xml" /><Relationship Id="rId4" Type="http://schemas.openxmlformats.org/officeDocument/2006/relationships/tags" Target="../tags/tag141.xml" /><Relationship Id="rId5" Type="http://schemas.openxmlformats.org/officeDocument/2006/relationships/tags" Target="../tags/tag142.xml" /><Relationship Id="rId6" Type="http://schemas.openxmlformats.org/officeDocument/2006/relationships/slideMaster" Target="../slideMasters/slideMaster1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3.xml" /><Relationship Id="rId2" Type="http://schemas.openxmlformats.org/officeDocument/2006/relationships/tags" Target="../tags/tag144.xml" /><Relationship Id="rId3" Type="http://schemas.openxmlformats.org/officeDocument/2006/relationships/tags" Target="../tags/tag145.xml" /><Relationship Id="rId4" Type="http://schemas.openxmlformats.org/officeDocument/2006/relationships/tags" Target="../tags/tag146.xml" /><Relationship Id="rId5" Type="http://schemas.openxmlformats.org/officeDocument/2006/relationships/tags" Target="../tags/tag147.xml" /><Relationship Id="rId6" Type="http://schemas.openxmlformats.org/officeDocument/2006/relationships/slideMaster" Target="../slideMasters/slideMaster1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48.xml" /><Relationship Id="rId2" Type="http://schemas.openxmlformats.org/officeDocument/2006/relationships/tags" Target="../tags/tag149.xml" /><Relationship Id="rId3" Type="http://schemas.openxmlformats.org/officeDocument/2006/relationships/tags" Target="../tags/tag150.xml" /><Relationship Id="rId4" Type="http://schemas.openxmlformats.org/officeDocument/2006/relationships/tags" Target="../tags/tag151.xml" /><Relationship Id="rId5" Type="http://schemas.openxmlformats.org/officeDocument/2006/relationships/tags" Target="../tags/tag152.xml" /><Relationship Id="rId6" Type="http://schemas.openxmlformats.org/officeDocument/2006/relationships/slideMaster" Target="../slideMasters/slideMaster1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3.xml" /><Relationship Id="rId2" Type="http://schemas.openxmlformats.org/officeDocument/2006/relationships/tags" Target="../tags/tag154.xml" /><Relationship Id="rId3" Type="http://schemas.openxmlformats.org/officeDocument/2006/relationships/tags" Target="../tags/tag155.xml" /><Relationship Id="rId4" Type="http://schemas.openxmlformats.org/officeDocument/2006/relationships/tags" Target="../tags/tag156.xml" /><Relationship Id="rId5" Type="http://schemas.openxmlformats.org/officeDocument/2006/relationships/tags" Target="../tags/tag157.xml" /><Relationship Id="rId6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8.xml" /><Relationship Id="rId2" Type="http://schemas.openxmlformats.org/officeDocument/2006/relationships/tags" Target="../tags/tag159.xml" /><Relationship Id="rId3" Type="http://schemas.openxmlformats.org/officeDocument/2006/relationships/tags" Target="../tags/tag160.xml" /><Relationship Id="rId4" Type="http://schemas.openxmlformats.org/officeDocument/2006/relationships/tags" Target="../tags/tag161.xml" /><Relationship Id="rId5" Type="http://schemas.openxmlformats.org/officeDocument/2006/relationships/tags" Target="../tags/tag162.xml" /><Relationship Id="rId6" Type="http://schemas.openxmlformats.org/officeDocument/2006/relationships/slideMaster" Target="../slideMasters/slideMaster1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3.xml" /><Relationship Id="rId2" Type="http://schemas.openxmlformats.org/officeDocument/2006/relationships/tags" Target="../tags/tag164.xml" /><Relationship Id="rId3" Type="http://schemas.openxmlformats.org/officeDocument/2006/relationships/tags" Target="../tags/tag165.xml" /><Relationship Id="rId4" Type="http://schemas.openxmlformats.org/officeDocument/2006/relationships/tags" Target="../tags/tag166.xml" /><Relationship Id="rId5" Type="http://schemas.openxmlformats.org/officeDocument/2006/relationships/tags" Target="../tags/tag167.xml" /><Relationship Id="rId6" Type="http://schemas.openxmlformats.org/officeDocument/2006/relationships/slideMaster" Target="../slideMasters/slideMaster1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8.xml" /><Relationship Id="rId2" Type="http://schemas.openxmlformats.org/officeDocument/2006/relationships/tags" Target="../tags/tag169.xml" /><Relationship Id="rId3" Type="http://schemas.openxmlformats.org/officeDocument/2006/relationships/tags" Target="../tags/tag170.xml" /><Relationship Id="rId4" Type="http://schemas.openxmlformats.org/officeDocument/2006/relationships/tags" Target="../tags/tag171.xml" /><Relationship Id="rId5" Type="http://schemas.openxmlformats.org/officeDocument/2006/relationships/tags" Target="../tags/tag172.xml" /><Relationship Id="rId6" Type="http://schemas.openxmlformats.org/officeDocument/2006/relationships/slideMaster" Target="../slideMasters/slideMaster1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3.xml" /><Relationship Id="rId2" Type="http://schemas.openxmlformats.org/officeDocument/2006/relationships/tags" Target="../tags/tag174.xml" /><Relationship Id="rId3" Type="http://schemas.openxmlformats.org/officeDocument/2006/relationships/tags" Target="../tags/tag175.xml" /><Relationship Id="rId4" Type="http://schemas.openxmlformats.org/officeDocument/2006/relationships/tags" Target="../tags/tag176.xml" /><Relationship Id="rId5" Type="http://schemas.openxmlformats.org/officeDocument/2006/relationships/tags" Target="../tags/tag177.xml" /><Relationship Id="rId6" Type="http://schemas.openxmlformats.org/officeDocument/2006/relationships/slideMaster" Target="../slideMasters/slideMaster1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8.xml" /><Relationship Id="rId2" Type="http://schemas.openxmlformats.org/officeDocument/2006/relationships/tags" Target="../tags/tag179.xml" /><Relationship Id="rId3" Type="http://schemas.openxmlformats.org/officeDocument/2006/relationships/tags" Target="../tags/tag180.xml" /><Relationship Id="rId4" Type="http://schemas.openxmlformats.org/officeDocument/2006/relationships/tags" Target="../tags/tag181.xml" /><Relationship Id="rId5" Type="http://schemas.openxmlformats.org/officeDocument/2006/relationships/tags" Target="../tags/tag182.xml" /><Relationship Id="rId6" Type="http://schemas.openxmlformats.org/officeDocument/2006/relationships/slideMaster" Target="../slideMasters/slideMaster1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3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slideMaster" Target="../slideMasters/slideMaster1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8.xml" /><Relationship Id="rId2" Type="http://schemas.openxmlformats.org/officeDocument/2006/relationships/tags" Target="../tags/tag189.xml" /><Relationship Id="rId3" Type="http://schemas.openxmlformats.org/officeDocument/2006/relationships/tags" Target="../tags/tag190.xml" /><Relationship Id="rId4" Type="http://schemas.openxmlformats.org/officeDocument/2006/relationships/tags" Target="../tags/tag191.xml" /><Relationship Id="rId5" Type="http://schemas.openxmlformats.org/officeDocument/2006/relationships/tags" Target="../tags/tag192.xml" /><Relationship Id="rId6" Type="http://schemas.openxmlformats.org/officeDocument/2006/relationships/slideMaster" Target="../slideMasters/slideMaster1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3.xml" /><Relationship Id="rId2" Type="http://schemas.openxmlformats.org/officeDocument/2006/relationships/tags" Target="../tags/tag194.xml" /><Relationship Id="rId3" Type="http://schemas.openxmlformats.org/officeDocument/2006/relationships/tags" Target="../tags/tag195.xml" /><Relationship Id="rId4" Type="http://schemas.openxmlformats.org/officeDocument/2006/relationships/tags" Target="../tags/tag196.xml" /><Relationship Id="rId5" Type="http://schemas.openxmlformats.org/officeDocument/2006/relationships/tags" Target="../tags/tag197.xml" /><Relationship Id="rId6" Type="http://schemas.openxmlformats.org/officeDocument/2006/relationships/slideMaster" Target="../slideMasters/slideMaster1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8.xml" /><Relationship Id="rId2" Type="http://schemas.openxmlformats.org/officeDocument/2006/relationships/tags" Target="../tags/tag199.xml" /><Relationship Id="rId3" Type="http://schemas.openxmlformats.org/officeDocument/2006/relationships/tags" Target="../tags/tag200.xml" /><Relationship Id="rId4" Type="http://schemas.openxmlformats.org/officeDocument/2006/relationships/tags" Target="../tags/tag201.xml" /><Relationship Id="rId5" Type="http://schemas.openxmlformats.org/officeDocument/2006/relationships/tags" Target="../tags/tag202.xml" /><Relationship Id="rId6" Type="http://schemas.openxmlformats.org/officeDocument/2006/relationships/slideMaster" Target="../slideMasters/slideMaster1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3.xml" /><Relationship Id="rId2" Type="http://schemas.openxmlformats.org/officeDocument/2006/relationships/tags" Target="../tags/tag204.xml" /><Relationship Id="rId3" Type="http://schemas.openxmlformats.org/officeDocument/2006/relationships/tags" Target="../tags/tag205.xml" /><Relationship Id="rId4" Type="http://schemas.openxmlformats.org/officeDocument/2006/relationships/tags" Target="../tags/tag206.xml" /><Relationship Id="rId5" Type="http://schemas.openxmlformats.org/officeDocument/2006/relationships/tags" Target="../tags/tag207.xml" /><Relationship Id="rId6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.xml" /><Relationship Id="rId2" Type="http://schemas.openxmlformats.org/officeDocument/2006/relationships/tags" Target="../tags/tag209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slideMaster" Target="../slideMasters/slideMaster1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3.xml" /><Relationship Id="rId2" Type="http://schemas.openxmlformats.org/officeDocument/2006/relationships/tags" Target="../tags/tag214.xml" /><Relationship Id="rId3" Type="http://schemas.openxmlformats.org/officeDocument/2006/relationships/tags" Target="../tags/tag215.xml" /><Relationship Id="rId4" Type="http://schemas.openxmlformats.org/officeDocument/2006/relationships/tags" Target="../tags/tag216.xml" /><Relationship Id="rId5" Type="http://schemas.openxmlformats.org/officeDocument/2006/relationships/tags" Target="../tags/tag217.xml" /><Relationship Id="rId6" Type="http://schemas.openxmlformats.org/officeDocument/2006/relationships/slideMaster" Target="../slideMasters/slideMaster1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8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slideMaster" Target="../slideMasters/slideMaster1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3.xml" /><Relationship Id="rId2" Type="http://schemas.openxmlformats.org/officeDocument/2006/relationships/tags" Target="../tags/tag224.xml" /><Relationship Id="rId3" Type="http://schemas.openxmlformats.org/officeDocument/2006/relationships/tags" Target="../tags/tag225.xml" /><Relationship Id="rId4" Type="http://schemas.openxmlformats.org/officeDocument/2006/relationships/tags" Target="../tags/tag226.xml" /><Relationship Id="rId5" Type="http://schemas.openxmlformats.org/officeDocument/2006/relationships/tags" Target="../tags/tag227.xml" /><Relationship Id="rId6" Type="http://schemas.openxmlformats.org/officeDocument/2006/relationships/slideMaster" Target="../slideMasters/slideMaster1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8.xml" /><Relationship Id="rId2" Type="http://schemas.openxmlformats.org/officeDocument/2006/relationships/tags" Target="../tags/tag229.xml" /><Relationship Id="rId3" Type="http://schemas.openxmlformats.org/officeDocument/2006/relationships/tags" Target="../tags/tag230.xml" /><Relationship Id="rId4" Type="http://schemas.openxmlformats.org/officeDocument/2006/relationships/tags" Target="../tags/tag231.xml" /><Relationship Id="rId5" Type="http://schemas.openxmlformats.org/officeDocument/2006/relationships/tags" Target="../tags/tag232.xml" /><Relationship Id="rId6" Type="http://schemas.openxmlformats.org/officeDocument/2006/relationships/slideMaster" Target="../slideMasters/slideMaster1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3.xml" /><Relationship Id="rId2" Type="http://schemas.openxmlformats.org/officeDocument/2006/relationships/tags" Target="../tags/tag234.xml" /><Relationship Id="rId3" Type="http://schemas.openxmlformats.org/officeDocument/2006/relationships/tags" Target="../tags/tag235.xml" /><Relationship Id="rId4" Type="http://schemas.openxmlformats.org/officeDocument/2006/relationships/tags" Target="../tags/tag236.xml" /><Relationship Id="rId5" Type="http://schemas.openxmlformats.org/officeDocument/2006/relationships/tags" Target="../tags/tag237.xml" /><Relationship Id="rId6" Type="http://schemas.openxmlformats.org/officeDocument/2006/relationships/slideMaster" Target="../slideMasters/slideMaster1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38.xml" /><Relationship Id="rId2" Type="http://schemas.openxmlformats.org/officeDocument/2006/relationships/tags" Target="../tags/tag239.xml" /><Relationship Id="rId3" Type="http://schemas.openxmlformats.org/officeDocument/2006/relationships/tags" Target="../tags/tag240.xml" /><Relationship Id="rId4" Type="http://schemas.openxmlformats.org/officeDocument/2006/relationships/tags" Target="../tags/tag241.xml" /><Relationship Id="rId5" Type="http://schemas.openxmlformats.org/officeDocument/2006/relationships/tags" Target="../tags/tag242.xml" /><Relationship Id="rId6" Type="http://schemas.openxmlformats.org/officeDocument/2006/relationships/slideMaster" Target="../slideMasters/slideMaster1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3.xml" /><Relationship Id="rId2" Type="http://schemas.openxmlformats.org/officeDocument/2006/relationships/tags" Target="../tags/tag244.xml" /><Relationship Id="rId3" Type="http://schemas.openxmlformats.org/officeDocument/2006/relationships/tags" Target="../tags/tag245.xml" /><Relationship Id="rId4" Type="http://schemas.openxmlformats.org/officeDocument/2006/relationships/tags" Target="../tags/tag246.xml" /><Relationship Id="rId5" Type="http://schemas.openxmlformats.org/officeDocument/2006/relationships/tags" Target="../tags/tag247.xml" /><Relationship Id="rId6" Type="http://schemas.openxmlformats.org/officeDocument/2006/relationships/slideMaster" Target="../slideMasters/slideMaster1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8.xml" /><Relationship Id="rId2" Type="http://schemas.openxmlformats.org/officeDocument/2006/relationships/tags" Target="../tags/tag249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Relationship Id="rId6" Type="http://schemas.openxmlformats.org/officeDocument/2006/relationships/slideMaster" Target="../slideMasters/slideMaster1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3.xml" /><Relationship Id="rId2" Type="http://schemas.openxmlformats.org/officeDocument/2006/relationships/tags" Target="../tags/tag254.xml" /><Relationship Id="rId3" Type="http://schemas.openxmlformats.org/officeDocument/2006/relationships/tags" Target="../tags/tag255.xml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8.xml" /><Relationship Id="rId2" Type="http://schemas.openxmlformats.org/officeDocument/2006/relationships/tags" Target="../tags/tag259.xml" /><Relationship Id="rId3" Type="http://schemas.openxmlformats.org/officeDocument/2006/relationships/tags" Target="../tags/tag260.xml" /><Relationship Id="rId4" Type="http://schemas.openxmlformats.org/officeDocument/2006/relationships/tags" Target="../tags/tag261.xml" /><Relationship Id="rId5" Type="http://schemas.openxmlformats.org/officeDocument/2006/relationships/tags" Target="../tags/tag262.xml" /><Relationship Id="rId6" Type="http://schemas.openxmlformats.org/officeDocument/2006/relationships/slideMaster" Target="../slideMasters/slideMaster1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3.xml" /><Relationship Id="rId2" Type="http://schemas.openxmlformats.org/officeDocument/2006/relationships/tags" Target="../tags/tag264.xml" /><Relationship Id="rId3" Type="http://schemas.openxmlformats.org/officeDocument/2006/relationships/tags" Target="../tags/tag265.xml" /><Relationship Id="rId4" Type="http://schemas.openxmlformats.org/officeDocument/2006/relationships/tags" Target="../tags/tag266.xml" /><Relationship Id="rId5" Type="http://schemas.openxmlformats.org/officeDocument/2006/relationships/tags" Target="../tags/tag267.xml" /><Relationship Id="rId6" Type="http://schemas.openxmlformats.org/officeDocument/2006/relationships/slideMaster" Target="../slideMasters/slideMaster1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8.xml" /><Relationship Id="rId2" Type="http://schemas.openxmlformats.org/officeDocument/2006/relationships/tags" Target="../tags/tag269.xml" /><Relationship Id="rId3" Type="http://schemas.openxmlformats.org/officeDocument/2006/relationships/tags" Target="../tags/tag270.xml" /><Relationship Id="rId4" Type="http://schemas.openxmlformats.org/officeDocument/2006/relationships/tags" Target="../tags/tag271.xml" /><Relationship Id="rId5" Type="http://schemas.openxmlformats.org/officeDocument/2006/relationships/tags" Target="../tags/tag272.xml" /><Relationship Id="rId6" Type="http://schemas.openxmlformats.org/officeDocument/2006/relationships/slideMaster" Target="../slideMasters/slideMaster1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0.xml" /><Relationship Id="rId2" Type="http://schemas.openxmlformats.org/officeDocument/2006/relationships/tags" Target="../tags/tag281.xml" /><Relationship Id="rId3" Type="http://schemas.openxmlformats.org/officeDocument/2006/relationships/image" Target="../media/image2.png" /><Relationship Id="rId4" Type="http://schemas.openxmlformats.org/officeDocument/2006/relationships/tags" Target="../tags/tag282.xml" /><Relationship Id="rId5" Type="http://schemas.openxmlformats.org/officeDocument/2006/relationships/image" Target="../media/image3.png" /><Relationship Id="rId6" Type="http://schemas.openxmlformats.org/officeDocument/2006/relationships/tags" Target="../tags/tag283.xml" /><Relationship Id="rId7" Type="http://schemas.openxmlformats.org/officeDocument/2006/relationships/slideMaster" Target="../slideMasters/slideMaster2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4.xml" /><Relationship Id="rId2" Type="http://schemas.openxmlformats.org/officeDocument/2006/relationships/image" Target="../media/image4.png" /><Relationship Id="rId3" Type="http://schemas.openxmlformats.org/officeDocument/2006/relationships/tags" Target="../tags/tag285.xml" /><Relationship Id="rId4" Type="http://schemas.openxmlformats.org/officeDocument/2006/relationships/tags" Target="../tags/tag286.xml" /><Relationship Id="rId5" Type="http://schemas.openxmlformats.org/officeDocument/2006/relationships/tags" Target="../tags/tag287.xml" /><Relationship Id="rId6" Type="http://schemas.openxmlformats.org/officeDocument/2006/relationships/tags" Target="../tags/tag288.xml" /><Relationship Id="rId7" Type="http://schemas.openxmlformats.org/officeDocument/2006/relationships/tags" Target="../tags/tag289.xml" /><Relationship Id="rId8" Type="http://schemas.openxmlformats.org/officeDocument/2006/relationships/slideMaster" Target="../slideMasters/slideMaster2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0.xml" /><Relationship Id="rId2" Type="http://schemas.openxmlformats.org/officeDocument/2006/relationships/tags" Target="../tags/tag291.xml" /><Relationship Id="rId3" Type="http://schemas.openxmlformats.org/officeDocument/2006/relationships/tags" Target="../tags/tag292.xml" /><Relationship Id="rId4" Type="http://schemas.openxmlformats.org/officeDocument/2006/relationships/tags" Target="../tags/tag293.xml" /><Relationship Id="rId5" Type="http://schemas.openxmlformats.org/officeDocument/2006/relationships/slideMaster" Target="../slideMasters/slideMaster2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4.xml" /><Relationship Id="rId2" Type="http://schemas.openxmlformats.org/officeDocument/2006/relationships/tags" Target="../tags/tag295.xml" /><Relationship Id="rId3" Type="http://schemas.openxmlformats.org/officeDocument/2006/relationships/tags" Target="../tags/tag296.xml" /><Relationship Id="rId4" Type="http://schemas.openxmlformats.org/officeDocument/2006/relationships/tags" Target="../tags/tag297.xml" /><Relationship Id="rId5" Type="http://schemas.openxmlformats.org/officeDocument/2006/relationships/slideMaster" Target="../slideMasters/slideMaster2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8.xml" /><Relationship Id="rId2" Type="http://schemas.openxmlformats.org/officeDocument/2006/relationships/tags" Target="../tags/tag299.xml" /><Relationship Id="rId3" Type="http://schemas.openxmlformats.org/officeDocument/2006/relationships/tags" Target="../tags/tag300.xml" /><Relationship Id="rId4" Type="http://schemas.openxmlformats.org/officeDocument/2006/relationships/tags" Target="../tags/tag301.xml" /><Relationship Id="rId5" Type="http://schemas.openxmlformats.org/officeDocument/2006/relationships/tags" Target="../tags/tag302.xml" /><Relationship Id="rId6" Type="http://schemas.openxmlformats.org/officeDocument/2006/relationships/slideMaster" Target="../slideMasters/slideMaster2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3.xml" /><Relationship Id="rId2" Type="http://schemas.openxmlformats.org/officeDocument/2006/relationships/tags" Target="../tags/tag304.xml" /><Relationship Id="rId3" Type="http://schemas.openxmlformats.org/officeDocument/2006/relationships/tags" Target="../tags/tag305.xml" /><Relationship Id="rId4" Type="http://schemas.openxmlformats.org/officeDocument/2006/relationships/tags" Target="../tags/tag306.xml" /><Relationship Id="rId5" Type="http://schemas.openxmlformats.org/officeDocument/2006/relationships/tags" Target="../tags/tag307.xml" /><Relationship Id="rId6" Type="http://schemas.openxmlformats.org/officeDocument/2006/relationships/slideMaster" Target="../slideMasters/slideMaster2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8.xml" /><Relationship Id="rId2" Type="http://schemas.openxmlformats.org/officeDocument/2006/relationships/tags" Target="../tags/tag309.xml" /><Relationship Id="rId3" Type="http://schemas.openxmlformats.org/officeDocument/2006/relationships/tags" Target="../tags/tag310.xml" /><Relationship Id="rId4" Type="http://schemas.openxmlformats.org/officeDocument/2006/relationships/tags" Target="../tags/tag311.xml" /><Relationship Id="rId5" Type="http://schemas.openxmlformats.org/officeDocument/2006/relationships/tags" Target="../tags/tag312.xml" /><Relationship Id="rId6" Type="http://schemas.openxmlformats.org/officeDocument/2006/relationships/slideMaster" Target="../slideMasters/slideMaster2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3.xml" /><Relationship Id="rId2" Type="http://schemas.openxmlformats.org/officeDocument/2006/relationships/tags" Target="../tags/tag314.xml" /><Relationship Id="rId3" Type="http://schemas.openxmlformats.org/officeDocument/2006/relationships/tags" Target="../tags/tag315.xml" /><Relationship Id="rId4" Type="http://schemas.openxmlformats.org/officeDocument/2006/relationships/tags" Target="../tags/tag316.xml" /><Relationship Id="rId5" Type="http://schemas.openxmlformats.org/officeDocument/2006/relationships/tags" Target="../tags/tag317.xml" /><Relationship Id="rId6" Type="http://schemas.openxmlformats.org/officeDocument/2006/relationships/slideMaster" Target="../slideMasters/slideMaster2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8.xml" /><Relationship Id="rId2" Type="http://schemas.openxmlformats.org/officeDocument/2006/relationships/tags" Target="../tags/tag319.xml" /><Relationship Id="rId3" Type="http://schemas.openxmlformats.org/officeDocument/2006/relationships/tags" Target="../tags/tag320.xml" /><Relationship Id="rId4" Type="http://schemas.openxmlformats.org/officeDocument/2006/relationships/tags" Target="../tags/tag321.xml" /><Relationship Id="rId5" Type="http://schemas.openxmlformats.org/officeDocument/2006/relationships/tags" Target="../tags/tag322.xml" /><Relationship Id="rId6" Type="http://schemas.openxmlformats.org/officeDocument/2006/relationships/slideMaster" Target="../slideMasters/slideMaster2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3.xml" /><Relationship Id="rId2" Type="http://schemas.openxmlformats.org/officeDocument/2006/relationships/tags" Target="../tags/tag324.xml" /><Relationship Id="rId3" Type="http://schemas.openxmlformats.org/officeDocument/2006/relationships/tags" Target="../tags/tag325.xml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slideMaster" Target="../slideMasters/slideMaster2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8.xml" /><Relationship Id="rId2" Type="http://schemas.openxmlformats.org/officeDocument/2006/relationships/tags" Target="../tags/tag329.xml" /><Relationship Id="rId3" Type="http://schemas.openxmlformats.org/officeDocument/2006/relationships/tags" Target="../tags/tag330.xml" /><Relationship Id="rId4" Type="http://schemas.openxmlformats.org/officeDocument/2006/relationships/tags" Target="../tags/tag331.xml" /><Relationship Id="rId5" Type="http://schemas.openxmlformats.org/officeDocument/2006/relationships/tags" Target="../tags/tag332.xml" /><Relationship Id="rId6" Type="http://schemas.openxmlformats.org/officeDocument/2006/relationships/slideMaster" Target="../slideMasters/slideMaster2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3.xml" /><Relationship Id="rId2" Type="http://schemas.openxmlformats.org/officeDocument/2006/relationships/tags" Target="../tags/tag334.xml" /><Relationship Id="rId3" Type="http://schemas.openxmlformats.org/officeDocument/2006/relationships/tags" Target="../tags/tag335.xml" /><Relationship Id="rId4" Type="http://schemas.openxmlformats.org/officeDocument/2006/relationships/tags" Target="../tags/tag336.xml" /><Relationship Id="rId5" Type="http://schemas.openxmlformats.org/officeDocument/2006/relationships/tags" Target="../tags/tag337.xml" /><Relationship Id="rId6" Type="http://schemas.openxmlformats.org/officeDocument/2006/relationships/slideMaster" Target="../slideMasters/slideMaster2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9.xml" /><Relationship Id="rId2" Type="http://schemas.openxmlformats.org/officeDocument/2006/relationships/tags" Target="../tags/tag340.xml" /><Relationship Id="rId3" Type="http://schemas.openxmlformats.org/officeDocument/2006/relationships/image" Target="../media/image5.png" /><Relationship Id="rId4" Type="http://schemas.openxmlformats.org/officeDocument/2006/relationships/tags" Target="../tags/tag341.xml" /><Relationship Id="rId5" Type="http://schemas.openxmlformats.org/officeDocument/2006/relationships/image" Target="../media/image3.png" /><Relationship Id="rId6" Type="http://schemas.openxmlformats.org/officeDocument/2006/relationships/tags" Target="../tags/tag342.xml" /><Relationship Id="rId7" Type="http://schemas.openxmlformats.org/officeDocument/2006/relationships/slideMaster" Target="../slideMasters/slideMaster3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3.xml" /><Relationship Id="rId2" Type="http://schemas.openxmlformats.org/officeDocument/2006/relationships/image" Target="../media/image4.png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Relationship Id="rId7" Type="http://schemas.openxmlformats.org/officeDocument/2006/relationships/tags" Target="../tags/tag348.xml" /><Relationship Id="rId8" Type="http://schemas.openxmlformats.org/officeDocument/2006/relationships/slideMaster" Target="../slideMasters/slideMaster3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9.xml" /><Relationship Id="rId2" Type="http://schemas.openxmlformats.org/officeDocument/2006/relationships/tags" Target="../tags/tag350.xml" /><Relationship Id="rId3" Type="http://schemas.openxmlformats.org/officeDocument/2006/relationships/tags" Target="../tags/tag351.xml" /><Relationship Id="rId4" Type="http://schemas.openxmlformats.org/officeDocument/2006/relationships/tags" Target="../tags/tag352.xml" /><Relationship Id="rId5" Type="http://schemas.openxmlformats.org/officeDocument/2006/relationships/slideMaster" Target="../slideMasters/slideMaster3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3.xml" /><Relationship Id="rId2" Type="http://schemas.openxmlformats.org/officeDocument/2006/relationships/tags" Target="../tags/tag354.xml" /><Relationship Id="rId3" Type="http://schemas.openxmlformats.org/officeDocument/2006/relationships/tags" Target="../tags/tag355.xml" /><Relationship Id="rId4" Type="http://schemas.openxmlformats.org/officeDocument/2006/relationships/tags" Target="../tags/tag356.xml" /><Relationship Id="rId5" Type="http://schemas.openxmlformats.org/officeDocument/2006/relationships/slideMaster" Target="../slideMasters/slideMaster3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7.xml" /><Relationship Id="rId2" Type="http://schemas.openxmlformats.org/officeDocument/2006/relationships/tags" Target="../tags/tag358.xml" /><Relationship Id="rId3" Type="http://schemas.openxmlformats.org/officeDocument/2006/relationships/tags" Target="../tags/tag359.xml" /><Relationship Id="rId4" Type="http://schemas.openxmlformats.org/officeDocument/2006/relationships/tags" Target="../tags/tag360.xml" /><Relationship Id="rId5" Type="http://schemas.openxmlformats.org/officeDocument/2006/relationships/tags" Target="../tags/tag361.xml" /><Relationship Id="rId6" Type="http://schemas.openxmlformats.org/officeDocument/2006/relationships/slideMaster" Target="../slideMasters/slideMaster3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2.xml" /><Relationship Id="rId2" Type="http://schemas.openxmlformats.org/officeDocument/2006/relationships/tags" Target="../tags/tag363.xml" /><Relationship Id="rId3" Type="http://schemas.openxmlformats.org/officeDocument/2006/relationships/tags" Target="../tags/tag364.xml" /><Relationship Id="rId4" Type="http://schemas.openxmlformats.org/officeDocument/2006/relationships/tags" Target="../tags/tag365.xml" /><Relationship Id="rId5" Type="http://schemas.openxmlformats.org/officeDocument/2006/relationships/tags" Target="../tags/tag366.xml" /><Relationship Id="rId6" Type="http://schemas.openxmlformats.org/officeDocument/2006/relationships/slideMaster" Target="../slideMasters/slideMaster3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7.xml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slideMaster" Target="../slideMasters/slideMaster3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2.xml" /><Relationship Id="rId2" Type="http://schemas.openxmlformats.org/officeDocument/2006/relationships/tags" Target="../tags/tag373.xml" /><Relationship Id="rId3" Type="http://schemas.openxmlformats.org/officeDocument/2006/relationships/tags" Target="../tags/tag374.xml" /><Relationship Id="rId4" Type="http://schemas.openxmlformats.org/officeDocument/2006/relationships/tags" Target="../tags/tag375.xml" /><Relationship Id="rId5" Type="http://schemas.openxmlformats.org/officeDocument/2006/relationships/tags" Target="../tags/tag376.xml" /><Relationship Id="rId6" Type="http://schemas.openxmlformats.org/officeDocument/2006/relationships/slideMaster" Target="../slideMasters/slideMaster3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7.xml" /><Relationship Id="rId2" Type="http://schemas.openxmlformats.org/officeDocument/2006/relationships/tags" Target="../tags/tag378.xml" /><Relationship Id="rId3" Type="http://schemas.openxmlformats.org/officeDocument/2006/relationships/tags" Target="../tags/tag379.xml" /><Relationship Id="rId4" Type="http://schemas.openxmlformats.org/officeDocument/2006/relationships/tags" Target="../tags/tag380.xml" /><Relationship Id="rId5" Type="http://schemas.openxmlformats.org/officeDocument/2006/relationships/tags" Target="../tags/tag381.xml" /><Relationship Id="rId6" Type="http://schemas.openxmlformats.org/officeDocument/2006/relationships/slideMaster" Target="../slideMasters/slideMaster3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2.xml" /><Relationship Id="rId2" Type="http://schemas.openxmlformats.org/officeDocument/2006/relationships/tags" Target="../tags/tag383.xml" /><Relationship Id="rId3" Type="http://schemas.openxmlformats.org/officeDocument/2006/relationships/tags" Target="../tags/tag384.xml" /><Relationship Id="rId4" Type="http://schemas.openxmlformats.org/officeDocument/2006/relationships/tags" Target="../tags/tag385.xml" /><Relationship Id="rId5" Type="http://schemas.openxmlformats.org/officeDocument/2006/relationships/tags" Target="../tags/tag386.xml" /><Relationship Id="rId6" Type="http://schemas.openxmlformats.org/officeDocument/2006/relationships/slideMaster" Target="../slideMasters/slideMaster3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87.xml" /><Relationship Id="rId2" Type="http://schemas.openxmlformats.org/officeDocument/2006/relationships/tags" Target="../tags/tag388.xml" /><Relationship Id="rId3" Type="http://schemas.openxmlformats.org/officeDocument/2006/relationships/tags" Target="../tags/tag389.xml" /><Relationship Id="rId4" Type="http://schemas.openxmlformats.org/officeDocument/2006/relationships/tags" Target="../tags/tag390.xml" /><Relationship Id="rId5" Type="http://schemas.openxmlformats.org/officeDocument/2006/relationships/tags" Target="../tags/tag391.xml" /><Relationship Id="rId6" Type="http://schemas.openxmlformats.org/officeDocument/2006/relationships/slideMaster" Target="../slideMasters/slideMaster3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2.xml" /><Relationship Id="rId2" Type="http://schemas.openxmlformats.org/officeDocument/2006/relationships/tags" Target="../tags/tag393.xml" /><Relationship Id="rId3" Type="http://schemas.openxmlformats.org/officeDocument/2006/relationships/tags" Target="../tags/tag394.xml" /><Relationship Id="rId4" Type="http://schemas.openxmlformats.org/officeDocument/2006/relationships/tags" Target="../tags/tag395.xml" /><Relationship Id="rId5" Type="http://schemas.openxmlformats.org/officeDocument/2006/relationships/tags" Target="../tags/tag396.xml" /><Relationship Id="rId6" Type="http://schemas.openxmlformats.org/officeDocument/2006/relationships/slideMaster" Target="../slideMasters/slideMaster3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7.xml" /><Relationship Id="rId2" Type="http://schemas.openxmlformats.org/officeDocument/2006/relationships/tags" Target="../tags/tag398.xml" /><Relationship Id="rId3" Type="http://schemas.openxmlformats.org/officeDocument/2006/relationships/tags" Target="../tags/tag399.xml" /><Relationship Id="rId4" Type="http://schemas.openxmlformats.org/officeDocument/2006/relationships/tags" Target="../tags/tag400.xml" /><Relationship Id="rId5" Type="http://schemas.openxmlformats.org/officeDocument/2006/relationships/tags" Target="../tags/tag401.xml" /><Relationship Id="rId6" Type="http://schemas.openxmlformats.org/officeDocument/2006/relationships/slideMaster" Target="../slideMasters/slideMaster3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2.xml" /><Relationship Id="rId2" Type="http://schemas.openxmlformats.org/officeDocument/2006/relationships/tags" Target="../tags/tag403.xml" /><Relationship Id="rId3" Type="http://schemas.openxmlformats.org/officeDocument/2006/relationships/tags" Target="../tags/tag404.xml" /><Relationship Id="rId4" Type="http://schemas.openxmlformats.org/officeDocument/2006/relationships/tags" Target="../tags/tag405.xml" /><Relationship Id="rId5" Type="http://schemas.openxmlformats.org/officeDocument/2006/relationships/tags" Target="../tags/tag406.xml" /><Relationship Id="rId6" Type="http://schemas.openxmlformats.org/officeDocument/2006/relationships/slideMaster" Target="../slideMasters/slideMaster3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7.xml" /><Relationship Id="rId2" Type="http://schemas.openxmlformats.org/officeDocument/2006/relationships/tags" Target="../tags/tag408.xml" /><Relationship Id="rId3" Type="http://schemas.openxmlformats.org/officeDocument/2006/relationships/tags" Target="../tags/tag409.xml" /><Relationship Id="rId4" Type="http://schemas.openxmlformats.org/officeDocument/2006/relationships/tags" Target="../tags/tag410.xml" /><Relationship Id="rId5" Type="http://schemas.openxmlformats.org/officeDocument/2006/relationships/tags" Target="../tags/tag411.xml" /><Relationship Id="rId6" Type="http://schemas.openxmlformats.org/officeDocument/2006/relationships/slideMaster" Target="../slideMasters/slideMaster3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2.xml" /><Relationship Id="rId2" Type="http://schemas.openxmlformats.org/officeDocument/2006/relationships/tags" Target="../tags/tag413.xml" /><Relationship Id="rId3" Type="http://schemas.openxmlformats.org/officeDocument/2006/relationships/tags" Target="../tags/tag414.xml" /><Relationship Id="rId4" Type="http://schemas.openxmlformats.org/officeDocument/2006/relationships/tags" Target="../tags/tag415.xml" /><Relationship Id="rId5" Type="http://schemas.openxmlformats.org/officeDocument/2006/relationships/tags" Target="../tags/tag416.xml" /><Relationship Id="rId6" Type="http://schemas.openxmlformats.org/officeDocument/2006/relationships/tags" Target="../tags/tag417.xml" /><Relationship Id="rId7" Type="http://schemas.openxmlformats.org/officeDocument/2006/relationships/slideMaster" Target="../slideMasters/slideMaster3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8.xml" /><Relationship Id="rId2" Type="http://schemas.openxmlformats.org/officeDocument/2006/relationships/tags" Target="../tags/tag419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tags" Target="../tags/tag422.xml" /><Relationship Id="rId6" Type="http://schemas.openxmlformats.org/officeDocument/2006/relationships/slideMaster" Target="../slideMasters/slideMaster3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4.xml" /><Relationship Id="rId2" Type="http://schemas.openxmlformats.org/officeDocument/2006/relationships/tags" Target="../tags/tag425.xml" /><Relationship Id="rId3" Type="http://schemas.openxmlformats.org/officeDocument/2006/relationships/tags" Target="../tags/tag426.xml" /><Relationship Id="rId4" Type="http://schemas.openxmlformats.org/officeDocument/2006/relationships/tags" Target="../tags/tag427.xml" /><Relationship Id="rId5" Type="http://schemas.openxmlformats.org/officeDocument/2006/relationships/tags" Target="../tags/tag428.xml" /><Relationship Id="rId6" Type="http://schemas.openxmlformats.org/officeDocument/2006/relationships/tags" Target="../tags/tag429.xml" /><Relationship Id="rId7" Type="http://schemas.openxmlformats.org/officeDocument/2006/relationships/slideMaster" Target="../slideMasters/slideMaster4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0.xml" /><Relationship Id="rId2" Type="http://schemas.openxmlformats.org/officeDocument/2006/relationships/tags" Target="../tags/tag431.xml" /><Relationship Id="rId3" Type="http://schemas.openxmlformats.org/officeDocument/2006/relationships/tags" Target="../tags/tag432.xml" /><Relationship Id="rId4" Type="http://schemas.openxmlformats.org/officeDocument/2006/relationships/tags" Target="../tags/tag433.xml" /><Relationship Id="rId5" Type="http://schemas.openxmlformats.org/officeDocument/2006/relationships/tags" Target="../tags/tag434.xml" /><Relationship Id="rId6" Type="http://schemas.openxmlformats.org/officeDocument/2006/relationships/tags" Target="../tags/tag435.xml" /><Relationship Id="rId7" Type="http://schemas.openxmlformats.org/officeDocument/2006/relationships/slideMaster" Target="../slideMasters/slideMaster4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6.xml" /><Relationship Id="rId2" Type="http://schemas.openxmlformats.org/officeDocument/2006/relationships/tags" Target="../tags/tag437.xml" /><Relationship Id="rId3" Type="http://schemas.openxmlformats.org/officeDocument/2006/relationships/tags" Target="../tags/tag438.xml" /><Relationship Id="rId4" Type="http://schemas.openxmlformats.org/officeDocument/2006/relationships/tags" Target="../tags/tag439.xml" /><Relationship Id="rId5" Type="http://schemas.openxmlformats.org/officeDocument/2006/relationships/tags" Target="../tags/tag440.xml" /><Relationship Id="rId6" Type="http://schemas.openxmlformats.org/officeDocument/2006/relationships/tags" Target="../tags/tag441.xml" /><Relationship Id="rId7" Type="http://schemas.openxmlformats.org/officeDocument/2006/relationships/slideMaster" Target="../slideMasters/slideMaster4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2.xml" /><Relationship Id="rId2" Type="http://schemas.openxmlformats.org/officeDocument/2006/relationships/tags" Target="../tags/tag443.xml" /><Relationship Id="rId3" Type="http://schemas.openxmlformats.org/officeDocument/2006/relationships/tags" Target="../tags/tag444.xml" /><Relationship Id="rId4" Type="http://schemas.openxmlformats.org/officeDocument/2006/relationships/tags" Target="../tags/tag445.xml" /><Relationship Id="rId5" Type="http://schemas.openxmlformats.org/officeDocument/2006/relationships/tags" Target="../tags/tag446.xml" /><Relationship Id="rId6" Type="http://schemas.openxmlformats.org/officeDocument/2006/relationships/tags" Target="../tags/tag447.xml" /><Relationship Id="rId7" Type="http://schemas.openxmlformats.org/officeDocument/2006/relationships/tags" Target="../tags/tag448.xml" /><Relationship Id="rId8" Type="http://schemas.openxmlformats.org/officeDocument/2006/relationships/slideMaster" Target="../slideMasters/slideMaster4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9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450.xml" /><Relationship Id="rId3" Type="http://schemas.openxmlformats.org/officeDocument/2006/relationships/tags" Target="../tags/tag451.xml" /><Relationship Id="rId4" Type="http://schemas.openxmlformats.org/officeDocument/2006/relationships/tags" Target="../tags/tag452.xml" /><Relationship Id="rId5" Type="http://schemas.openxmlformats.org/officeDocument/2006/relationships/tags" Target="../tags/tag453.xml" /><Relationship Id="rId6" Type="http://schemas.openxmlformats.org/officeDocument/2006/relationships/tags" Target="../tags/tag454.xml" /><Relationship Id="rId7" Type="http://schemas.openxmlformats.org/officeDocument/2006/relationships/tags" Target="../tags/tag455.xml" /><Relationship Id="rId8" Type="http://schemas.openxmlformats.org/officeDocument/2006/relationships/tags" Target="../tags/tag456.xml" /><Relationship Id="rId9" Type="http://schemas.openxmlformats.org/officeDocument/2006/relationships/tags" Target="../tags/tag457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8.xml" /><Relationship Id="rId2" Type="http://schemas.openxmlformats.org/officeDocument/2006/relationships/tags" Target="../tags/tag459.xml" /><Relationship Id="rId3" Type="http://schemas.openxmlformats.org/officeDocument/2006/relationships/tags" Target="../tags/tag460.xml" /><Relationship Id="rId4" Type="http://schemas.openxmlformats.org/officeDocument/2006/relationships/tags" Target="../tags/tag461.xml" /><Relationship Id="rId5" Type="http://schemas.openxmlformats.org/officeDocument/2006/relationships/tags" Target="../tags/tag462.xml" /><Relationship Id="rId6" Type="http://schemas.openxmlformats.org/officeDocument/2006/relationships/slideMaster" Target="../slideMasters/slideMaster4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3.xml" /><Relationship Id="rId2" Type="http://schemas.openxmlformats.org/officeDocument/2006/relationships/tags" Target="../tags/tag464.xml" /><Relationship Id="rId3" Type="http://schemas.openxmlformats.org/officeDocument/2006/relationships/tags" Target="../tags/tag465.xml" /><Relationship Id="rId4" Type="http://schemas.openxmlformats.org/officeDocument/2006/relationships/tags" Target="../tags/tag466.xml" /><Relationship Id="rId5" Type="http://schemas.openxmlformats.org/officeDocument/2006/relationships/slideMaster" Target="../slideMasters/slideMaster4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7.xml" /><Relationship Id="rId2" Type="http://schemas.openxmlformats.org/officeDocument/2006/relationships/tags" Target="../tags/tag468.xml" /><Relationship Id="rId3" Type="http://schemas.openxmlformats.org/officeDocument/2006/relationships/tags" Target="../tags/tag469.xml" /><Relationship Id="rId4" Type="http://schemas.openxmlformats.org/officeDocument/2006/relationships/tags" Target="../tags/tag470.xml" /><Relationship Id="rId5" Type="http://schemas.openxmlformats.org/officeDocument/2006/relationships/tags" Target="../tags/tag471.xml" /><Relationship Id="rId6" Type="http://schemas.openxmlformats.org/officeDocument/2006/relationships/tags" Target="../tags/tag472.xml" /><Relationship Id="rId7" Type="http://schemas.openxmlformats.org/officeDocument/2006/relationships/tags" Target="../tags/tag473.xml" /><Relationship Id="rId8" Type="http://schemas.openxmlformats.org/officeDocument/2006/relationships/slideMaster" Target="../slideMasters/slideMaster4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4.xml" /><Relationship Id="rId2" Type="http://schemas.openxmlformats.org/officeDocument/2006/relationships/tags" Target="../tags/tag475.xml" /><Relationship Id="rId3" Type="http://schemas.openxmlformats.org/officeDocument/2006/relationships/tags" Target="../tags/tag476.xml" /><Relationship Id="rId4" Type="http://schemas.openxmlformats.org/officeDocument/2006/relationships/tags" Target="../tags/tag477.xml" /><Relationship Id="rId5" Type="http://schemas.openxmlformats.org/officeDocument/2006/relationships/tags" Target="../tags/tag478.xml" /><Relationship Id="rId6" Type="http://schemas.openxmlformats.org/officeDocument/2006/relationships/tags" Target="../tags/tag479.xml" /><Relationship Id="rId7" Type="http://schemas.openxmlformats.org/officeDocument/2006/relationships/slideMaster" Target="../slideMasters/slideMaster4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0.xml" /><Relationship Id="rId2" Type="http://schemas.openxmlformats.org/officeDocument/2006/relationships/tags" Target="../tags/tag481.xml" /><Relationship Id="rId3" Type="http://schemas.openxmlformats.org/officeDocument/2006/relationships/tags" Target="../tags/tag482.xml" /><Relationship Id="rId4" Type="http://schemas.openxmlformats.org/officeDocument/2006/relationships/tags" Target="../tags/tag483.xml" /><Relationship Id="rId5" Type="http://schemas.openxmlformats.org/officeDocument/2006/relationships/tags" Target="../tags/tag484.xml" /><Relationship Id="rId6" Type="http://schemas.openxmlformats.org/officeDocument/2006/relationships/slideMaster" Target="../slideMasters/slideMaster4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5.xml" /><Relationship Id="rId2" Type="http://schemas.openxmlformats.org/officeDocument/2006/relationships/tags" Target="../tags/tag486.xml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tags" Target="../tags/tag489.xml" /><Relationship Id="rId6" Type="http://schemas.openxmlformats.org/officeDocument/2006/relationships/tags" Target="../tags/tag490.xml" /><Relationship Id="rId7" Type="http://schemas.openxmlformats.org/officeDocument/2006/relationships/slideMaster" Target="../slideMasters/slideMaster4.xml" /></Relationships>
</file>

<file path=ppt/slideLayouts/_rels/slideLayout9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8.xml" /><Relationship Id="rId2" Type="http://schemas.openxmlformats.org/officeDocument/2006/relationships/tags" Target="../tags/tag499.xml" /><Relationship Id="rId3" Type="http://schemas.openxmlformats.org/officeDocument/2006/relationships/tags" Target="../tags/tag500.xml" /><Relationship Id="rId4" Type="http://schemas.openxmlformats.org/officeDocument/2006/relationships/tags" Target="../tags/tag501.xml" /><Relationship Id="rId5" Type="http://schemas.openxmlformats.org/officeDocument/2006/relationships/tags" Target="../tags/tag502.xml" /><Relationship Id="rId6" Type="http://schemas.openxmlformats.org/officeDocument/2006/relationships/tags" Target="../tags/tag503.xml" /><Relationship Id="rId7" Type="http://schemas.openxmlformats.org/officeDocument/2006/relationships/slideMaster" Target="../slideMasters/slideMaster5.xml" /></Relationships>
</file>

<file path=ppt/slideLayouts/_rels/slideLayout9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04.xml" /><Relationship Id="rId2" Type="http://schemas.openxmlformats.org/officeDocument/2006/relationships/tags" Target="../tags/tag505.xml" /><Relationship Id="rId3" Type="http://schemas.openxmlformats.org/officeDocument/2006/relationships/tags" Target="../tags/tag506.xml" /><Relationship Id="rId4" Type="http://schemas.openxmlformats.org/officeDocument/2006/relationships/tags" Target="../tags/tag507.xml" /><Relationship Id="rId5" Type="http://schemas.openxmlformats.org/officeDocument/2006/relationships/tags" Target="../tags/tag508.xml" /><Relationship Id="rId6" Type="http://schemas.openxmlformats.org/officeDocument/2006/relationships/tags" Target="../tags/tag509.xml" /><Relationship Id="rId7" Type="http://schemas.openxmlformats.org/officeDocument/2006/relationships/slideMaster" Target="../slideMasters/slideMaster5.xml" /></Relationships>
</file>

<file path=ppt/slideLayouts/_rels/slideLayout9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0.xml" /><Relationship Id="rId2" Type="http://schemas.openxmlformats.org/officeDocument/2006/relationships/tags" Target="../tags/tag511.xml" /><Relationship Id="rId3" Type="http://schemas.openxmlformats.org/officeDocument/2006/relationships/tags" Target="../tags/tag512.xml" /><Relationship Id="rId4" Type="http://schemas.openxmlformats.org/officeDocument/2006/relationships/tags" Target="../tags/tag513.xml" /><Relationship Id="rId5" Type="http://schemas.openxmlformats.org/officeDocument/2006/relationships/tags" Target="../tags/tag514.xml" /><Relationship Id="rId6" Type="http://schemas.openxmlformats.org/officeDocument/2006/relationships/tags" Target="../tags/tag515.xml" /><Relationship Id="rId7" Type="http://schemas.openxmlformats.org/officeDocument/2006/relationships/slideMaster" Target="../slideMasters/slideMaster5.xml" /></Relationships>
</file>

<file path=ppt/slideLayouts/_rels/slideLayout9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6.xml" /><Relationship Id="rId2" Type="http://schemas.openxmlformats.org/officeDocument/2006/relationships/tags" Target="../tags/tag517.xml" /><Relationship Id="rId3" Type="http://schemas.openxmlformats.org/officeDocument/2006/relationships/tags" Target="../tags/tag518.xml" /><Relationship Id="rId4" Type="http://schemas.openxmlformats.org/officeDocument/2006/relationships/tags" Target="../tags/tag519.xml" /><Relationship Id="rId5" Type="http://schemas.openxmlformats.org/officeDocument/2006/relationships/tags" Target="../tags/tag520.xml" /><Relationship Id="rId6" Type="http://schemas.openxmlformats.org/officeDocument/2006/relationships/tags" Target="../tags/tag521.xml" /><Relationship Id="rId7" Type="http://schemas.openxmlformats.org/officeDocument/2006/relationships/tags" Target="../tags/tag522.xml" /><Relationship Id="rId8" Type="http://schemas.openxmlformats.org/officeDocument/2006/relationships/slideMaster" Target="../slideMasters/slideMaster5.xml" /></Relationships>
</file>

<file path=ppt/slideLayouts/_rels/slideLayout9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3.xml" /><Relationship Id="rId10" Type="http://schemas.openxmlformats.org/officeDocument/2006/relationships/slideMaster" Target="../slideMasters/slideMaster5.xml" /><Relationship Id="rId2" Type="http://schemas.openxmlformats.org/officeDocument/2006/relationships/tags" Target="../tags/tag524.xml" /><Relationship Id="rId3" Type="http://schemas.openxmlformats.org/officeDocument/2006/relationships/tags" Target="../tags/tag525.xml" /><Relationship Id="rId4" Type="http://schemas.openxmlformats.org/officeDocument/2006/relationships/tags" Target="../tags/tag526.xml" /><Relationship Id="rId5" Type="http://schemas.openxmlformats.org/officeDocument/2006/relationships/tags" Target="../tags/tag527.xml" /><Relationship Id="rId6" Type="http://schemas.openxmlformats.org/officeDocument/2006/relationships/tags" Target="../tags/tag528.xml" /><Relationship Id="rId7" Type="http://schemas.openxmlformats.org/officeDocument/2006/relationships/tags" Target="../tags/tag529.xml" /><Relationship Id="rId8" Type="http://schemas.openxmlformats.org/officeDocument/2006/relationships/tags" Target="../tags/tag530.xml" /><Relationship Id="rId9" Type="http://schemas.openxmlformats.org/officeDocument/2006/relationships/tags" Target="../tags/tag531.xml" /></Relationships>
</file>

<file path=ppt/slideLayouts/_rels/slideLayout9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2.xml" /><Relationship Id="rId2" Type="http://schemas.openxmlformats.org/officeDocument/2006/relationships/tags" Target="../tags/tag533.xml" /><Relationship Id="rId3" Type="http://schemas.openxmlformats.org/officeDocument/2006/relationships/tags" Target="../tags/tag534.xml" /><Relationship Id="rId4" Type="http://schemas.openxmlformats.org/officeDocument/2006/relationships/tags" Target="../tags/tag535.xml" /><Relationship Id="rId5" Type="http://schemas.openxmlformats.org/officeDocument/2006/relationships/tags" Target="../tags/tag536.xml" /><Relationship Id="rId6" Type="http://schemas.openxmlformats.org/officeDocument/2006/relationships/slideMaster" Target="../slideMasters/slideMaster5.xml" /></Relationships>
</file>

<file path=ppt/slideLayouts/_rels/slideLayout9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7.xml" /><Relationship Id="rId2" Type="http://schemas.openxmlformats.org/officeDocument/2006/relationships/tags" Target="../tags/tag538.xml" /><Relationship Id="rId3" Type="http://schemas.openxmlformats.org/officeDocument/2006/relationships/tags" Target="../tags/tag539.xml" /><Relationship Id="rId4" Type="http://schemas.openxmlformats.org/officeDocument/2006/relationships/tags" Target="../tags/tag540.xml" /><Relationship Id="rId5" Type="http://schemas.openxmlformats.org/officeDocument/2006/relationships/slideMaster" Target="../slideMasters/slideMaster5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pPr fontAlgn="auto"/>
            <a:r>
              <a:rPr lang="zh-CN" altLang="en-US" strike="noStrike" noProof="1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2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0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0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0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0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3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1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fontAlgn="auto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1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1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 fontAlgn="auto"/>
            <a:r>
              <a:rPr sz="1350" strike="noStrike" noProof="1">
                <a:sym typeface="+mn-ea"/>
              </a:rPr>
              <a:t>单击此处编辑母版文本样式</a:t>
            </a:r>
            <a:endParaRPr strike="noStrike" noProof="1">
              <a:sym typeface="+mn-ea"/>
            </a:endParaRP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0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 fontAlgn="auto"/>
            <a:r>
              <a:rPr lang="zh-CN" altLang="en-US" sz="1350" strike="noStrike" noProof="1"/>
              <a:t>单击此处编辑文本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0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 fontAlgn="auto"/>
            <a:r>
              <a:rPr lang="zh-CN" altLang="en-US" strike="noStrike" noProof="1"/>
              <a:t>单击此处编辑母版文本样式</a:t>
            </a:r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0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lang="zh-CN" altLang="en-US" strike="noStrike" noProof="1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1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 fontAlgn="auto"/>
            <a:r>
              <a:rPr strike="noStrike" noProof="1"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1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  <a:p>
            <a:pPr lvl="1" fontAlgn="auto"/>
            <a:r>
              <a:rPr strike="noStrike" noProof="1">
                <a:sym typeface="+mn-ea"/>
              </a:rPr>
              <a:t>第二级</a:t>
            </a:r>
          </a:p>
          <a:p>
            <a:pPr lvl="2" fontAlgn="auto"/>
            <a:r>
              <a:rPr strike="noStrike" noProof="1">
                <a:sym typeface="+mn-ea"/>
              </a:rPr>
              <a:t>第三级</a:t>
            </a:r>
          </a:p>
          <a:p>
            <a:pPr lvl="3" fontAlgn="auto"/>
            <a:r>
              <a:rPr sz="1050" strike="noStrike" noProof="1">
                <a:sym typeface="+mn-ea"/>
              </a:rPr>
              <a:t>第四级</a:t>
            </a:r>
            <a:endParaRPr strike="noStrike" noProof="1">
              <a:sym typeface="+mn-ea"/>
            </a:endParaRPr>
          </a:p>
          <a:p>
            <a:pPr lvl="4" fontAlgn="auto"/>
            <a:r>
              <a:rPr sz="1050" strike="noStrike" noProof="1">
                <a:sym typeface="+mn-ea"/>
              </a:rPr>
              <a:t>第五级</a:t>
            </a:r>
            <a:endParaRPr strike="noStrike" noProof="1"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8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9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0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封面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074" name="Shape 120"/>
          <p:cNvSpPr/>
          <p:nvPr>
            <p:custDataLst>
              <p:tags r:id="rId2"/>
            </p:custDataLst>
          </p:nvPr>
        </p:nvSpPr>
        <p:spPr>
          <a:xfrm>
            <a:off x="762000" y="1881188"/>
            <a:ext cx="4719638" cy="1027112"/>
          </a:xfrm>
          <a:prstGeom prst="rect">
            <a:avLst/>
          </a:prstGeom>
          <a:noFill/>
          <a:ln w="9525">
            <a:noFill/>
          </a:ln>
        </p:spPr>
        <p:txBody>
          <a:bodyPr wrap="none" lIns="50800" tIns="50800" rIns="50800" bIns="50800" anchor="ctr">
            <a:spAutoFit/>
          </a:bodyPr>
          <a:lstStyle/>
          <a:p>
            <a:pPr lvl="0"/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开启轻轻之旅</a:t>
            </a:r>
            <a:endParaRPr lang="zh-CN" altLang="zh-CN" sz="6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75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27888" y="2168525"/>
            <a:ext cx="827087" cy="827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31213" y="2160588"/>
            <a:ext cx="874712" cy="87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098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2588" y="2195513"/>
            <a:ext cx="4714875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637349" y="2757488"/>
            <a:ext cx="4712617" cy="671513"/>
          </a:xfrm>
        </p:spPr>
        <p:txBody>
          <a:bodyPr anchor="b">
            <a:norm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微软雅黑" panose="020b0503020204020204" pitchFamily="34" charset="-122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81063" y="5619750"/>
            <a:ext cx="26987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5619750"/>
            <a:ext cx="39592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5619750"/>
            <a:ext cx="2700338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日期占位符 3"/>
          <p:cNvSpPr>
            <a:spLocks noGrp="1" noChangeArrowheads="1"/>
          </p:cNvSpPr>
          <p:nvPr>
            <p:ph type="dt" sz="half" idx="2"/>
            <p:custDataLst>
              <p:tags r:id="rId2"/>
            </p:custDataLst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224A0F3-EB2A-4E87-A40C-17DC91235173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anose="020b0503020204020204" pitchFamily="34" charset="-122"/>
              </a:rPr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panose="02010609030101010101" charset="-122"/>
              <a:ea typeface="宋体" panose="02010600030101010101" pitchFamily="2" charset="-122"/>
              <a:cs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3"/>
            <p:custDataLst>
              <p:tags r:id="rId3"/>
            </p:custDataLst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cs typeface="新宋体" panose="02010609030101010101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10" name="灯片编号占位符 5"/>
          <p:cNvSpPr>
            <a:spLocks noGrp="1" noChangeArrowheads="1"/>
          </p:cNvSpPr>
          <p:nvPr>
            <p:ph type="sldNum" sz="quarter" idx="4"/>
            <p:custDataLst>
              <p:tags r:id="rId4"/>
            </p:custDataLst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新宋体" panose="02010609030101010101" charset="-122"/>
                <a:sym typeface="微软雅黑" panose="020b0503020204020204" pitchFamily="34" charset="-122"/>
              </a:rPr>
              <a:t/>
            </a:fld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17_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B41264D-2810-4FCF-9C27-04EBAC6DE07E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anose="020b0503020204020204" pitchFamily="34" charset="-122"/>
              </a:rPr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panose="02010609030101010101" charset="-122"/>
              <a:ea typeface="宋体" panose="02010600030101010101" pitchFamily="2" charset="-122"/>
              <a:cs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新宋体" panose="02010609030101010101" charset="-122"/>
                <a:sym typeface="微软雅黑" panose="020b0503020204020204" pitchFamily="34" charset="-122"/>
              </a:rPr>
              <a:t/>
            </a:fld>
            <a:endParaRPr lang="zh-CN" altLang="en-US" strike="noStrike" noProof="1"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封面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074" name="Shape 120"/>
          <p:cNvSpPr/>
          <p:nvPr>
            <p:custDataLst>
              <p:tags r:id="rId2"/>
            </p:custDataLst>
          </p:nvPr>
        </p:nvSpPr>
        <p:spPr>
          <a:xfrm>
            <a:off x="762000" y="1881188"/>
            <a:ext cx="4719638" cy="1027112"/>
          </a:xfrm>
          <a:prstGeom prst="rect">
            <a:avLst/>
          </a:prstGeom>
          <a:noFill/>
          <a:ln w="9525">
            <a:noFill/>
          </a:ln>
        </p:spPr>
        <p:txBody>
          <a:bodyPr wrap="none" lIns="50800" tIns="50800" rIns="50800" bIns="50800" anchor="ctr">
            <a:spAutoFit/>
          </a:bodyPr>
          <a:lstStyle/>
          <a:p>
            <a:pPr lvl="0"/>
            <a:r>
              <a:rPr lang="zh-CN" altLang="en-US" sz="6000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开启轻轻之旅</a:t>
            </a:r>
            <a:endParaRPr lang="zh-CN" altLang="zh-CN" sz="6000" b="1">
              <a:solidFill>
                <a:srgbClr val="FFFFFF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075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7227888" y="2168525"/>
            <a:ext cx="827087" cy="827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8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8431213" y="2160588"/>
            <a:ext cx="874712" cy="8731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pic>
        <p:nvPicPr>
          <p:cNvPr id="4098" name="图片 5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82588" y="2195513"/>
            <a:ext cx="4714875" cy="309562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0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5637349" y="2757488"/>
            <a:ext cx="4712617" cy="671513"/>
          </a:xfrm>
        </p:spPr>
        <p:txBody>
          <a:bodyPr anchor="b">
            <a:normAutofit/>
          </a:bodyPr>
          <a:lstStyle>
            <a:lvl1pPr algn="l">
              <a:defRPr sz="3200" b="1" baseline="0">
                <a:solidFill>
                  <a:schemeClr val="tx1"/>
                </a:solidFill>
                <a:latin typeface="微软雅黑" panose="020b0503020204020204" pitchFamily="34" charset="-122"/>
                <a:ea typeface="汉仪旗黑-85S" panose="00020600040101010101" pitchFamily="18" charset="-122"/>
              </a:defRPr>
            </a:lvl1pPr>
          </a:lstStyle>
          <a:p>
            <a:pPr fontAlgn="auto"/>
            <a:r>
              <a:rPr lang="zh-CN" altLang="en-US" strike="noStrike" noProof="1"/>
              <a:t>单击此处编辑标题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81063" y="5619750"/>
            <a:ext cx="2698750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7" name="页脚占位符 6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5619750"/>
            <a:ext cx="3959225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5619750"/>
            <a:ext cx="2700338" cy="23812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8" name="日期占位符 3"/>
          <p:cNvSpPr>
            <a:spLocks noGrp="1" noChangeArrowheads="1"/>
          </p:cNvSpPr>
          <p:nvPr>
            <p:ph type="dt" sz="half" idx="2"/>
            <p:custDataLst>
              <p:tags r:id="rId2"/>
            </p:custDataLst>
          </p:nvPr>
        </p:nvSpPr>
        <p:spPr bwMode="auto"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5224A0F3-EB2A-4E87-A40C-17DC91235173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anose="020b0503020204020204" pitchFamily="34" charset="-122"/>
              </a:rPr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panose="02010609030101010101" charset="-122"/>
              <a:ea typeface="宋体" panose="02010600030101010101" pitchFamily="2" charset="-122"/>
              <a:cs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9" name="页脚占位符 4"/>
          <p:cNvSpPr>
            <a:spLocks noGrp="1" noChangeArrowheads="1"/>
          </p:cNvSpPr>
          <p:nvPr>
            <p:ph type="ftr" sz="quarter" idx="3"/>
            <p:custDataLst>
              <p:tags r:id="rId3"/>
            </p:custDataLst>
          </p:nvPr>
        </p:nvSpPr>
        <p:spPr bwMode="auto"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>
            <a:lvl1pPr>
              <a:defRPr>
                <a:cs typeface="新宋体" panose="02010609030101010101" charset="-122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10" name="灯片编号占位符 5"/>
          <p:cNvSpPr>
            <a:spLocks noGrp="1" noChangeArrowheads="1"/>
          </p:cNvSpPr>
          <p:nvPr>
            <p:ph type="sldNum" sz="quarter" idx="4"/>
            <p:custDataLst>
              <p:tags r:id="rId4"/>
            </p:custDataLst>
          </p:nvPr>
        </p:nvSpPr>
        <p:spPr bwMode="auto"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algn="r" fontAlgn="base">
              <a:buNone/>
            </a:pPr>
            <a:fld id="{9A0DB2DC-4C9A-4742-B13C-FB6460FD3503}" type="slidenum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新宋体" panose="02010609030101010101" charset="-122"/>
                <a:sym typeface="微软雅黑" panose="020b0503020204020204" pitchFamily="34" charset="-122"/>
              </a:rPr>
              <a:t/>
            </a:fld>
            <a:endParaRPr lang="zh-CN" altLang="en-US" strike="noStrike" noProof="1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userDrawn="1">
  <p:cSld name="17_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DB41264D-2810-4FCF-9C27-04EBAC6DE07E}" type="datetime1"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+mn-lt"/>
                <a:ea typeface="+mn-ea"/>
                <a:cs typeface="新宋体" panose="02010609030101010101" charset="-122"/>
                <a:sym typeface="微软雅黑" panose="020b0503020204020204" pitchFamily="34" charset="-122"/>
              </a:rPr>
              <a:t/>
            </a:fld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新宋体" panose="02010609030101010101" charset="-122"/>
              <a:ea typeface="宋体" panose="02010600030101010101" pitchFamily="2" charset="-122"/>
              <a:cs typeface="新宋体" panose="02010609030101010101" charset="-122"/>
              <a:sym typeface="微软雅黑" panose="020b0503020204020204" pitchFamily="34" charset="-122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600" y="6356350"/>
            <a:ext cx="3860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000" b="0" i="0" u="none" strike="noStrike" kern="1200" cap="none" spc="0" normalizeH="0" baseline="0" noProof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+mn-lt"/>
              <a:ea typeface="+mn-ea"/>
              <a:sym typeface="微软雅黑" panose="020b0503020204020204" pitchFamily="34" charset="-122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600" y="6356350"/>
            <a:ext cx="284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/>
          <a:lstStyle/>
          <a:p>
            <a:pPr lvl="0" eaLnBrk="1" fontAlgn="base" hangingPunct="1">
              <a:buNone/>
            </a:pPr>
            <a:fld id="{9A0DB2DC-4C9A-4742-B13C-FB6460FD3503}" type="slidenum">
              <a:rPr lang="zh-CN" altLang="en-US" strike="noStrike" noProof="1">
                <a:latin typeface="微软雅黑" panose="020b0503020204020204" pitchFamily="34" charset="-122"/>
                <a:ea typeface="微软雅黑" panose="020b0503020204020204" pitchFamily="34" charset="-122"/>
                <a:cs typeface="新宋体" panose="02010609030101010101" charset="-122"/>
                <a:sym typeface="微软雅黑" panose="020b0503020204020204" pitchFamily="34" charset="-122"/>
              </a:rPr>
              <a:t/>
            </a:fld>
            <a:endParaRPr lang="zh-CN" altLang="en-US" strike="noStrike" noProof="1">
              <a:sym typeface="微软雅黑" panose="020b0503020204020204" pitchFamily="34" charset="-122"/>
            </a:endParaRPr>
          </a:p>
        </p:txBody>
      </p:sp>
    </p:spTree>
  </p:cSld>
  <p:clrMapOvr>
    <a:masterClrMapping/>
  </p:clrMapOvr>
  <p:transition spd="med">
    <p:fade thruBlk="1"/>
  </p:transition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5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6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7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pPr fontAlgn="base"/>
            <a:r>
              <a:rPr lang="zh-CN" altLang="en-US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</p:spPr>
        <p:txBody>
          <a:bodyPr/>
          <a:lstStyle/>
          <a:p>
            <a:pPr fontAlgn="base"/>
            <a:fld id="{263DB197-84B0-484E-9C0F-88358ECCB797}" type="datetimeFigureOut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/>
            <a:fld id="{E077DA78-E013-4A8C-AD75-63A150561B10}" type="slidenum">
              <a:rPr lang="zh-CN" altLang="en-US" strike="noStrike" noProof="1" smtClean="0"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2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3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14_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013" y="608013"/>
            <a:ext cx="10969625" cy="70643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1188" y="6315075"/>
            <a:ext cx="2701925" cy="315913"/>
          </a:xfrm>
        </p:spPr>
        <p:txBody>
          <a:bodyPr/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388" y="6315075"/>
            <a:ext cx="3959225" cy="315913"/>
          </a:xfrm>
        </p:spPr>
        <p:txBody>
          <a:bodyPr/>
          <a:lstStyle/>
          <a:p>
            <a:pPr fontAlgn="base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300" y="6315075"/>
            <a:ext cx="2700338" cy="315913"/>
          </a:xfrm>
        </p:spPr>
        <p:txBody>
          <a:bodyPr/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 fontAlgn="auto"/>
            <a:endParaRPr strike="noStrike" noProof="1"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 fontAlgn="auto"/>
            <a:r>
              <a:rPr strike="noStrike" noProof="1">
                <a:sym typeface="+mn-ea"/>
              </a:rPr>
              <a:t>单击此处编辑母版文本样式</a:t>
            </a: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pPr fontAlgn="auto"/>
            <a:r>
              <a:rPr lang="zh-CN" altLang="en-US" strike="noStrike" noProof="1"/>
              <a:t>单击此处编辑母版标题样式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9EFD9D74-47D9-4702-A33C-335B63B48DBF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FABC47A4-756D-490B-A52F-7D9E2C9FC05F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612000" y="6314400"/>
            <a:ext cx="2700000" cy="316800"/>
          </a:xfrm>
        </p:spPr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116000" y="6314400"/>
            <a:ext cx="3960000" cy="316800"/>
          </a:xfr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877600" y="6314400"/>
            <a:ext cx="2700000" cy="316800"/>
          </a:xfrm>
        </p:spPr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400" y="1555200"/>
            <a:ext cx="5233077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 fontAlgn="auto"/>
            <a:r>
              <a:rPr strike="noStrike" noProof="1"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  <p:timing/>
</p:sldLayout>
</file>

<file path=ppt/slideLayouts/slideLayout93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4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  <a:lvl6pPr marL="22860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5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6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7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8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9.xml><?xml version="1.0" encoding="utf-8"?>
<p:sldLayout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slideLayout" Target="../slideLayouts/slideLayout14.xml" /><Relationship Id="rId15" Type="http://schemas.openxmlformats.org/officeDocument/2006/relationships/slideLayout" Target="../slideLayouts/slideLayout15.xml" /><Relationship Id="rId16" Type="http://schemas.openxmlformats.org/officeDocument/2006/relationships/slideLayout" Target="../slideLayouts/slideLayout16.xml" /><Relationship Id="rId17" Type="http://schemas.openxmlformats.org/officeDocument/2006/relationships/slideLayout" Target="../slideLayouts/slideLayout17.xml" /><Relationship Id="rId18" Type="http://schemas.openxmlformats.org/officeDocument/2006/relationships/slideLayout" Target="../slideLayouts/slideLayout18.xml" /><Relationship Id="rId19" Type="http://schemas.openxmlformats.org/officeDocument/2006/relationships/slideLayout" Target="../slideLayouts/slideLayout19.xml" /><Relationship Id="rId2" Type="http://schemas.openxmlformats.org/officeDocument/2006/relationships/slideLayout" Target="../slideLayouts/slideLayout2.xml" /><Relationship Id="rId20" Type="http://schemas.openxmlformats.org/officeDocument/2006/relationships/slideLayout" Target="../slideLayouts/slideLayout20.xml" /><Relationship Id="rId21" Type="http://schemas.openxmlformats.org/officeDocument/2006/relationships/slideLayout" Target="../slideLayouts/slideLayout21.xml" /><Relationship Id="rId22" Type="http://schemas.openxmlformats.org/officeDocument/2006/relationships/slideLayout" Target="../slideLayouts/slideLayout22.xml" /><Relationship Id="rId23" Type="http://schemas.openxmlformats.org/officeDocument/2006/relationships/slideLayout" Target="../slideLayouts/slideLayout23.xml" /><Relationship Id="rId24" Type="http://schemas.openxmlformats.org/officeDocument/2006/relationships/slideLayout" Target="../slideLayouts/slideLayout24.xml" /><Relationship Id="rId25" Type="http://schemas.openxmlformats.org/officeDocument/2006/relationships/slideLayout" Target="../slideLayouts/slideLayout25.xml" /><Relationship Id="rId26" Type="http://schemas.openxmlformats.org/officeDocument/2006/relationships/slideLayout" Target="../slideLayouts/slideLayout26.xml" /><Relationship Id="rId27" Type="http://schemas.openxmlformats.org/officeDocument/2006/relationships/slideLayout" Target="../slideLayouts/slideLayout27.xml" /><Relationship Id="rId28" Type="http://schemas.openxmlformats.org/officeDocument/2006/relationships/slideLayout" Target="../slideLayouts/slideLayout28.xml" /><Relationship Id="rId29" Type="http://schemas.openxmlformats.org/officeDocument/2006/relationships/slideLayout" Target="../slideLayouts/slideLayout29.xml" /><Relationship Id="rId3" Type="http://schemas.openxmlformats.org/officeDocument/2006/relationships/slideLayout" Target="../slideLayouts/slideLayout3.xml" /><Relationship Id="rId30" Type="http://schemas.openxmlformats.org/officeDocument/2006/relationships/slideLayout" Target="../slideLayouts/slideLayout30.xml" /><Relationship Id="rId31" Type="http://schemas.openxmlformats.org/officeDocument/2006/relationships/slideLayout" Target="../slideLayouts/slideLayout31.xml" /><Relationship Id="rId32" Type="http://schemas.openxmlformats.org/officeDocument/2006/relationships/slideLayout" Target="../slideLayouts/slideLayout32.xml" /><Relationship Id="rId33" Type="http://schemas.openxmlformats.org/officeDocument/2006/relationships/slideLayout" Target="../slideLayouts/slideLayout33.xml" /><Relationship Id="rId34" Type="http://schemas.openxmlformats.org/officeDocument/2006/relationships/slideLayout" Target="../slideLayouts/slideLayout34.xml" /><Relationship Id="rId35" Type="http://schemas.openxmlformats.org/officeDocument/2006/relationships/slideLayout" Target="../slideLayouts/slideLayout35.xml" /><Relationship Id="rId36" Type="http://schemas.openxmlformats.org/officeDocument/2006/relationships/slideLayout" Target="../slideLayouts/slideLayout36.xml" /><Relationship Id="rId37" Type="http://schemas.openxmlformats.org/officeDocument/2006/relationships/slideLayout" Target="../slideLayouts/slideLayout37.xml" /><Relationship Id="rId38" Type="http://schemas.openxmlformats.org/officeDocument/2006/relationships/slideLayout" Target="../slideLayouts/slideLayout38.xml" /><Relationship Id="rId39" Type="http://schemas.openxmlformats.org/officeDocument/2006/relationships/slideLayout" Target="../slideLayouts/slideLayout39.xml" /><Relationship Id="rId4" Type="http://schemas.openxmlformats.org/officeDocument/2006/relationships/slideLayout" Target="../slideLayouts/slideLayout4.xml" /><Relationship Id="rId40" Type="http://schemas.openxmlformats.org/officeDocument/2006/relationships/slideLayout" Target="../slideLayouts/slideLayout40.xml" /><Relationship Id="rId41" Type="http://schemas.openxmlformats.org/officeDocument/2006/relationships/slideLayout" Target="../slideLayouts/slideLayout41.xml" /><Relationship Id="rId42" Type="http://schemas.openxmlformats.org/officeDocument/2006/relationships/slideLayout" Target="../slideLayouts/slideLayout42.xml" /><Relationship Id="rId43" Type="http://schemas.openxmlformats.org/officeDocument/2006/relationships/slideLayout" Target="../slideLayouts/slideLayout43.xml" /><Relationship Id="rId44" Type="http://schemas.openxmlformats.org/officeDocument/2006/relationships/slideLayout" Target="../slideLayouts/slideLayout44.xml" /><Relationship Id="rId45" Type="http://schemas.openxmlformats.org/officeDocument/2006/relationships/slideLayout" Target="../slideLayouts/slideLayout45.xml" /><Relationship Id="rId46" Type="http://schemas.openxmlformats.org/officeDocument/2006/relationships/slideLayout" Target="../slideLayouts/slideLayout46.xml" /><Relationship Id="rId47" Type="http://schemas.openxmlformats.org/officeDocument/2006/relationships/slideLayout" Target="../slideLayouts/slideLayout47.xml" /><Relationship Id="rId48" Type="http://schemas.openxmlformats.org/officeDocument/2006/relationships/slideLayout" Target="../slideLayouts/slideLayout48.xml" /><Relationship Id="rId49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.xml" /><Relationship Id="rId50" Type="http://schemas.openxmlformats.org/officeDocument/2006/relationships/slideLayout" Target="../slideLayouts/slideLayout50.xml" /><Relationship Id="rId51" Type="http://schemas.openxmlformats.org/officeDocument/2006/relationships/slideLayout" Target="../slideLayouts/slideLayout51.xml" /><Relationship Id="rId52" Type="http://schemas.openxmlformats.org/officeDocument/2006/relationships/slideLayout" Target="../slideLayouts/slideLayout52.xml" /><Relationship Id="rId53" Type="http://schemas.openxmlformats.org/officeDocument/2006/relationships/tags" Target="../tags/tag273.xml" /><Relationship Id="rId54" Type="http://schemas.openxmlformats.org/officeDocument/2006/relationships/tags" Target="../tags/tag274.xml" /><Relationship Id="rId55" Type="http://schemas.openxmlformats.org/officeDocument/2006/relationships/tags" Target="../tags/tag275.xml" /><Relationship Id="rId56" Type="http://schemas.openxmlformats.org/officeDocument/2006/relationships/tags" Target="../tags/tag276.xml" /><Relationship Id="rId57" Type="http://schemas.openxmlformats.org/officeDocument/2006/relationships/tags" Target="../tags/tag277.xml" /><Relationship Id="rId58" Type="http://schemas.openxmlformats.org/officeDocument/2006/relationships/tags" Target="../tags/tag278.xml" /><Relationship Id="rId59" Type="http://schemas.openxmlformats.org/officeDocument/2006/relationships/image" Target="../media/image1.jpeg" /><Relationship Id="rId6" Type="http://schemas.openxmlformats.org/officeDocument/2006/relationships/slideLayout" Target="../slideLayouts/slideLayout6.xml" /><Relationship Id="rId60" Type="http://schemas.openxmlformats.org/officeDocument/2006/relationships/tags" Target="../tags/tag279.xml" /><Relationship Id="rId61" Type="http://schemas.openxmlformats.org/officeDocument/2006/relationships/theme" Target="../theme/theme1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3.xml" /><Relationship Id="rId10" Type="http://schemas.openxmlformats.org/officeDocument/2006/relationships/slideLayout" Target="../slideLayouts/slideLayout62.xml" /><Relationship Id="rId11" Type="http://schemas.openxmlformats.org/officeDocument/2006/relationships/slideLayout" Target="../slideLayouts/slideLayout63.xml" /><Relationship Id="rId12" Type="http://schemas.openxmlformats.org/officeDocument/2006/relationships/slideLayout" Target="../slideLayouts/slideLayout64.xml" /><Relationship Id="rId13" Type="http://schemas.openxmlformats.org/officeDocument/2006/relationships/tags" Target="../tags/tag338.xml" /><Relationship Id="rId14" Type="http://schemas.openxmlformats.org/officeDocument/2006/relationships/image" Target="../media/image1.jpeg" /><Relationship Id="rId15" Type="http://schemas.openxmlformats.org/officeDocument/2006/relationships/theme" Target="../theme/theme2.xml" /><Relationship Id="rId2" Type="http://schemas.openxmlformats.org/officeDocument/2006/relationships/slideLayout" Target="../slideLayouts/slideLayout54.xml" /><Relationship Id="rId3" Type="http://schemas.openxmlformats.org/officeDocument/2006/relationships/slideLayout" Target="../slideLayouts/slideLayout55.xml" /><Relationship Id="rId4" Type="http://schemas.openxmlformats.org/officeDocument/2006/relationships/slideLayout" Target="../slideLayouts/slideLayout56.xml" /><Relationship Id="rId5" Type="http://schemas.openxmlformats.org/officeDocument/2006/relationships/slideLayout" Target="../slideLayouts/slideLayout57.xml" /><Relationship Id="rId6" Type="http://schemas.openxmlformats.org/officeDocument/2006/relationships/slideLayout" Target="../slideLayouts/slideLayout58.xml" /><Relationship Id="rId7" Type="http://schemas.openxmlformats.org/officeDocument/2006/relationships/slideLayout" Target="../slideLayouts/slideLayout59.xml" /><Relationship Id="rId8" Type="http://schemas.openxmlformats.org/officeDocument/2006/relationships/slideLayout" Target="../slideLayouts/slideLayout60.xml" /><Relationship Id="rId9" Type="http://schemas.openxmlformats.org/officeDocument/2006/relationships/slideLayout" Target="../slideLayouts/slideLayout6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5.xml" /><Relationship Id="rId10" Type="http://schemas.openxmlformats.org/officeDocument/2006/relationships/slideLayout" Target="../slideLayouts/slideLayout74.xml" /><Relationship Id="rId11" Type="http://schemas.openxmlformats.org/officeDocument/2006/relationships/slideLayout" Target="../slideLayouts/slideLayout75.xml" /><Relationship Id="rId12" Type="http://schemas.openxmlformats.org/officeDocument/2006/relationships/slideLayout" Target="../slideLayouts/slideLayout76.xml" /><Relationship Id="rId13" Type="http://schemas.openxmlformats.org/officeDocument/2006/relationships/slideLayout" Target="../slideLayouts/slideLayout77.xml" /><Relationship Id="rId14" Type="http://schemas.openxmlformats.org/officeDocument/2006/relationships/slideLayout" Target="../slideLayouts/slideLayout78.xml" /><Relationship Id="rId15" Type="http://schemas.openxmlformats.org/officeDocument/2006/relationships/slideLayout" Target="../slideLayouts/slideLayout79.xml" /><Relationship Id="rId16" Type="http://schemas.openxmlformats.org/officeDocument/2006/relationships/slideLayout" Target="../slideLayouts/slideLayout80.xml" /><Relationship Id="rId17" Type="http://schemas.openxmlformats.org/officeDocument/2006/relationships/slideLayout" Target="../slideLayouts/slideLayout81.xml" /><Relationship Id="rId18" Type="http://schemas.openxmlformats.org/officeDocument/2006/relationships/tags" Target="../tags/tag423.xml" /><Relationship Id="rId19" Type="http://schemas.openxmlformats.org/officeDocument/2006/relationships/image" Target="../media/image1.jpeg" /><Relationship Id="rId2" Type="http://schemas.openxmlformats.org/officeDocument/2006/relationships/slideLayout" Target="../slideLayouts/slideLayout66.xml" /><Relationship Id="rId20" Type="http://schemas.openxmlformats.org/officeDocument/2006/relationships/theme" Target="../theme/theme3.xml" /><Relationship Id="rId3" Type="http://schemas.openxmlformats.org/officeDocument/2006/relationships/slideLayout" Target="../slideLayouts/slideLayout67.xml" /><Relationship Id="rId4" Type="http://schemas.openxmlformats.org/officeDocument/2006/relationships/slideLayout" Target="../slideLayouts/slideLayout68.xml" /><Relationship Id="rId5" Type="http://schemas.openxmlformats.org/officeDocument/2006/relationships/slideLayout" Target="../slideLayouts/slideLayout69.xml" /><Relationship Id="rId6" Type="http://schemas.openxmlformats.org/officeDocument/2006/relationships/slideLayout" Target="../slideLayouts/slideLayout70.xml" /><Relationship Id="rId7" Type="http://schemas.openxmlformats.org/officeDocument/2006/relationships/slideLayout" Target="../slideLayouts/slideLayout71.xml" /><Relationship Id="rId8" Type="http://schemas.openxmlformats.org/officeDocument/2006/relationships/slideLayout" Target="../slideLayouts/slideLayout72.xml" /><Relationship Id="rId9" Type="http://schemas.openxmlformats.org/officeDocument/2006/relationships/slideLayout" Target="../slideLayouts/slideLayout73.xm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2.xml" /><Relationship Id="rId10" Type="http://schemas.openxmlformats.org/officeDocument/2006/relationships/slideLayout" Target="../slideLayouts/slideLayout91.xml" /><Relationship Id="rId11" Type="http://schemas.openxmlformats.org/officeDocument/2006/relationships/slideLayout" Target="../slideLayouts/slideLayout92.xml" /><Relationship Id="rId12" Type="http://schemas.openxmlformats.org/officeDocument/2006/relationships/tags" Target="../tags/tag491.xml" /><Relationship Id="rId13" Type="http://schemas.openxmlformats.org/officeDocument/2006/relationships/tags" Target="../tags/tag492.xml" /><Relationship Id="rId14" Type="http://schemas.openxmlformats.org/officeDocument/2006/relationships/tags" Target="../tags/tag493.xml" /><Relationship Id="rId15" Type="http://schemas.openxmlformats.org/officeDocument/2006/relationships/tags" Target="../tags/tag494.xml" /><Relationship Id="rId16" Type="http://schemas.openxmlformats.org/officeDocument/2006/relationships/tags" Target="../tags/tag495.xml" /><Relationship Id="rId17" Type="http://schemas.openxmlformats.org/officeDocument/2006/relationships/tags" Target="../tags/tag496.xml" /><Relationship Id="rId18" Type="http://schemas.openxmlformats.org/officeDocument/2006/relationships/image" Target="../media/image1.jpeg" /><Relationship Id="rId19" Type="http://schemas.openxmlformats.org/officeDocument/2006/relationships/tags" Target="../tags/tag497.xml" /><Relationship Id="rId2" Type="http://schemas.openxmlformats.org/officeDocument/2006/relationships/slideLayout" Target="../slideLayouts/slideLayout83.xml" /><Relationship Id="rId20" Type="http://schemas.openxmlformats.org/officeDocument/2006/relationships/theme" Target="../theme/theme4.xml" /><Relationship Id="rId3" Type="http://schemas.openxmlformats.org/officeDocument/2006/relationships/slideLayout" Target="../slideLayouts/slideLayout84.xml" /><Relationship Id="rId4" Type="http://schemas.openxmlformats.org/officeDocument/2006/relationships/slideLayout" Target="../slideLayouts/slideLayout85.xml" /><Relationship Id="rId5" Type="http://schemas.openxmlformats.org/officeDocument/2006/relationships/slideLayout" Target="../slideLayouts/slideLayout86.xml" /><Relationship Id="rId6" Type="http://schemas.openxmlformats.org/officeDocument/2006/relationships/slideLayout" Target="../slideLayouts/slideLayout87.xml" /><Relationship Id="rId7" Type="http://schemas.openxmlformats.org/officeDocument/2006/relationships/slideLayout" Target="../slideLayouts/slideLayout88.xml" /><Relationship Id="rId8" Type="http://schemas.openxmlformats.org/officeDocument/2006/relationships/slideLayout" Target="../slideLayouts/slideLayout89.xml" /><Relationship Id="rId9" Type="http://schemas.openxmlformats.org/officeDocument/2006/relationships/slideLayout" Target="../slideLayouts/slideLayout90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93.xml" /><Relationship Id="rId10" Type="http://schemas.openxmlformats.org/officeDocument/2006/relationships/slideLayout" Target="../slideLayouts/slideLayout102.xml" /><Relationship Id="rId11" Type="http://schemas.openxmlformats.org/officeDocument/2006/relationships/slideLayout" Target="../slideLayouts/slideLayout103.xml" /><Relationship Id="rId12" Type="http://schemas.openxmlformats.org/officeDocument/2006/relationships/tags" Target="../tags/tag565.xml" /><Relationship Id="rId13" Type="http://schemas.openxmlformats.org/officeDocument/2006/relationships/tags" Target="../tags/tag566.xml" /><Relationship Id="rId14" Type="http://schemas.openxmlformats.org/officeDocument/2006/relationships/tags" Target="../tags/tag567.xml" /><Relationship Id="rId15" Type="http://schemas.openxmlformats.org/officeDocument/2006/relationships/tags" Target="../tags/tag568.xml" /><Relationship Id="rId16" Type="http://schemas.openxmlformats.org/officeDocument/2006/relationships/tags" Target="../tags/tag569.xml" /><Relationship Id="rId17" Type="http://schemas.openxmlformats.org/officeDocument/2006/relationships/tags" Target="../tags/tag570.xml" /><Relationship Id="rId18" Type="http://schemas.openxmlformats.org/officeDocument/2006/relationships/image" Target="../media/image1.jpeg" /><Relationship Id="rId19" Type="http://schemas.openxmlformats.org/officeDocument/2006/relationships/tags" Target="../tags/tag571.xml" /><Relationship Id="rId2" Type="http://schemas.openxmlformats.org/officeDocument/2006/relationships/slideLayout" Target="../slideLayouts/slideLayout94.xml" /><Relationship Id="rId20" Type="http://schemas.openxmlformats.org/officeDocument/2006/relationships/theme" Target="../theme/theme5.xml" /><Relationship Id="rId3" Type="http://schemas.openxmlformats.org/officeDocument/2006/relationships/slideLayout" Target="../slideLayouts/slideLayout95.xml" /><Relationship Id="rId4" Type="http://schemas.openxmlformats.org/officeDocument/2006/relationships/slideLayout" Target="../slideLayouts/slideLayout96.xml" /><Relationship Id="rId5" Type="http://schemas.openxmlformats.org/officeDocument/2006/relationships/slideLayout" Target="../slideLayouts/slideLayout97.xml" /><Relationship Id="rId6" Type="http://schemas.openxmlformats.org/officeDocument/2006/relationships/slideLayout" Target="../slideLayouts/slideLayout98.xml" /><Relationship Id="rId7" Type="http://schemas.openxmlformats.org/officeDocument/2006/relationships/slideLayout" Target="../slideLayouts/slideLayout99.xml" /><Relationship Id="rId8" Type="http://schemas.openxmlformats.org/officeDocument/2006/relationships/slideLayout" Target="../slideLayouts/slideLayout100.xml" /><Relationship Id="rId9" Type="http://schemas.openxmlformats.org/officeDocument/2006/relationships/slideLayout" Target="../slideLayouts/slideLayout101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04.xml" /><Relationship Id="rId10" Type="http://schemas.openxmlformats.org/officeDocument/2006/relationships/slideLayout" Target="../slideLayouts/slideLayout113.xml" /><Relationship Id="rId11" Type="http://schemas.openxmlformats.org/officeDocument/2006/relationships/slideLayout" Target="../slideLayouts/slideLayout114.xml" /><Relationship Id="rId12" Type="http://schemas.openxmlformats.org/officeDocument/2006/relationships/tags" Target="../tags/tag639.xml" /><Relationship Id="rId13" Type="http://schemas.openxmlformats.org/officeDocument/2006/relationships/tags" Target="../tags/tag640.xml" /><Relationship Id="rId14" Type="http://schemas.openxmlformats.org/officeDocument/2006/relationships/tags" Target="../tags/tag641.xml" /><Relationship Id="rId15" Type="http://schemas.openxmlformats.org/officeDocument/2006/relationships/tags" Target="../tags/tag642.xml" /><Relationship Id="rId16" Type="http://schemas.openxmlformats.org/officeDocument/2006/relationships/tags" Target="../tags/tag643.xml" /><Relationship Id="rId17" Type="http://schemas.openxmlformats.org/officeDocument/2006/relationships/tags" Target="../tags/tag644.xml" /><Relationship Id="rId18" Type="http://schemas.openxmlformats.org/officeDocument/2006/relationships/image" Target="../media/image1.jpeg" /><Relationship Id="rId19" Type="http://schemas.openxmlformats.org/officeDocument/2006/relationships/tags" Target="../tags/tag645.xml" /><Relationship Id="rId2" Type="http://schemas.openxmlformats.org/officeDocument/2006/relationships/slideLayout" Target="../slideLayouts/slideLayout105.xml" /><Relationship Id="rId20" Type="http://schemas.openxmlformats.org/officeDocument/2006/relationships/theme" Target="../theme/theme6.xml" /><Relationship Id="rId3" Type="http://schemas.openxmlformats.org/officeDocument/2006/relationships/slideLayout" Target="../slideLayouts/slideLayout106.xml" /><Relationship Id="rId4" Type="http://schemas.openxmlformats.org/officeDocument/2006/relationships/slideLayout" Target="../slideLayouts/slideLayout107.xml" /><Relationship Id="rId5" Type="http://schemas.openxmlformats.org/officeDocument/2006/relationships/slideLayout" Target="../slideLayouts/slideLayout108.xml" /><Relationship Id="rId6" Type="http://schemas.openxmlformats.org/officeDocument/2006/relationships/slideLayout" Target="../slideLayouts/slideLayout109.xml" /><Relationship Id="rId7" Type="http://schemas.openxmlformats.org/officeDocument/2006/relationships/slideLayout" Target="../slideLayouts/slideLayout110.xml" /><Relationship Id="rId8" Type="http://schemas.openxmlformats.org/officeDocument/2006/relationships/slideLayout" Target="../slideLayouts/slideLayout111.xml" /><Relationship Id="rId9" Type="http://schemas.openxmlformats.org/officeDocument/2006/relationships/slideLayout" Target="../slideLayouts/slideLayout112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15.xml" /><Relationship Id="rId10" Type="http://schemas.openxmlformats.org/officeDocument/2006/relationships/slideLayout" Target="../slideLayouts/slideLayout124.xml" /><Relationship Id="rId11" Type="http://schemas.openxmlformats.org/officeDocument/2006/relationships/slideLayout" Target="../slideLayouts/slideLayout125.xml" /><Relationship Id="rId12" Type="http://schemas.openxmlformats.org/officeDocument/2006/relationships/tags" Target="../tags/tag713.xml" /><Relationship Id="rId13" Type="http://schemas.openxmlformats.org/officeDocument/2006/relationships/tags" Target="../tags/tag714.xml" /><Relationship Id="rId14" Type="http://schemas.openxmlformats.org/officeDocument/2006/relationships/tags" Target="../tags/tag715.xml" /><Relationship Id="rId15" Type="http://schemas.openxmlformats.org/officeDocument/2006/relationships/tags" Target="../tags/tag716.xml" /><Relationship Id="rId16" Type="http://schemas.openxmlformats.org/officeDocument/2006/relationships/tags" Target="../tags/tag717.xml" /><Relationship Id="rId17" Type="http://schemas.openxmlformats.org/officeDocument/2006/relationships/tags" Target="../tags/tag718.xml" /><Relationship Id="rId18" Type="http://schemas.openxmlformats.org/officeDocument/2006/relationships/image" Target="../media/image1.jpeg" /><Relationship Id="rId19" Type="http://schemas.openxmlformats.org/officeDocument/2006/relationships/tags" Target="../tags/tag719.xml" /><Relationship Id="rId2" Type="http://schemas.openxmlformats.org/officeDocument/2006/relationships/slideLayout" Target="../slideLayouts/slideLayout116.xml" /><Relationship Id="rId20" Type="http://schemas.openxmlformats.org/officeDocument/2006/relationships/theme" Target="../theme/theme7.xml" /><Relationship Id="rId3" Type="http://schemas.openxmlformats.org/officeDocument/2006/relationships/slideLayout" Target="../slideLayouts/slideLayout117.xml" /><Relationship Id="rId4" Type="http://schemas.openxmlformats.org/officeDocument/2006/relationships/slideLayout" Target="../slideLayouts/slideLayout118.xml" /><Relationship Id="rId5" Type="http://schemas.openxmlformats.org/officeDocument/2006/relationships/slideLayout" Target="../slideLayouts/slideLayout119.xml" /><Relationship Id="rId6" Type="http://schemas.openxmlformats.org/officeDocument/2006/relationships/slideLayout" Target="../slideLayouts/slideLayout120.xml" /><Relationship Id="rId7" Type="http://schemas.openxmlformats.org/officeDocument/2006/relationships/slideLayout" Target="../slideLayouts/slideLayout121.xml" /><Relationship Id="rId8" Type="http://schemas.openxmlformats.org/officeDocument/2006/relationships/slideLayout" Target="../slideLayouts/slideLayout122.xml" /><Relationship Id="rId9" Type="http://schemas.openxmlformats.org/officeDocument/2006/relationships/slideLayout" Target="../slideLayouts/slideLayout123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5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53"/>
          </p:custDataLst>
        </p:nvPr>
      </p:nvGrpSpPr>
      <p:grpSpPr/>
      <p:sp>
        <p:nvSpPr>
          <p:cNvPr id="2050" name="标题占位符 1"/>
          <p:cNvSpPr>
            <a:spLocks noGrp="1"/>
          </p:cNvSpPr>
          <p:nvPr>
            <p:ph type="title"/>
            <p:custDataLst>
              <p:tags r:id="rId54"/>
            </p:custDataLst>
          </p:nvPr>
        </p:nvSpPr>
        <p:spPr>
          <a:xfrm>
            <a:off x="608013" y="608013"/>
            <a:ext cx="10969625" cy="706437"/>
          </a:xfrm>
          <a:prstGeom prst="rect">
            <a:avLst/>
          </a:prstGeom>
          <a:noFill/>
          <a:ln w="9525">
            <a:noFill/>
          </a:ln>
        </p:spPr>
        <p:txBody>
          <a:bodyPr vert="horz" lIns="90170" tIns="46990" rIns="90170" bIns="46990" anchor="ctr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55"/>
            </p:custDataLst>
          </p:nvPr>
        </p:nvSpPr>
        <p:spPr>
          <a:xfrm>
            <a:off x="608013" y="1490663"/>
            <a:ext cx="10969625" cy="4759325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 fontAlgn="auto"/>
            <a:r>
              <a:rPr lang="zh-CN" altLang="en-US" sz="1350" strike="noStrike" noProof="1"/>
              <a:t>单击此处编辑母版文本样式</a:t>
            </a:r>
            <a:endParaRPr lang="zh-CN" altLang="en-US" strike="noStrike" noProof="1"/>
          </a:p>
          <a:p>
            <a:pPr lvl="1" fontAlgn="auto"/>
            <a:r>
              <a:rPr lang="zh-CN" altLang="en-US" strike="noStrike" noProof="1"/>
              <a:t>第二级</a:t>
            </a:r>
          </a:p>
          <a:p>
            <a:pPr lvl="2" fontAlgn="auto"/>
            <a:r>
              <a:rPr lang="zh-CN" altLang="en-US" strike="noStrike" noProof="1"/>
              <a:t>第三级</a:t>
            </a:r>
          </a:p>
          <a:p>
            <a:pPr lvl="3" fontAlgn="auto"/>
            <a:r>
              <a:rPr lang="zh-CN" altLang="en-US" sz="1050" strike="noStrike" noProof="1"/>
              <a:t>第四级</a:t>
            </a:r>
            <a:endParaRPr lang="zh-CN" altLang="en-US" strike="noStrike" noProof="1"/>
          </a:p>
          <a:p>
            <a:pPr lvl="4" fontAlgn="auto"/>
            <a:r>
              <a:rPr lang="zh-CN" altLang="en-US" sz="1050" strike="noStrike" noProof="1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56"/>
            </p:custDataLst>
          </p:nvPr>
        </p:nvSpPr>
        <p:spPr>
          <a:xfrm>
            <a:off x="611188" y="6315075"/>
            <a:ext cx="27019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760FBDFE-C587-4B4C-A407-44438C67B59E}" type="datetimeFigureOut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57"/>
            </p:custDataLst>
          </p:nvPr>
        </p:nvSpPr>
        <p:spPr>
          <a:xfrm>
            <a:off x="4116388" y="6315075"/>
            <a:ext cx="3959225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58"/>
            </p:custDataLst>
          </p:nvPr>
        </p:nvSpPr>
        <p:spPr>
          <a:xfrm>
            <a:off x="8877300" y="6315075"/>
            <a:ext cx="2700338" cy="3159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pPr fontAlgn="base"/>
            <a:fld id="{49AE70B2-8BF9-45C0-BB95-33D1B9D3A854}" type="slidenum">
              <a:rPr lang="zh-CN" altLang="en-US" sz="750" strike="noStrike" noProof="1" smtClean="0">
                <a:latin typeface="Arial" panose="020b0604020202020204" pitchFamily="34" charset="0"/>
                <a:ea typeface="微软雅黑" panose="020b0503020204020204" pitchFamily="34" charset="-122"/>
                <a:cs typeface="+mn-cs"/>
              </a:rPr>
              <a:t>0</a:t>
            </a:fld>
            <a:endParaRPr lang="zh-CN" altLang="en-US" strike="noStrike" noProof="1"/>
          </a:p>
        </p:txBody>
      </p:sp>
    </p:spTree>
    <p:custDataLst>
      <p:tags r:id="rId60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  <p:sldLayoutId id="2147483682" r:id="rId34"/>
    <p:sldLayoutId id="2147483683" r:id="rId35"/>
    <p:sldLayoutId id="2147483684" r:id="rId36"/>
    <p:sldLayoutId id="2147483685" r:id="rId37"/>
    <p:sldLayoutId id="2147483686" r:id="rId38"/>
    <p:sldLayoutId id="2147483687" r:id="rId39"/>
    <p:sldLayoutId id="2147483688" r:id="rId40"/>
    <p:sldLayoutId id="2147483689" r:id="rId41"/>
    <p:sldLayoutId id="2147483690" r:id="rId42"/>
    <p:sldLayoutId id="2147483691" r:id="rId43"/>
    <p:sldLayoutId id="2147483692" r:id="rId44"/>
    <p:sldLayoutId id="2147483693" r:id="rId45"/>
    <p:sldLayoutId id="2147483694" r:id="rId46"/>
    <p:sldLayoutId id="2147483695" r:id="rId47"/>
    <p:sldLayoutId id="2147483696" r:id="rId48"/>
    <p:sldLayoutId id="2147483697" r:id="rId49"/>
    <p:sldLayoutId id="2147483698" r:id="rId50"/>
    <p:sldLayoutId id="2147483699" r:id="rId51"/>
    <p:sldLayoutId id="2147483700" r:id="rId5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9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8"/>
          </p:custDataLst>
        </p:nvPr>
      </p:nvGrpSpPr>
      <p:grpSpPr/>
    </p:spTree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  <p:sldLayoutId id="2147483727" r:id="rId13"/>
    <p:sldLayoutId id="2147483728" r:id="rId14"/>
    <p:sldLayoutId id="2147483729" r:id="rId15"/>
    <p:sldLayoutId id="2147483730" r:id="rId16"/>
    <p:sldLayoutId id="2147483731" r:id="rId17"/>
  </p:sldLayoutIdLst>
  <p:transition/>
  <p:timing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itchFamily="34" charset="0"/>
          <a:ea typeface="宋体" panose="0201060003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bg>
      <p:bgPr>
        <a:blipFill rotWithShape="0">
          <a:blip r:embed="rId18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10" Type="http://schemas.openxmlformats.org/officeDocument/2006/relationships/tags" Target="../tags/tag734.xml" /><Relationship Id="rId11" Type="http://schemas.openxmlformats.org/officeDocument/2006/relationships/image" Target="../media/image8.jpeg" /><Relationship Id="rId12" Type="http://schemas.openxmlformats.org/officeDocument/2006/relationships/tags" Target="../tags/tag735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730.xml" /><Relationship Id="rId4" Type="http://schemas.openxmlformats.org/officeDocument/2006/relationships/image" Target="../media/image2.png" /><Relationship Id="rId5" Type="http://schemas.openxmlformats.org/officeDocument/2006/relationships/tags" Target="../tags/tag731.xml" /><Relationship Id="rId6" Type="http://schemas.openxmlformats.org/officeDocument/2006/relationships/image" Target="../media/image6.jpeg" /><Relationship Id="rId7" Type="http://schemas.openxmlformats.org/officeDocument/2006/relationships/tags" Target="../tags/tag732.xml" /><Relationship Id="rId8" Type="http://schemas.openxmlformats.org/officeDocument/2006/relationships/image" Target="../media/image7.png" /><Relationship Id="rId9" Type="http://schemas.openxmlformats.org/officeDocument/2006/relationships/tags" Target="../tags/tag733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888.xml" /><Relationship Id="rId11" Type="http://schemas.openxmlformats.org/officeDocument/2006/relationships/tags" Target="../tags/tag889.xml" /><Relationship Id="rId12" Type="http://schemas.openxmlformats.org/officeDocument/2006/relationships/image" Target="../media/image11.png" /><Relationship Id="rId13" Type="http://schemas.openxmlformats.org/officeDocument/2006/relationships/tags" Target="../tags/tag890.xml" /><Relationship Id="rId14" Type="http://schemas.openxmlformats.org/officeDocument/2006/relationships/image" Target="../media/image12.png" /><Relationship Id="rId15" Type="http://schemas.openxmlformats.org/officeDocument/2006/relationships/tags" Target="../tags/tag891.xml" /><Relationship Id="rId2" Type="http://schemas.openxmlformats.org/officeDocument/2006/relationships/notesSlide" Target="../notesSlides/notesSlide5.xml" /><Relationship Id="rId3" Type="http://schemas.openxmlformats.org/officeDocument/2006/relationships/tags" Target="../tags/tag881.xml" /><Relationship Id="rId4" Type="http://schemas.openxmlformats.org/officeDocument/2006/relationships/tags" Target="../tags/tag882.xml" /><Relationship Id="rId5" Type="http://schemas.openxmlformats.org/officeDocument/2006/relationships/tags" Target="../tags/tag883.xml" /><Relationship Id="rId6" Type="http://schemas.openxmlformats.org/officeDocument/2006/relationships/tags" Target="../tags/tag884.xml" /><Relationship Id="rId7" Type="http://schemas.openxmlformats.org/officeDocument/2006/relationships/tags" Target="../tags/tag885.xml" /><Relationship Id="rId8" Type="http://schemas.openxmlformats.org/officeDocument/2006/relationships/tags" Target="../tags/tag886.xml" /><Relationship Id="rId9" Type="http://schemas.openxmlformats.org/officeDocument/2006/relationships/tags" Target="../tags/tag887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903.xml" /><Relationship Id="rId11" Type="http://schemas.openxmlformats.org/officeDocument/2006/relationships/tags" Target="../tags/tag904.xml" /><Relationship Id="rId2" Type="http://schemas.openxmlformats.org/officeDocument/2006/relationships/notesSlide" Target="../notesSlides/notesSlide6.xml" /><Relationship Id="rId3" Type="http://schemas.openxmlformats.org/officeDocument/2006/relationships/tags" Target="../tags/tag896.xml" /><Relationship Id="rId4" Type="http://schemas.openxmlformats.org/officeDocument/2006/relationships/tags" Target="../tags/tag897.xml" /><Relationship Id="rId5" Type="http://schemas.openxmlformats.org/officeDocument/2006/relationships/tags" Target="../tags/tag898.xml" /><Relationship Id="rId6" Type="http://schemas.openxmlformats.org/officeDocument/2006/relationships/tags" Target="../tags/tag899.xml" /><Relationship Id="rId7" Type="http://schemas.openxmlformats.org/officeDocument/2006/relationships/tags" Target="../tags/tag900.xml" /><Relationship Id="rId8" Type="http://schemas.openxmlformats.org/officeDocument/2006/relationships/tags" Target="../tags/tag901.xml" /><Relationship Id="rId9" Type="http://schemas.openxmlformats.org/officeDocument/2006/relationships/tags" Target="../tags/tag902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913.xml" /><Relationship Id="rId11" Type="http://schemas.openxmlformats.org/officeDocument/2006/relationships/tags" Target="../tags/tag914.xml" /><Relationship Id="rId12" Type="http://schemas.openxmlformats.org/officeDocument/2006/relationships/tags" Target="../tags/tag915.xml" /><Relationship Id="rId13" Type="http://schemas.openxmlformats.org/officeDocument/2006/relationships/tags" Target="../tags/tag916.xml" /><Relationship Id="rId14" Type="http://schemas.openxmlformats.org/officeDocument/2006/relationships/tags" Target="../tags/tag917.xml" /><Relationship Id="rId15" Type="http://schemas.openxmlformats.org/officeDocument/2006/relationships/tags" Target="../tags/tag918.xml" /><Relationship Id="rId16" Type="http://schemas.openxmlformats.org/officeDocument/2006/relationships/tags" Target="../tags/tag919.xml" /><Relationship Id="rId17" Type="http://schemas.openxmlformats.org/officeDocument/2006/relationships/tags" Target="../tags/tag920.xml" /><Relationship Id="rId18" Type="http://schemas.openxmlformats.org/officeDocument/2006/relationships/tags" Target="../tags/tag921.xml" /><Relationship Id="rId19" Type="http://schemas.openxmlformats.org/officeDocument/2006/relationships/tags" Target="../tags/tag922.xml" /><Relationship Id="rId2" Type="http://schemas.openxmlformats.org/officeDocument/2006/relationships/tags" Target="../tags/tag905.xml" /><Relationship Id="rId20" Type="http://schemas.openxmlformats.org/officeDocument/2006/relationships/tags" Target="../tags/tag923.xml" /><Relationship Id="rId21" Type="http://schemas.openxmlformats.org/officeDocument/2006/relationships/tags" Target="../tags/tag924.xml" /><Relationship Id="rId22" Type="http://schemas.openxmlformats.org/officeDocument/2006/relationships/tags" Target="../tags/tag925.xml" /><Relationship Id="rId23" Type="http://schemas.openxmlformats.org/officeDocument/2006/relationships/tags" Target="../tags/tag926.xml" /><Relationship Id="rId24" Type="http://schemas.openxmlformats.org/officeDocument/2006/relationships/tags" Target="../tags/tag927.xml" /><Relationship Id="rId25" Type="http://schemas.openxmlformats.org/officeDocument/2006/relationships/tags" Target="../tags/tag928.xml" /><Relationship Id="rId26" Type="http://schemas.openxmlformats.org/officeDocument/2006/relationships/tags" Target="../tags/tag929.xml" /><Relationship Id="rId27" Type="http://schemas.openxmlformats.org/officeDocument/2006/relationships/tags" Target="../tags/tag930.xml" /><Relationship Id="rId28" Type="http://schemas.openxmlformats.org/officeDocument/2006/relationships/tags" Target="../tags/tag931.xml" /><Relationship Id="rId29" Type="http://schemas.openxmlformats.org/officeDocument/2006/relationships/tags" Target="../tags/tag932.xml" /><Relationship Id="rId3" Type="http://schemas.openxmlformats.org/officeDocument/2006/relationships/tags" Target="../tags/tag906.xml" /><Relationship Id="rId30" Type="http://schemas.openxmlformats.org/officeDocument/2006/relationships/tags" Target="../tags/tag933.xml" /><Relationship Id="rId31" Type="http://schemas.openxmlformats.org/officeDocument/2006/relationships/tags" Target="../tags/tag934.xml" /><Relationship Id="rId32" Type="http://schemas.openxmlformats.org/officeDocument/2006/relationships/tags" Target="../tags/tag935.xml" /><Relationship Id="rId33" Type="http://schemas.openxmlformats.org/officeDocument/2006/relationships/tags" Target="../tags/tag936.xml" /><Relationship Id="rId34" Type="http://schemas.openxmlformats.org/officeDocument/2006/relationships/tags" Target="../tags/tag937.xml" /><Relationship Id="rId35" Type="http://schemas.openxmlformats.org/officeDocument/2006/relationships/tags" Target="../tags/tag938.xml" /><Relationship Id="rId36" Type="http://schemas.openxmlformats.org/officeDocument/2006/relationships/tags" Target="../tags/tag939.xml" /><Relationship Id="rId37" Type="http://schemas.openxmlformats.org/officeDocument/2006/relationships/tags" Target="../tags/tag940.xml" /><Relationship Id="rId38" Type="http://schemas.openxmlformats.org/officeDocument/2006/relationships/tags" Target="../tags/tag941.xml" /><Relationship Id="rId39" Type="http://schemas.openxmlformats.org/officeDocument/2006/relationships/tags" Target="../tags/tag942.xml" /><Relationship Id="rId4" Type="http://schemas.openxmlformats.org/officeDocument/2006/relationships/tags" Target="../tags/tag907.xml" /><Relationship Id="rId40" Type="http://schemas.openxmlformats.org/officeDocument/2006/relationships/tags" Target="../tags/tag943.xml" /><Relationship Id="rId41" Type="http://schemas.openxmlformats.org/officeDocument/2006/relationships/tags" Target="../tags/tag944.xml" /><Relationship Id="rId42" Type="http://schemas.openxmlformats.org/officeDocument/2006/relationships/tags" Target="../tags/tag945.xml" /><Relationship Id="rId43" Type="http://schemas.openxmlformats.org/officeDocument/2006/relationships/tags" Target="../tags/tag946.xml" /><Relationship Id="rId44" Type="http://schemas.openxmlformats.org/officeDocument/2006/relationships/tags" Target="../tags/tag947.xml" /><Relationship Id="rId45" Type="http://schemas.openxmlformats.org/officeDocument/2006/relationships/tags" Target="../tags/tag948.xml" /><Relationship Id="rId46" Type="http://schemas.openxmlformats.org/officeDocument/2006/relationships/tags" Target="../tags/tag949.xml" /><Relationship Id="rId47" Type="http://schemas.openxmlformats.org/officeDocument/2006/relationships/tags" Target="../tags/tag950.xml" /><Relationship Id="rId48" Type="http://schemas.openxmlformats.org/officeDocument/2006/relationships/tags" Target="../tags/tag951.xml" /><Relationship Id="rId49" Type="http://schemas.openxmlformats.org/officeDocument/2006/relationships/tags" Target="../tags/tag952.xml" /><Relationship Id="rId5" Type="http://schemas.openxmlformats.org/officeDocument/2006/relationships/tags" Target="../tags/tag908.xml" /><Relationship Id="rId50" Type="http://schemas.openxmlformats.org/officeDocument/2006/relationships/tags" Target="../tags/tag953.xml" /><Relationship Id="rId51" Type="http://schemas.openxmlformats.org/officeDocument/2006/relationships/tags" Target="../tags/tag954.xml" /><Relationship Id="rId52" Type="http://schemas.openxmlformats.org/officeDocument/2006/relationships/tags" Target="../tags/tag955.xml" /><Relationship Id="rId6" Type="http://schemas.openxmlformats.org/officeDocument/2006/relationships/tags" Target="../tags/tag909.xml" /><Relationship Id="rId7" Type="http://schemas.openxmlformats.org/officeDocument/2006/relationships/tags" Target="../tags/tag910.xml" /><Relationship Id="rId8" Type="http://schemas.openxmlformats.org/officeDocument/2006/relationships/tags" Target="../tags/tag911.xml" /><Relationship Id="rId9" Type="http://schemas.openxmlformats.org/officeDocument/2006/relationships/tags" Target="../tags/tag912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964.xml" /><Relationship Id="rId11" Type="http://schemas.openxmlformats.org/officeDocument/2006/relationships/tags" Target="../tags/tag965.xml" /><Relationship Id="rId12" Type="http://schemas.openxmlformats.org/officeDocument/2006/relationships/tags" Target="../tags/tag966.xml" /><Relationship Id="rId13" Type="http://schemas.openxmlformats.org/officeDocument/2006/relationships/tags" Target="../tags/tag967.xml" /><Relationship Id="rId14" Type="http://schemas.openxmlformats.org/officeDocument/2006/relationships/tags" Target="../tags/tag968.xml" /><Relationship Id="rId15" Type="http://schemas.openxmlformats.org/officeDocument/2006/relationships/tags" Target="../tags/tag969.xml" /><Relationship Id="rId16" Type="http://schemas.openxmlformats.org/officeDocument/2006/relationships/tags" Target="../tags/tag970.xml" /><Relationship Id="rId17" Type="http://schemas.openxmlformats.org/officeDocument/2006/relationships/tags" Target="../tags/tag971.xml" /><Relationship Id="rId18" Type="http://schemas.openxmlformats.org/officeDocument/2006/relationships/tags" Target="../tags/tag972.xml" /><Relationship Id="rId19" Type="http://schemas.openxmlformats.org/officeDocument/2006/relationships/tags" Target="../tags/tag973.xml" /><Relationship Id="rId2" Type="http://schemas.openxmlformats.org/officeDocument/2006/relationships/tags" Target="../tags/tag956.xml" /><Relationship Id="rId20" Type="http://schemas.openxmlformats.org/officeDocument/2006/relationships/tags" Target="../tags/tag974.xml" /><Relationship Id="rId21" Type="http://schemas.openxmlformats.org/officeDocument/2006/relationships/tags" Target="../tags/tag975.xml" /><Relationship Id="rId22" Type="http://schemas.openxmlformats.org/officeDocument/2006/relationships/tags" Target="../tags/tag976.xml" /><Relationship Id="rId23" Type="http://schemas.openxmlformats.org/officeDocument/2006/relationships/tags" Target="../tags/tag977.xml" /><Relationship Id="rId24" Type="http://schemas.openxmlformats.org/officeDocument/2006/relationships/tags" Target="../tags/tag978.xml" /><Relationship Id="rId3" Type="http://schemas.openxmlformats.org/officeDocument/2006/relationships/tags" Target="../tags/tag957.xml" /><Relationship Id="rId4" Type="http://schemas.openxmlformats.org/officeDocument/2006/relationships/tags" Target="../tags/tag958.xml" /><Relationship Id="rId5" Type="http://schemas.openxmlformats.org/officeDocument/2006/relationships/tags" Target="../tags/tag959.xml" /><Relationship Id="rId6" Type="http://schemas.openxmlformats.org/officeDocument/2006/relationships/tags" Target="../tags/tag960.xml" /><Relationship Id="rId7" Type="http://schemas.openxmlformats.org/officeDocument/2006/relationships/tags" Target="../tags/tag961.xml" /><Relationship Id="rId8" Type="http://schemas.openxmlformats.org/officeDocument/2006/relationships/tags" Target="../tags/tag962.xml" /><Relationship Id="rId9" Type="http://schemas.openxmlformats.org/officeDocument/2006/relationships/tags" Target="../tags/tag963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987.xml" /><Relationship Id="rId11" Type="http://schemas.openxmlformats.org/officeDocument/2006/relationships/tags" Target="../tags/tag988.xml" /><Relationship Id="rId12" Type="http://schemas.openxmlformats.org/officeDocument/2006/relationships/tags" Target="../tags/tag989.xml" /><Relationship Id="rId13" Type="http://schemas.openxmlformats.org/officeDocument/2006/relationships/tags" Target="../tags/tag990.xml" /><Relationship Id="rId14" Type="http://schemas.openxmlformats.org/officeDocument/2006/relationships/tags" Target="../tags/tag991.xml" /><Relationship Id="rId15" Type="http://schemas.openxmlformats.org/officeDocument/2006/relationships/tags" Target="../tags/tag992.xml" /><Relationship Id="rId16" Type="http://schemas.openxmlformats.org/officeDocument/2006/relationships/tags" Target="../tags/tag993.xml" /><Relationship Id="rId17" Type="http://schemas.openxmlformats.org/officeDocument/2006/relationships/tags" Target="../tags/tag994.xml" /><Relationship Id="rId18" Type="http://schemas.openxmlformats.org/officeDocument/2006/relationships/tags" Target="../tags/tag995.xml" /><Relationship Id="rId19" Type="http://schemas.openxmlformats.org/officeDocument/2006/relationships/tags" Target="../tags/tag996.xml" /><Relationship Id="rId2" Type="http://schemas.openxmlformats.org/officeDocument/2006/relationships/tags" Target="../tags/tag979.xml" /><Relationship Id="rId20" Type="http://schemas.openxmlformats.org/officeDocument/2006/relationships/tags" Target="../tags/tag997.xml" /><Relationship Id="rId21" Type="http://schemas.openxmlformats.org/officeDocument/2006/relationships/tags" Target="../tags/tag998.xml" /><Relationship Id="rId22" Type="http://schemas.openxmlformats.org/officeDocument/2006/relationships/tags" Target="../tags/tag999.xml" /><Relationship Id="rId23" Type="http://schemas.openxmlformats.org/officeDocument/2006/relationships/tags" Target="../tags/tag1000.xml" /><Relationship Id="rId24" Type="http://schemas.openxmlformats.org/officeDocument/2006/relationships/tags" Target="../tags/tag1001.xml" /><Relationship Id="rId25" Type="http://schemas.openxmlformats.org/officeDocument/2006/relationships/image" Target="../media/image13.png" /><Relationship Id="rId26" Type="http://schemas.openxmlformats.org/officeDocument/2006/relationships/tags" Target="../tags/tag1002.xml" /><Relationship Id="rId27" Type="http://schemas.openxmlformats.org/officeDocument/2006/relationships/tags" Target="../tags/tag1003.xml" /><Relationship Id="rId28" Type="http://schemas.openxmlformats.org/officeDocument/2006/relationships/tags" Target="../tags/tag1004.xml" /><Relationship Id="rId29" Type="http://schemas.openxmlformats.org/officeDocument/2006/relationships/tags" Target="../tags/tag1005.xml" /><Relationship Id="rId3" Type="http://schemas.openxmlformats.org/officeDocument/2006/relationships/tags" Target="../tags/tag980.xml" /><Relationship Id="rId30" Type="http://schemas.openxmlformats.org/officeDocument/2006/relationships/tags" Target="../tags/tag1006.xml" /><Relationship Id="rId4" Type="http://schemas.openxmlformats.org/officeDocument/2006/relationships/tags" Target="../tags/tag981.xml" /><Relationship Id="rId5" Type="http://schemas.openxmlformats.org/officeDocument/2006/relationships/tags" Target="../tags/tag982.xml" /><Relationship Id="rId6" Type="http://schemas.openxmlformats.org/officeDocument/2006/relationships/tags" Target="../tags/tag983.xml" /><Relationship Id="rId7" Type="http://schemas.openxmlformats.org/officeDocument/2006/relationships/tags" Target="../tags/tag984.xml" /><Relationship Id="rId8" Type="http://schemas.openxmlformats.org/officeDocument/2006/relationships/tags" Target="../tags/tag985.xml" /><Relationship Id="rId9" Type="http://schemas.openxmlformats.org/officeDocument/2006/relationships/tags" Target="../tags/tag986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2" Type="http://schemas.openxmlformats.org/officeDocument/2006/relationships/tags" Target="../tags/tag1007.xml" /><Relationship Id="rId3" Type="http://schemas.openxmlformats.org/officeDocument/2006/relationships/image" Target="../media/image13.png" /><Relationship Id="rId4" Type="http://schemas.openxmlformats.org/officeDocument/2006/relationships/tags" Target="../tags/tag1008.xml" /><Relationship Id="rId5" Type="http://schemas.openxmlformats.org/officeDocument/2006/relationships/tags" Target="../tags/tag1009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2" Type="http://schemas.openxmlformats.org/officeDocument/2006/relationships/tags" Target="../tags/tag1010.xml" /><Relationship Id="rId3" Type="http://schemas.openxmlformats.org/officeDocument/2006/relationships/image" Target="../media/image14.png" /><Relationship Id="rId4" Type="http://schemas.openxmlformats.org/officeDocument/2006/relationships/tags" Target="../tags/tag1011.xml" /><Relationship Id="rId5" Type="http://schemas.openxmlformats.org/officeDocument/2006/relationships/tags" Target="../tags/tag1012.xml" /><Relationship Id="rId6" Type="http://schemas.openxmlformats.org/officeDocument/2006/relationships/tags" Target="../tags/tag1013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2" Type="http://schemas.openxmlformats.org/officeDocument/2006/relationships/tags" Target="../tags/tag1014.xml" /><Relationship Id="rId3" Type="http://schemas.openxmlformats.org/officeDocument/2006/relationships/tags" Target="../tags/tag101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0.xml" /><Relationship Id="rId2" Type="http://schemas.openxmlformats.org/officeDocument/2006/relationships/tags" Target="../tags/tag1016.xml" /><Relationship Id="rId3" Type="http://schemas.openxmlformats.org/officeDocument/2006/relationships/tags" Target="../tags/tag1017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2" Type="http://schemas.openxmlformats.org/officeDocument/2006/relationships/tags" Target="../tags/tag1018.xml" /><Relationship Id="rId3" Type="http://schemas.openxmlformats.org/officeDocument/2006/relationships/image" Target="../media/image15.png" /><Relationship Id="rId4" Type="http://schemas.openxmlformats.org/officeDocument/2006/relationships/tags" Target="../tags/tag1019.xml" /><Relationship Id="rId5" Type="http://schemas.openxmlformats.org/officeDocument/2006/relationships/image" Target="../media/image16.png" /><Relationship Id="rId6" Type="http://schemas.openxmlformats.org/officeDocument/2006/relationships/tags" Target="../tags/tag1020.xml" /><Relationship Id="rId7" Type="http://schemas.openxmlformats.org/officeDocument/2006/relationships/tags" Target="../tags/tag1021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7.xml" /><Relationship Id="rId10" Type="http://schemas.openxmlformats.org/officeDocument/2006/relationships/tags" Target="../tags/tag744.xml" /><Relationship Id="rId11" Type="http://schemas.openxmlformats.org/officeDocument/2006/relationships/tags" Target="../tags/tag745.xml" /><Relationship Id="rId12" Type="http://schemas.openxmlformats.org/officeDocument/2006/relationships/tags" Target="../tags/tag746.xml" /><Relationship Id="rId13" Type="http://schemas.openxmlformats.org/officeDocument/2006/relationships/tags" Target="../tags/tag747.xml" /><Relationship Id="rId14" Type="http://schemas.openxmlformats.org/officeDocument/2006/relationships/tags" Target="../tags/tag748.xml" /><Relationship Id="rId15" Type="http://schemas.openxmlformats.org/officeDocument/2006/relationships/tags" Target="../tags/tag749.xml" /><Relationship Id="rId16" Type="http://schemas.openxmlformats.org/officeDocument/2006/relationships/tags" Target="../tags/tag750.xml" /><Relationship Id="rId17" Type="http://schemas.openxmlformats.org/officeDocument/2006/relationships/tags" Target="../tags/tag751.xml" /><Relationship Id="rId18" Type="http://schemas.openxmlformats.org/officeDocument/2006/relationships/tags" Target="../tags/tag752.xml" /><Relationship Id="rId19" Type="http://schemas.openxmlformats.org/officeDocument/2006/relationships/tags" Target="../tags/tag753.xml" /><Relationship Id="rId2" Type="http://schemas.openxmlformats.org/officeDocument/2006/relationships/tags" Target="../tags/tag736.xml" /><Relationship Id="rId20" Type="http://schemas.openxmlformats.org/officeDocument/2006/relationships/tags" Target="../tags/tag754.xml" /><Relationship Id="rId21" Type="http://schemas.openxmlformats.org/officeDocument/2006/relationships/tags" Target="../tags/tag755.xml" /><Relationship Id="rId22" Type="http://schemas.openxmlformats.org/officeDocument/2006/relationships/tags" Target="../tags/tag756.xml" /><Relationship Id="rId23" Type="http://schemas.openxmlformats.org/officeDocument/2006/relationships/tags" Target="../tags/tag757.xml" /><Relationship Id="rId24" Type="http://schemas.openxmlformats.org/officeDocument/2006/relationships/tags" Target="../tags/tag758.xml" /><Relationship Id="rId25" Type="http://schemas.openxmlformats.org/officeDocument/2006/relationships/tags" Target="../tags/tag759.xml" /><Relationship Id="rId26" Type="http://schemas.openxmlformats.org/officeDocument/2006/relationships/tags" Target="../tags/tag760.xml" /><Relationship Id="rId27" Type="http://schemas.openxmlformats.org/officeDocument/2006/relationships/tags" Target="../tags/tag761.xml" /><Relationship Id="rId28" Type="http://schemas.openxmlformats.org/officeDocument/2006/relationships/tags" Target="../tags/tag762.xml" /><Relationship Id="rId29" Type="http://schemas.openxmlformats.org/officeDocument/2006/relationships/tags" Target="../tags/tag763.xml" /><Relationship Id="rId3" Type="http://schemas.openxmlformats.org/officeDocument/2006/relationships/tags" Target="../tags/tag737.xml" /><Relationship Id="rId30" Type="http://schemas.openxmlformats.org/officeDocument/2006/relationships/tags" Target="../tags/tag764.xml" /><Relationship Id="rId31" Type="http://schemas.openxmlformats.org/officeDocument/2006/relationships/tags" Target="../tags/tag765.xml" /><Relationship Id="rId32" Type="http://schemas.openxmlformats.org/officeDocument/2006/relationships/tags" Target="../tags/tag766.xml" /><Relationship Id="rId33" Type="http://schemas.openxmlformats.org/officeDocument/2006/relationships/tags" Target="../tags/tag767.xml" /><Relationship Id="rId34" Type="http://schemas.openxmlformats.org/officeDocument/2006/relationships/tags" Target="../tags/tag768.xml" /><Relationship Id="rId35" Type="http://schemas.openxmlformats.org/officeDocument/2006/relationships/tags" Target="../tags/tag769.xml" /><Relationship Id="rId36" Type="http://schemas.openxmlformats.org/officeDocument/2006/relationships/tags" Target="../tags/tag770.xml" /><Relationship Id="rId37" Type="http://schemas.openxmlformats.org/officeDocument/2006/relationships/tags" Target="../tags/tag771.xml" /><Relationship Id="rId38" Type="http://schemas.openxmlformats.org/officeDocument/2006/relationships/tags" Target="../tags/tag772.xml" /><Relationship Id="rId4" Type="http://schemas.openxmlformats.org/officeDocument/2006/relationships/tags" Target="../tags/tag738.xml" /><Relationship Id="rId5" Type="http://schemas.openxmlformats.org/officeDocument/2006/relationships/tags" Target="../tags/tag739.xml" /><Relationship Id="rId6" Type="http://schemas.openxmlformats.org/officeDocument/2006/relationships/tags" Target="../tags/tag740.xml" /><Relationship Id="rId7" Type="http://schemas.openxmlformats.org/officeDocument/2006/relationships/tags" Target="../tags/tag741.xml" /><Relationship Id="rId8" Type="http://schemas.openxmlformats.org/officeDocument/2006/relationships/tags" Target="../tags/tag742.xml" /><Relationship Id="rId9" Type="http://schemas.openxmlformats.org/officeDocument/2006/relationships/tags" Target="../tags/tag743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2" Type="http://schemas.openxmlformats.org/officeDocument/2006/relationships/tags" Target="../tags/tag1022.xml" /><Relationship Id="rId3" Type="http://schemas.openxmlformats.org/officeDocument/2006/relationships/image" Target="../media/image17.png" /><Relationship Id="rId4" Type="http://schemas.openxmlformats.org/officeDocument/2006/relationships/tags" Target="../tags/tag1023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2" Type="http://schemas.openxmlformats.org/officeDocument/2006/relationships/tags" Target="../tags/tag1024.xml" /><Relationship Id="rId3" Type="http://schemas.openxmlformats.org/officeDocument/2006/relationships/tags" Target="../tags/tag1025.xml" /><Relationship Id="rId4" Type="http://schemas.openxmlformats.org/officeDocument/2006/relationships/image" Target="../media/image18.png" /><Relationship Id="rId5" Type="http://schemas.openxmlformats.org/officeDocument/2006/relationships/tags" Target="../tags/tag1026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1038.xml" /><Relationship Id="rId2" Type="http://schemas.openxmlformats.org/officeDocument/2006/relationships/notesSlide" Target="../notesSlides/notesSlide7.xml" /><Relationship Id="rId3" Type="http://schemas.openxmlformats.org/officeDocument/2006/relationships/tags" Target="../tags/tag1031.xml" /><Relationship Id="rId4" Type="http://schemas.openxmlformats.org/officeDocument/2006/relationships/tags" Target="../tags/tag1032.xml" /><Relationship Id="rId5" Type="http://schemas.openxmlformats.org/officeDocument/2006/relationships/tags" Target="../tags/tag1033.xml" /><Relationship Id="rId6" Type="http://schemas.openxmlformats.org/officeDocument/2006/relationships/tags" Target="../tags/tag1034.xml" /><Relationship Id="rId7" Type="http://schemas.openxmlformats.org/officeDocument/2006/relationships/tags" Target="../tags/tag1035.xml" /><Relationship Id="rId8" Type="http://schemas.openxmlformats.org/officeDocument/2006/relationships/tags" Target="../tags/tag1036.xml" /><Relationship Id="rId9" Type="http://schemas.openxmlformats.org/officeDocument/2006/relationships/tags" Target="../tags/tag1037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1050.xml" /><Relationship Id="rId2" Type="http://schemas.openxmlformats.org/officeDocument/2006/relationships/notesSlide" Target="../notesSlides/notesSlide8.xml" /><Relationship Id="rId3" Type="http://schemas.openxmlformats.org/officeDocument/2006/relationships/tags" Target="../tags/tag1043.xml" /><Relationship Id="rId4" Type="http://schemas.openxmlformats.org/officeDocument/2006/relationships/tags" Target="../tags/tag1044.xml" /><Relationship Id="rId5" Type="http://schemas.openxmlformats.org/officeDocument/2006/relationships/tags" Target="../tags/tag1045.xml" /><Relationship Id="rId6" Type="http://schemas.openxmlformats.org/officeDocument/2006/relationships/tags" Target="../tags/tag1046.xml" /><Relationship Id="rId7" Type="http://schemas.openxmlformats.org/officeDocument/2006/relationships/tags" Target="../tags/tag1047.xml" /><Relationship Id="rId8" Type="http://schemas.openxmlformats.org/officeDocument/2006/relationships/tags" Target="../tags/tag1048.xml" /><Relationship Id="rId9" Type="http://schemas.openxmlformats.org/officeDocument/2006/relationships/tags" Target="../tags/tag1049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1062.xml" /><Relationship Id="rId2" Type="http://schemas.openxmlformats.org/officeDocument/2006/relationships/notesSlide" Target="../notesSlides/notesSlide9.xml" /><Relationship Id="rId3" Type="http://schemas.openxmlformats.org/officeDocument/2006/relationships/tags" Target="../tags/tag1055.xml" /><Relationship Id="rId4" Type="http://schemas.openxmlformats.org/officeDocument/2006/relationships/tags" Target="../tags/tag1056.xml" /><Relationship Id="rId5" Type="http://schemas.openxmlformats.org/officeDocument/2006/relationships/tags" Target="../tags/tag1057.xml" /><Relationship Id="rId6" Type="http://schemas.openxmlformats.org/officeDocument/2006/relationships/tags" Target="../tags/tag1058.xml" /><Relationship Id="rId7" Type="http://schemas.openxmlformats.org/officeDocument/2006/relationships/tags" Target="../tags/tag1059.xml" /><Relationship Id="rId8" Type="http://schemas.openxmlformats.org/officeDocument/2006/relationships/tags" Target="../tags/tag1060.xml" /><Relationship Id="rId9" Type="http://schemas.openxmlformats.org/officeDocument/2006/relationships/tags" Target="../tags/tag1061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2" Type="http://schemas.openxmlformats.org/officeDocument/2006/relationships/tags" Target="../tags/tag1063.xml" /><Relationship Id="rId3" Type="http://schemas.openxmlformats.org/officeDocument/2006/relationships/tags" Target="../tags/tag1064.xml" /><Relationship Id="rId4" Type="http://schemas.openxmlformats.org/officeDocument/2006/relationships/tags" Target="../tags/tag1065.xml" /><Relationship Id="rId5" Type="http://schemas.openxmlformats.org/officeDocument/2006/relationships/tags" Target="../tags/tag1066.xml" /><Relationship Id="rId6" Type="http://schemas.openxmlformats.org/officeDocument/2006/relationships/tags" Target="../tags/tag1067.xml" /><Relationship Id="rId7" Type="http://schemas.openxmlformats.org/officeDocument/2006/relationships/tags" Target="../tags/tag1068.xml" /><Relationship Id="rId8" Type="http://schemas.openxmlformats.org/officeDocument/2006/relationships/tags" Target="../tags/tag1069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4.xml" /><Relationship Id="rId2" Type="http://schemas.openxmlformats.org/officeDocument/2006/relationships/tags" Target="../tags/tag1070.xml" /><Relationship Id="rId3" Type="http://schemas.openxmlformats.org/officeDocument/2006/relationships/tags" Target="../tags/tag1071.xml" /><Relationship Id="rId4" Type="http://schemas.openxmlformats.org/officeDocument/2006/relationships/image" Target="../media/image19.png" /><Relationship Id="rId5" Type="http://schemas.openxmlformats.org/officeDocument/2006/relationships/tags" Target="../tags/tag1072.xml" /><Relationship Id="rId6" Type="http://schemas.openxmlformats.org/officeDocument/2006/relationships/image" Target="../media/image20.png" /><Relationship Id="rId7" Type="http://schemas.openxmlformats.org/officeDocument/2006/relationships/tags" Target="../tags/tag1073.xml" /><Relationship Id="rId8" Type="http://schemas.openxmlformats.org/officeDocument/2006/relationships/tags" Target="../tags/tag1074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784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777.xml" /><Relationship Id="rId4" Type="http://schemas.openxmlformats.org/officeDocument/2006/relationships/tags" Target="../tags/tag778.xml" /><Relationship Id="rId5" Type="http://schemas.openxmlformats.org/officeDocument/2006/relationships/tags" Target="../tags/tag779.xml" /><Relationship Id="rId6" Type="http://schemas.openxmlformats.org/officeDocument/2006/relationships/tags" Target="../tags/tag780.xml" /><Relationship Id="rId7" Type="http://schemas.openxmlformats.org/officeDocument/2006/relationships/tags" Target="../tags/tag781.xml" /><Relationship Id="rId8" Type="http://schemas.openxmlformats.org/officeDocument/2006/relationships/tags" Target="../tags/tag782.xml" /><Relationship Id="rId9" Type="http://schemas.openxmlformats.org/officeDocument/2006/relationships/tags" Target="../tags/tag783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791.xml" /><Relationship Id="rId11" Type="http://schemas.openxmlformats.org/officeDocument/2006/relationships/tags" Target="../tags/tag792.xml" /><Relationship Id="rId12" Type="http://schemas.openxmlformats.org/officeDocument/2006/relationships/tags" Target="../tags/tag793.xml" /><Relationship Id="rId13" Type="http://schemas.openxmlformats.org/officeDocument/2006/relationships/tags" Target="../tags/tag794.xml" /><Relationship Id="rId14" Type="http://schemas.openxmlformats.org/officeDocument/2006/relationships/tags" Target="../tags/tag795.xml" /><Relationship Id="rId15" Type="http://schemas.openxmlformats.org/officeDocument/2006/relationships/tags" Target="../tags/tag796.xml" /><Relationship Id="rId16" Type="http://schemas.openxmlformats.org/officeDocument/2006/relationships/tags" Target="../tags/tag797.xml" /><Relationship Id="rId2" Type="http://schemas.openxmlformats.org/officeDocument/2006/relationships/tags" Target="../tags/tag785.xml" /><Relationship Id="rId3" Type="http://schemas.openxmlformats.org/officeDocument/2006/relationships/image" Target="../media/image9.png" /><Relationship Id="rId4" Type="http://schemas.openxmlformats.org/officeDocument/2006/relationships/tags" Target="../tags/tag786.xml" /><Relationship Id="rId5" Type="http://schemas.openxmlformats.org/officeDocument/2006/relationships/image" Target="../media/image10.png" /><Relationship Id="rId6" Type="http://schemas.openxmlformats.org/officeDocument/2006/relationships/tags" Target="../tags/tag787.xml" /><Relationship Id="rId7" Type="http://schemas.openxmlformats.org/officeDocument/2006/relationships/tags" Target="../tags/tag788.xml" /><Relationship Id="rId8" Type="http://schemas.openxmlformats.org/officeDocument/2006/relationships/tags" Target="../tags/tag789.xml" /><Relationship Id="rId9" Type="http://schemas.openxmlformats.org/officeDocument/2006/relationships/tags" Target="../tags/tag790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2" Type="http://schemas.openxmlformats.org/officeDocument/2006/relationships/tags" Target="../tags/tag798.xml" /><Relationship Id="rId3" Type="http://schemas.openxmlformats.org/officeDocument/2006/relationships/tags" Target="../tags/tag799.xml" /><Relationship Id="rId4" Type="http://schemas.openxmlformats.org/officeDocument/2006/relationships/tags" Target="../tags/tag800.xml" /><Relationship Id="rId5" Type="http://schemas.openxmlformats.org/officeDocument/2006/relationships/tags" Target="../tags/tag801.xml" /><Relationship Id="rId6" Type="http://schemas.openxmlformats.org/officeDocument/2006/relationships/tags" Target="../tags/tag802.xml" /><Relationship Id="rId7" Type="http://schemas.openxmlformats.org/officeDocument/2006/relationships/tags" Target="../tags/tag803.xml" /><Relationship Id="rId8" Type="http://schemas.openxmlformats.org/officeDocument/2006/relationships/tags" Target="../tags/tag804.xml" /><Relationship Id="rId9" Type="http://schemas.openxmlformats.org/officeDocument/2006/relationships/tags" Target="../tags/tag805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814.xml" /><Relationship Id="rId11" Type="http://schemas.openxmlformats.org/officeDocument/2006/relationships/tags" Target="../tags/tag815.xml" /><Relationship Id="rId12" Type="http://schemas.openxmlformats.org/officeDocument/2006/relationships/tags" Target="../tags/tag816.xml" /><Relationship Id="rId13" Type="http://schemas.openxmlformats.org/officeDocument/2006/relationships/tags" Target="../tags/tag817.xml" /><Relationship Id="rId14" Type="http://schemas.openxmlformats.org/officeDocument/2006/relationships/tags" Target="../tags/tag818.xml" /><Relationship Id="rId15" Type="http://schemas.openxmlformats.org/officeDocument/2006/relationships/tags" Target="../tags/tag819.xml" /><Relationship Id="rId16" Type="http://schemas.openxmlformats.org/officeDocument/2006/relationships/tags" Target="../tags/tag820.xml" /><Relationship Id="rId17" Type="http://schemas.openxmlformats.org/officeDocument/2006/relationships/tags" Target="../tags/tag821.xml" /><Relationship Id="rId18" Type="http://schemas.openxmlformats.org/officeDocument/2006/relationships/tags" Target="../tags/tag822.xml" /><Relationship Id="rId19" Type="http://schemas.openxmlformats.org/officeDocument/2006/relationships/tags" Target="../tags/tag823.xml" /><Relationship Id="rId2" Type="http://schemas.openxmlformats.org/officeDocument/2006/relationships/tags" Target="../tags/tag806.xml" /><Relationship Id="rId20" Type="http://schemas.openxmlformats.org/officeDocument/2006/relationships/tags" Target="../tags/tag824.xml" /><Relationship Id="rId3" Type="http://schemas.openxmlformats.org/officeDocument/2006/relationships/tags" Target="../tags/tag807.xml" /><Relationship Id="rId4" Type="http://schemas.openxmlformats.org/officeDocument/2006/relationships/tags" Target="../tags/tag808.xml" /><Relationship Id="rId5" Type="http://schemas.openxmlformats.org/officeDocument/2006/relationships/tags" Target="../tags/tag809.xml" /><Relationship Id="rId6" Type="http://schemas.openxmlformats.org/officeDocument/2006/relationships/tags" Target="../tags/tag810.xml" /><Relationship Id="rId7" Type="http://schemas.openxmlformats.org/officeDocument/2006/relationships/tags" Target="../tags/tag811.xml" /><Relationship Id="rId8" Type="http://schemas.openxmlformats.org/officeDocument/2006/relationships/tags" Target="../tags/tag812.xml" /><Relationship Id="rId9" Type="http://schemas.openxmlformats.org/officeDocument/2006/relationships/tags" Target="../tags/tag813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833.xml" /><Relationship Id="rId11" Type="http://schemas.openxmlformats.org/officeDocument/2006/relationships/tags" Target="../tags/tag834.xml" /><Relationship Id="rId12" Type="http://schemas.openxmlformats.org/officeDocument/2006/relationships/tags" Target="../tags/tag835.xml" /><Relationship Id="rId13" Type="http://schemas.openxmlformats.org/officeDocument/2006/relationships/tags" Target="../tags/tag836.xml" /><Relationship Id="rId14" Type="http://schemas.openxmlformats.org/officeDocument/2006/relationships/tags" Target="../tags/tag837.xml" /><Relationship Id="rId15" Type="http://schemas.openxmlformats.org/officeDocument/2006/relationships/tags" Target="../tags/tag838.xml" /><Relationship Id="rId16" Type="http://schemas.openxmlformats.org/officeDocument/2006/relationships/tags" Target="../tags/tag839.xml" /><Relationship Id="rId17" Type="http://schemas.openxmlformats.org/officeDocument/2006/relationships/tags" Target="../tags/tag840.xml" /><Relationship Id="rId18" Type="http://schemas.openxmlformats.org/officeDocument/2006/relationships/tags" Target="../tags/tag841.xml" /><Relationship Id="rId19" Type="http://schemas.openxmlformats.org/officeDocument/2006/relationships/tags" Target="../tags/tag842.xml" /><Relationship Id="rId2" Type="http://schemas.openxmlformats.org/officeDocument/2006/relationships/tags" Target="../tags/tag825.xml" /><Relationship Id="rId20" Type="http://schemas.openxmlformats.org/officeDocument/2006/relationships/tags" Target="../tags/tag843.xml" /><Relationship Id="rId21" Type="http://schemas.openxmlformats.org/officeDocument/2006/relationships/tags" Target="../tags/tag844.xml" /><Relationship Id="rId22" Type="http://schemas.openxmlformats.org/officeDocument/2006/relationships/tags" Target="../tags/tag845.xml" /><Relationship Id="rId23" Type="http://schemas.openxmlformats.org/officeDocument/2006/relationships/tags" Target="../tags/tag846.xml" /><Relationship Id="rId24" Type="http://schemas.openxmlformats.org/officeDocument/2006/relationships/tags" Target="../tags/tag847.xml" /><Relationship Id="rId25" Type="http://schemas.openxmlformats.org/officeDocument/2006/relationships/tags" Target="../tags/tag848.xml" /><Relationship Id="rId26" Type="http://schemas.openxmlformats.org/officeDocument/2006/relationships/tags" Target="../tags/tag849.xml" /><Relationship Id="rId27" Type="http://schemas.openxmlformats.org/officeDocument/2006/relationships/tags" Target="../tags/tag850.xml" /><Relationship Id="rId3" Type="http://schemas.openxmlformats.org/officeDocument/2006/relationships/tags" Target="../tags/tag826.xml" /><Relationship Id="rId4" Type="http://schemas.openxmlformats.org/officeDocument/2006/relationships/tags" Target="../tags/tag827.xml" /><Relationship Id="rId5" Type="http://schemas.openxmlformats.org/officeDocument/2006/relationships/tags" Target="../tags/tag828.xml" /><Relationship Id="rId6" Type="http://schemas.openxmlformats.org/officeDocument/2006/relationships/tags" Target="../tags/tag829.xml" /><Relationship Id="rId7" Type="http://schemas.openxmlformats.org/officeDocument/2006/relationships/tags" Target="../tags/tag830.xml" /><Relationship Id="rId8" Type="http://schemas.openxmlformats.org/officeDocument/2006/relationships/tags" Target="../tags/tag831.xml" /><Relationship Id="rId9" Type="http://schemas.openxmlformats.org/officeDocument/2006/relationships/tags" Target="../tags/tag832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862.xml" /><Relationship Id="rId11" Type="http://schemas.openxmlformats.org/officeDocument/2006/relationships/tags" Target="../tags/tag863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855.xml" /><Relationship Id="rId4" Type="http://schemas.openxmlformats.org/officeDocument/2006/relationships/tags" Target="../tags/tag856.xml" /><Relationship Id="rId5" Type="http://schemas.openxmlformats.org/officeDocument/2006/relationships/tags" Target="../tags/tag857.xml" /><Relationship Id="rId6" Type="http://schemas.openxmlformats.org/officeDocument/2006/relationships/tags" Target="../tags/tag858.xml" /><Relationship Id="rId7" Type="http://schemas.openxmlformats.org/officeDocument/2006/relationships/tags" Target="../tags/tag859.xml" /><Relationship Id="rId8" Type="http://schemas.openxmlformats.org/officeDocument/2006/relationships/tags" Target="../tags/tag860.xml" /><Relationship Id="rId9" Type="http://schemas.openxmlformats.org/officeDocument/2006/relationships/tags" Target="../tags/tag861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1.xml" /><Relationship Id="rId10" Type="http://schemas.openxmlformats.org/officeDocument/2006/relationships/tags" Target="../tags/tag875.xml" /><Relationship Id="rId11" Type="http://schemas.openxmlformats.org/officeDocument/2006/relationships/tags" Target="../tags/tag876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868.xml" /><Relationship Id="rId4" Type="http://schemas.openxmlformats.org/officeDocument/2006/relationships/tags" Target="../tags/tag869.xml" /><Relationship Id="rId5" Type="http://schemas.openxmlformats.org/officeDocument/2006/relationships/tags" Target="../tags/tag870.xml" /><Relationship Id="rId6" Type="http://schemas.openxmlformats.org/officeDocument/2006/relationships/tags" Target="../tags/tag871.xml" /><Relationship Id="rId7" Type="http://schemas.openxmlformats.org/officeDocument/2006/relationships/tags" Target="../tags/tag872.xml" /><Relationship Id="rId8" Type="http://schemas.openxmlformats.org/officeDocument/2006/relationships/tags" Target="../tags/tag873.xml" /><Relationship Id="rId9" Type="http://schemas.openxmlformats.org/officeDocument/2006/relationships/tags" Target="../tags/tag874.xml" /></Relationships>
</file>

<file path=ppt/slides/slide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27650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7227888" y="2168525"/>
            <a:ext cx="827087" cy="827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1" name="图片 1" descr="2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0194925" y="504825"/>
            <a:ext cx="1628775" cy="96361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7652" name="图片 3" descr="1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5344795" y="1655445"/>
            <a:ext cx="6478905" cy="487172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文本框 4"/>
          <p:cNvSpPr txBox="1"/>
          <p:nvPr>
            <p:custDataLst>
              <p:tags r:id="rId10"/>
            </p:custDataLst>
          </p:nvPr>
        </p:nvSpPr>
        <p:spPr>
          <a:xfrm>
            <a:off x="6844665" y="2298065"/>
            <a:ext cx="2651760" cy="829945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sz="48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《插秧歌》</a:t>
            </a:r>
            <a:r>
              <a:rPr sz="48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 </a:t>
            </a:r>
            <a:r>
              <a:rPr sz="2000" b="1" noProof="1">
                <a:ln w="10160">
                  <a:solidFill>
                    <a:schemeClr val="accent5"/>
                  </a:solidFill>
                  <a:prstDash val="solid"/>
                </a:ln>
                <a:solidFill>
                  <a:schemeClr val="bg1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  <a:latin typeface="汉仪晓波画报黑W" panose="00020600040101010101" charset="-122"/>
                <a:ea typeface="汉仪晓波画报黑W" panose="00020600040101010101" charset="-122"/>
                <a:cs typeface="+mn-cs"/>
              </a:rPr>
              <a:t>   </a:t>
            </a:r>
            <a:endParaRPr sz="2000" b="1" noProof="1">
              <a:ln w="10160">
                <a:solidFill>
                  <a:schemeClr val="accent5"/>
                </a:solidFill>
                <a:prstDash val="solid"/>
              </a:ln>
              <a:solidFill>
                <a:schemeClr val="bg1"/>
              </a:solidFill>
              <a:effectLst>
                <a:outerShdw blurRad="38100" dist="22860" dir="5400000" algn="tl" rotWithShape="0">
                  <a:srgbClr val="000000">
                    <a:alpha val="30000"/>
                  </a:srgbClr>
                </a:outerShdw>
              </a:effectLst>
              <a:latin typeface="汉仪晓波画报黑W" panose="00020600040101010101" charset="-122"/>
              <a:ea typeface="汉仪晓波画报黑W" panose="00020600040101010101" charset="-122"/>
              <a:cs typeface="+mn-cs"/>
            </a:endParaRPr>
          </a:p>
        </p:txBody>
      </p:sp>
      <p:pic>
        <p:nvPicPr>
          <p:cNvPr id="27654" name="图片 5" descr="59235880b5a43_610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811213" y="3738563"/>
            <a:ext cx="2789237" cy="2198687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442335" y="2803525"/>
            <a:ext cx="61829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田夫抛秧田妇接，小儿拔秧大儿插。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笠是兜鍪蓑是甲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，雨从头上湿到胛。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唤渠朝餐歇半霎，低头折腰只不答。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秧根未牢莳未匝，照管鹅儿与雏鸭。 </a:t>
            </a: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359347" y="1395382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插秧歌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247640" y="2084070"/>
            <a:ext cx="16973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宋 杨万里</a:t>
            </a:r>
          </a:p>
        </p:txBody>
      </p:sp>
      <p:sp>
        <p:nvSpPr>
          <p:cNvPr id="3" name="圆角矩形标注 2"/>
          <p:cNvSpPr/>
          <p:nvPr>
            <p:custDataLst>
              <p:tags r:id="rId11"/>
            </p:custDataLst>
          </p:nvPr>
        </p:nvSpPr>
        <p:spPr>
          <a:xfrm>
            <a:off x="2686050" y="2803525"/>
            <a:ext cx="3085465" cy="597535"/>
          </a:xfrm>
          <a:prstGeom prst="wedgeRoundRectCallout">
            <a:avLst>
              <a:gd name="adj1" fmla="val 30922"/>
              <a:gd name="adj2" fmla="val 9197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比喻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气氛</a:t>
            </a:r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9133840" y="2706370"/>
            <a:ext cx="2041525" cy="2871470"/>
          </a:xfrm>
          <a:prstGeom prst="rect">
            <a:avLst/>
          </a:prstGeom>
        </p:spPr>
      </p:pic>
      <p:pic>
        <p:nvPicPr>
          <p:cNvPr id="13" name="内容占位符 12"/>
          <p:cNvPicPr>
            <a:picLocks noGrp="1" noChangeAspect="1"/>
          </p:cNvPicPr>
          <p:nvPr>
            <p:ph idx="1"/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9134475" y="1391920"/>
            <a:ext cx="2040890" cy="121412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442335" y="2803525"/>
            <a:ext cx="61829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田夫抛秧田妇接，小儿拔秧大儿插。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笠是兜鍪蓑是甲，雨从头上湿到胛。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唤渠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朝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餐歇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半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霎，低头折腰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不答。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秧根未牢莳未匝，照管鹅儿与雏鸭。 </a:t>
            </a: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359347" y="1395382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插秧歌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247640" y="2084070"/>
            <a:ext cx="16973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宋 杨万里</a:t>
            </a:r>
          </a:p>
        </p:txBody>
      </p:sp>
      <p:sp>
        <p:nvSpPr>
          <p:cNvPr id="3" name="圆角矩形标注 2"/>
          <p:cNvSpPr/>
          <p:nvPr>
            <p:custDataLst>
              <p:tags r:id="rId11"/>
            </p:custDataLst>
          </p:nvPr>
        </p:nvSpPr>
        <p:spPr>
          <a:xfrm>
            <a:off x="1824990" y="3397250"/>
            <a:ext cx="3085465" cy="597535"/>
          </a:xfrm>
          <a:prstGeom prst="wedgeRoundRectCallout">
            <a:avLst>
              <a:gd name="adj1" fmla="val 30922"/>
              <a:gd name="adj2" fmla="val 9197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细节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精神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/>
          <p:cNvSpPr txBox="1"/>
          <p:nvPr>
            <p:custDataLst>
              <p:tags r:id="rId3"/>
            </p:custDataLst>
          </p:nvPr>
        </p:nvSpPr>
        <p:spPr>
          <a:xfrm>
            <a:off x="7222490" y="1998980"/>
            <a:ext cx="24212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辛苦的劳作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7222490" y="3055620"/>
            <a:ext cx="22701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紧张的气氛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7222490" y="4184015"/>
            <a:ext cx="279590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</a:pPr>
            <a:r>
              <a:rPr lang="zh-CN" altLang="en-US" sz="3000">
                <a:solidFill>
                  <a:schemeClr val="tx1"/>
                </a:solidFill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+mn-ea"/>
              </a:rPr>
              <a:t>专注的劳动者</a:t>
            </a:r>
          </a:p>
        </p:txBody>
      </p:sp>
      <p:sp>
        <p:nvSpPr>
          <p:cNvPr id="4" name="Freeform 88"/>
          <p:cNvSpPr/>
          <p:nvPr>
            <p:custDataLst>
              <p:tags r:id="rId6"/>
            </p:custDataLst>
          </p:nvPr>
        </p:nvSpPr>
        <p:spPr bwMode="auto">
          <a:xfrm>
            <a:off x="4019550" y="1828800"/>
            <a:ext cx="121285" cy="3175000"/>
          </a:xfrm>
          <a:custGeom>
            <a:gdLst>
              <a:gd name="T0" fmla="*/ 0 w 53"/>
              <a:gd name="T1" fmla="*/ 905 h 908"/>
              <a:gd name="T2" fmla="*/ 28 w 53"/>
              <a:gd name="T3" fmla="*/ 908 h 908"/>
              <a:gd name="T4" fmla="*/ 53 w 53"/>
              <a:gd name="T5" fmla="*/ 905 h 908"/>
              <a:gd name="T6" fmla="*/ 53 w 53"/>
              <a:gd name="T7" fmla="*/ 6 h 908"/>
              <a:gd name="T8" fmla="*/ 25 w 53"/>
              <a:gd name="T9" fmla="*/ 0 h 908"/>
              <a:gd name="T10" fmla="*/ 0 w 53"/>
              <a:gd name="T11" fmla="*/ 6 h 908"/>
              <a:gd name="T12" fmla="*/ 0 w 53"/>
              <a:gd name="T13" fmla="*/ 905 h 908"/>
            </a:gdLst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52" h="905">
                <a:moveTo>
                  <a:pt x="0" y="905"/>
                </a:moveTo>
                <a:cubicBezTo>
                  <a:pt x="0" y="905"/>
                  <a:pt x="12" y="908"/>
                  <a:pt x="28" y="908"/>
                </a:cubicBezTo>
                <a:cubicBezTo>
                  <a:pt x="43" y="908"/>
                  <a:pt x="53" y="905"/>
                  <a:pt x="53" y="905"/>
                </a:cubicBezTo>
                <a:cubicBezTo>
                  <a:pt x="53" y="6"/>
                  <a:pt x="53" y="6"/>
                  <a:pt x="53" y="6"/>
                </a:cubicBezTo>
                <a:cubicBezTo>
                  <a:pt x="53" y="6"/>
                  <a:pt x="42" y="0"/>
                  <a:pt x="25" y="0"/>
                </a:cubicBezTo>
                <a:cubicBezTo>
                  <a:pt x="9" y="0"/>
                  <a:pt x="0" y="6"/>
                  <a:pt x="0" y="6"/>
                </a:cubicBezTo>
                <a:lnTo>
                  <a:pt x="0" y="905"/>
                </a:lnTo>
                <a:close/>
              </a:path>
            </a:pathLst>
          </a:custGeom>
          <a:solidFill>
            <a:schemeClr val="accent6">
              <a:lumMod val="90000"/>
              <a:lumOff val="10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id-ID">
              <a:solidFill>
                <a:srgbClr val="000000"/>
              </a:solidFill>
            </a:endParaRPr>
          </a:p>
        </p:txBody>
      </p:sp>
      <p:sp>
        <p:nvSpPr>
          <p:cNvPr id="7" name="Rectangle 4"/>
          <p:cNvSpPr/>
          <p:nvPr>
            <p:custDataLst>
              <p:tags r:id="rId7"/>
            </p:custDataLst>
          </p:nvPr>
        </p:nvSpPr>
        <p:spPr>
          <a:xfrm>
            <a:off x="5353685" y="1941195"/>
            <a:ext cx="1007745" cy="490855"/>
          </a:xfrm>
          <a:prstGeom prst="rect">
            <a:avLst/>
          </a:prstGeom>
        </p:spPr>
        <p:txBody>
          <a:bodyPr wrap="square">
            <a:normAutofit fontScale="90000" lnSpcReduction="10000"/>
          </a:bodyPr>
          <a:lstStyle/>
          <a:p>
            <a:pPr marL="0" indent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动作</a:t>
            </a:r>
          </a:p>
        </p:txBody>
      </p:sp>
      <p:sp>
        <p:nvSpPr>
          <p:cNvPr id="9" name="Rectangle 6"/>
          <p:cNvSpPr/>
          <p:nvPr>
            <p:custDataLst>
              <p:tags r:id="rId8"/>
            </p:custDataLst>
          </p:nvPr>
        </p:nvSpPr>
        <p:spPr>
          <a:xfrm>
            <a:off x="5325745" y="3429635"/>
            <a:ext cx="962025" cy="490855"/>
          </a:xfrm>
          <a:prstGeom prst="rect">
            <a:avLst/>
          </a:prstGeom>
        </p:spPr>
        <p:txBody>
          <a:bodyPr wrap="square">
            <a:normAutofit fontScale="90000" lnSpcReduction="10000"/>
          </a:bodyPr>
          <a:lstStyle/>
          <a:p>
            <a:pPr mar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修辞</a:t>
            </a:r>
          </a:p>
        </p:txBody>
      </p:sp>
      <p:sp>
        <p:nvSpPr>
          <p:cNvPr id="11" name="Rectangle 8"/>
          <p:cNvSpPr/>
          <p:nvPr>
            <p:custDataLst>
              <p:tags r:id="rId9"/>
            </p:custDataLst>
          </p:nvPr>
        </p:nvSpPr>
        <p:spPr>
          <a:xfrm>
            <a:off x="1994535" y="2706370"/>
            <a:ext cx="972185" cy="490855"/>
          </a:xfrm>
          <a:prstGeom prst="rect">
            <a:avLst/>
          </a:prstGeom>
        </p:spPr>
        <p:txBody>
          <a:bodyPr wrap="square">
            <a:normAutofit fontScale="90000" lnSpcReduction="10000"/>
          </a:bodyPr>
          <a:lstStyle/>
          <a:p>
            <a:pPr mar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语言</a:t>
            </a:r>
          </a:p>
        </p:txBody>
      </p:sp>
      <p:sp>
        <p:nvSpPr>
          <p:cNvPr id="13" name="Rectangle 10"/>
          <p:cNvSpPr/>
          <p:nvPr>
            <p:custDataLst>
              <p:tags r:id="rId10"/>
            </p:custDataLst>
          </p:nvPr>
        </p:nvSpPr>
        <p:spPr>
          <a:xfrm>
            <a:off x="2052320" y="4102735"/>
            <a:ext cx="914400" cy="490855"/>
          </a:xfrm>
          <a:prstGeom prst="rect">
            <a:avLst/>
          </a:prstGeom>
        </p:spPr>
        <p:txBody>
          <a:bodyPr wrap="square">
            <a:normAutofit fontScale="90000" lnSpcReduction="10000"/>
          </a:bodyPr>
          <a:lstStyle/>
          <a:p>
            <a:pPr marL="0" algn="l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</a:pPr>
            <a:r>
              <a:rPr lang="zh-CN" altLang="en-US" sz="3000">
                <a:latin typeface="黑体" panose="02010609060101010101" pitchFamily="49" charset="-122"/>
                <a:ea typeface="黑体" panose="02010609060101010101" pitchFamily="49" charset="-122"/>
                <a:cs typeface="+mj-cs"/>
                <a:sym typeface="Arial" panose="020b0604020202020204" pitchFamily="34" charset="0"/>
              </a:rPr>
              <a:t>细节</a:t>
            </a:r>
          </a:p>
        </p:txBody>
      </p:sp>
      <p:grpSp>
        <p:nvGrpSpPr>
          <p:cNvPr id="20" name="Group 11"/>
          <p:cNvGrpSpPr/>
          <p:nvPr>
            <p:custDataLst>
              <p:tags r:id="rId11"/>
            </p:custDataLst>
          </p:nvPr>
        </p:nvGrpSpPr>
        <p:grpSpPr>
          <a:xfrm>
            <a:off x="3999230" y="1981835"/>
            <a:ext cx="1203960" cy="391795"/>
            <a:chOff x="5944780" y="2227020"/>
            <a:chExt cx="2266062" cy="736945"/>
          </a:xfrm>
        </p:grpSpPr>
        <p:sp>
          <p:nvSpPr>
            <p:cNvPr id="21" name="Freeform 89"/>
            <p:cNvSpPr/>
            <p:nvPr>
              <p:custDataLst>
                <p:tags r:id="rId12"/>
              </p:custDataLst>
            </p:nvPr>
          </p:nvSpPr>
          <p:spPr bwMode="auto">
            <a:xfrm>
              <a:off x="5944780" y="2259812"/>
              <a:ext cx="317559" cy="605779"/>
            </a:xfrm>
            <a:custGeom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5 h 130"/>
                <a:gd name="T8" fmla="*/ 33 w 68"/>
                <a:gd name="T9" fmla="*/ 0 h 130"/>
                <a:gd name="T10" fmla="*/ 0 w 68"/>
                <a:gd name="T11" fmla="*/ 5 h 130"/>
                <a:gd name="T12" fmla="*/ 0 w 68"/>
                <a:gd name="T13" fmla="*/ 128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54" y="0"/>
                    <a:pt x="33" y="0"/>
                  </a:cubicBezTo>
                  <a:cubicBezTo>
                    <a:pt x="12" y="0"/>
                    <a:pt x="0" y="5"/>
                    <a:pt x="0" y="5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22" name="Freeform 92"/>
            <p:cNvSpPr/>
            <p:nvPr>
              <p:custDataLst>
                <p:tags r:id="rId13"/>
              </p:custDataLst>
            </p:nvPr>
          </p:nvSpPr>
          <p:spPr bwMode="auto">
            <a:xfrm>
              <a:off x="6210563" y="2259812"/>
              <a:ext cx="2000279" cy="704153"/>
            </a:xfrm>
            <a:custGeom>
              <a:gdLst>
                <a:gd name="T0" fmla="*/ 913 w 1159"/>
                <a:gd name="T1" fmla="*/ 0 h 408"/>
                <a:gd name="T2" fmla="*/ 0 w 1159"/>
                <a:gd name="T3" fmla="*/ 70 h 408"/>
                <a:gd name="T4" fmla="*/ 0 w 1159"/>
                <a:gd name="T5" fmla="*/ 324 h 408"/>
                <a:gd name="T6" fmla="*/ 913 w 1159"/>
                <a:gd name="T7" fmla="*/ 408 h 408"/>
                <a:gd name="T8" fmla="*/ 1159 w 1159"/>
                <a:gd name="T9" fmla="*/ 216 h 408"/>
                <a:gd name="T10" fmla="*/ 1159 w 1159"/>
                <a:gd name="T11" fmla="*/ 195 h 408"/>
                <a:gd name="T12" fmla="*/ 913 w 1159"/>
                <a:gd name="T13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9" h="408">
                  <a:moveTo>
                    <a:pt x="913" y="0"/>
                  </a:moveTo>
                  <a:lnTo>
                    <a:pt x="0" y="70"/>
                  </a:lnTo>
                  <a:lnTo>
                    <a:pt x="0" y="324"/>
                  </a:lnTo>
                  <a:lnTo>
                    <a:pt x="913" y="408"/>
                  </a:lnTo>
                  <a:lnTo>
                    <a:pt x="1159" y="216"/>
                  </a:lnTo>
                  <a:lnTo>
                    <a:pt x="1159" y="195"/>
                  </a:lnTo>
                  <a:lnTo>
                    <a:pt x="913" y="0"/>
                  </a:ln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23" name="Freeform 93"/>
            <p:cNvSpPr/>
            <p:nvPr>
              <p:custDataLst>
                <p:tags r:id="rId14"/>
              </p:custDataLst>
            </p:nvPr>
          </p:nvSpPr>
          <p:spPr bwMode="auto">
            <a:xfrm>
              <a:off x="6210563" y="2227020"/>
              <a:ext cx="2000279" cy="704153"/>
            </a:xfrm>
            <a:custGeom>
              <a:gdLst>
                <a:gd name="T0" fmla="*/ 905 w 1159"/>
                <a:gd name="T1" fmla="*/ 0 h 408"/>
                <a:gd name="T2" fmla="*/ 0 w 1159"/>
                <a:gd name="T3" fmla="*/ 68 h 408"/>
                <a:gd name="T4" fmla="*/ 0 w 1159"/>
                <a:gd name="T5" fmla="*/ 324 h 408"/>
                <a:gd name="T6" fmla="*/ 905 w 1159"/>
                <a:gd name="T7" fmla="*/ 408 h 408"/>
                <a:gd name="T8" fmla="*/ 1159 w 1159"/>
                <a:gd name="T9" fmla="*/ 214 h 408"/>
                <a:gd name="T10" fmla="*/ 905 w 1159"/>
                <a:gd name="T11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9" h="408">
                  <a:moveTo>
                    <a:pt x="905" y="0"/>
                  </a:moveTo>
                  <a:lnTo>
                    <a:pt x="0" y="68"/>
                  </a:lnTo>
                  <a:lnTo>
                    <a:pt x="0" y="324"/>
                  </a:lnTo>
                  <a:lnTo>
                    <a:pt x="905" y="408"/>
                  </a:lnTo>
                  <a:lnTo>
                    <a:pt x="1159" y="214"/>
                  </a:lnTo>
                  <a:lnTo>
                    <a:pt x="90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24" name="TextBox 15"/>
            <p:cNvSpPr txBox="1"/>
            <p:nvPr>
              <p:custDataLst>
                <p:tags r:id="rId15"/>
              </p:custDataLst>
            </p:nvPr>
          </p:nvSpPr>
          <p:spPr>
            <a:xfrm>
              <a:off x="6318085" y="2400091"/>
              <a:ext cx="1107996" cy="307777"/>
            </a:xfrm>
            <a:prstGeom prst="rect">
              <a:avLst/>
            </a:prstGeom>
            <a:noFill/>
          </p:spPr>
          <p:txBody>
            <a:bodyPr wrap="square" rtlCol="0">
              <a:normAutofit fontScale="37500" lnSpcReduction="10000"/>
            </a:bodyPr>
            <a:lstStyle/>
            <a:p>
              <a:r>
                <a:rPr lang="id-ID" sz="1400" b="1">
                  <a:solidFill>
                    <a:schemeClr val="lt1"/>
                  </a:solidFill>
                </a:rPr>
                <a:t>Content 01</a:t>
              </a:r>
            </a:p>
          </p:txBody>
        </p:sp>
        <p:grpSp>
          <p:nvGrpSpPr>
            <p:cNvPr id="25" name="Group 16"/>
            <p:cNvGrpSpPr/>
            <p:nvPr>
              <p:custDataLst>
                <p:tags r:id="rId16"/>
              </p:custDataLst>
            </p:nvPr>
          </p:nvGrpSpPr>
          <p:grpSpPr>
            <a:xfrm>
              <a:off x="7571287" y="2406968"/>
              <a:ext cx="354017" cy="354017"/>
              <a:chOff x="6350" y="3175"/>
              <a:chExt cx="492125" cy="492125"/>
            </a:xfrm>
            <a:solidFill>
              <a:schemeClr val="bg1"/>
            </a:solidFill>
          </p:grpSpPr>
          <p:sp>
            <p:nvSpPr>
              <p:cNvPr id="26" name="Freeform 10"/>
              <p:cNvSpPr>
                <a:spLocks noEditPoints="1"/>
              </p:cNvSpPr>
              <p:nvPr>
                <p:custDataLst>
                  <p:tags r:id="rId17"/>
                </p:custDataLst>
              </p:nvPr>
            </p:nvSpPr>
            <p:spPr bwMode="auto">
              <a:xfrm>
                <a:off x="6350" y="3175"/>
                <a:ext cx="492125" cy="492125"/>
              </a:xfrm>
              <a:custGeom>
                <a:gdLst>
                  <a:gd name="T0" fmla="*/ 109 w 128"/>
                  <a:gd name="T1" fmla="*/ 48 h 128"/>
                  <a:gd name="T2" fmla="*/ 114 w 128"/>
                  <a:gd name="T3" fmla="*/ 33 h 128"/>
                  <a:gd name="T4" fmla="*/ 105 w 128"/>
                  <a:gd name="T5" fmla="*/ 15 h 128"/>
                  <a:gd name="T6" fmla="*/ 95 w 128"/>
                  <a:gd name="T7" fmla="*/ 14 h 128"/>
                  <a:gd name="T8" fmla="*/ 80 w 128"/>
                  <a:gd name="T9" fmla="*/ 19 h 128"/>
                  <a:gd name="T10" fmla="*/ 69 w 128"/>
                  <a:gd name="T11" fmla="*/ 0 h 128"/>
                  <a:gd name="T12" fmla="*/ 51 w 128"/>
                  <a:gd name="T13" fmla="*/ 6 h 128"/>
                  <a:gd name="T14" fmla="*/ 43 w 128"/>
                  <a:gd name="T15" fmla="*/ 21 h 128"/>
                  <a:gd name="T16" fmla="*/ 28 w 128"/>
                  <a:gd name="T17" fmla="*/ 13 h 128"/>
                  <a:gd name="T18" fmla="*/ 15 w 128"/>
                  <a:gd name="T19" fmla="*/ 23 h 128"/>
                  <a:gd name="T20" fmla="*/ 21 w 128"/>
                  <a:gd name="T21" fmla="*/ 43 h 128"/>
                  <a:gd name="T22" fmla="*/ 6 w 128"/>
                  <a:gd name="T23" fmla="*/ 51 h 128"/>
                  <a:gd name="T24" fmla="*/ 0 w 128"/>
                  <a:gd name="T25" fmla="*/ 69 h 128"/>
                  <a:gd name="T26" fmla="*/ 19 w 128"/>
                  <a:gd name="T27" fmla="*/ 80 h 128"/>
                  <a:gd name="T28" fmla="*/ 14 w 128"/>
                  <a:gd name="T29" fmla="*/ 95 h 128"/>
                  <a:gd name="T30" fmla="*/ 23 w 128"/>
                  <a:gd name="T31" fmla="*/ 113 h 128"/>
                  <a:gd name="T32" fmla="*/ 33 w 128"/>
                  <a:gd name="T33" fmla="*/ 114 h 128"/>
                  <a:gd name="T34" fmla="*/ 48 w 128"/>
                  <a:gd name="T35" fmla="*/ 109 h 128"/>
                  <a:gd name="T36" fmla="*/ 59 w 128"/>
                  <a:gd name="T37" fmla="*/ 128 h 128"/>
                  <a:gd name="T38" fmla="*/ 77 w 128"/>
                  <a:gd name="T39" fmla="*/ 122 h 128"/>
                  <a:gd name="T40" fmla="*/ 85 w 128"/>
                  <a:gd name="T41" fmla="*/ 107 h 128"/>
                  <a:gd name="T42" fmla="*/ 100 w 128"/>
                  <a:gd name="T43" fmla="*/ 115 h 128"/>
                  <a:gd name="T44" fmla="*/ 113 w 128"/>
                  <a:gd name="T45" fmla="*/ 105 h 128"/>
                  <a:gd name="T46" fmla="*/ 107 w 128"/>
                  <a:gd name="T47" fmla="*/ 85 h 128"/>
                  <a:gd name="T48" fmla="*/ 122 w 128"/>
                  <a:gd name="T49" fmla="*/ 77 h 128"/>
                  <a:gd name="T50" fmla="*/ 128 w 128"/>
                  <a:gd name="T51" fmla="*/ 59 h 128"/>
                  <a:gd name="T52" fmla="*/ 108 w 128"/>
                  <a:gd name="T53" fmla="*/ 72 h 128"/>
                  <a:gd name="T54" fmla="*/ 100 w 128"/>
                  <a:gd name="T55" fmla="*/ 81 h 128"/>
                  <a:gd name="T56" fmla="*/ 107 w 128"/>
                  <a:gd name="T57" fmla="*/ 100 h 128"/>
                  <a:gd name="T58" fmla="*/ 89 w 128"/>
                  <a:gd name="T59" fmla="*/ 101 h 128"/>
                  <a:gd name="T60" fmla="*/ 81 w 128"/>
                  <a:gd name="T61" fmla="*/ 100 h 128"/>
                  <a:gd name="T62" fmla="*/ 72 w 128"/>
                  <a:gd name="T63" fmla="*/ 108 h 128"/>
                  <a:gd name="T64" fmla="*/ 59 w 128"/>
                  <a:gd name="T65" fmla="*/ 120 h 128"/>
                  <a:gd name="T66" fmla="*/ 51 w 128"/>
                  <a:gd name="T67" fmla="*/ 102 h 128"/>
                  <a:gd name="T68" fmla="*/ 43 w 128"/>
                  <a:gd name="T69" fmla="*/ 99 h 128"/>
                  <a:gd name="T70" fmla="*/ 28 w 128"/>
                  <a:gd name="T71" fmla="*/ 107 h 128"/>
                  <a:gd name="T72" fmla="*/ 27 w 128"/>
                  <a:gd name="T73" fmla="*/ 89 h 128"/>
                  <a:gd name="T74" fmla="*/ 26 w 128"/>
                  <a:gd name="T75" fmla="*/ 77 h 128"/>
                  <a:gd name="T76" fmla="*/ 8 w 128"/>
                  <a:gd name="T77" fmla="*/ 69 h 128"/>
                  <a:gd name="T78" fmla="*/ 20 w 128"/>
                  <a:gd name="T79" fmla="*/ 56 h 128"/>
                  <a:gd name="T80" fmla="*/ 28 w 128"/>
                  <a:gd name="T81" fmla="*/ 47 h 128"/>
                  <a:gd name="T82" fmla="*/ 21 w 128"/>
                  <a:gd name="T83" fmla="*/ 28 h 128"/>
                  <a:gd name="T84" fmla="*/ 39 w 128"/>
                  <a:gd name="T85" fmla="*/ 27 h 128"/>
                  <a:gd name="T86" fmla="*/ 47 w 128"/>
                  <a:gd name="T87" fmla="*/ 28 h 128"/>
                  <a:gd name="T88" fmla="*/ 56 w 128"/>
                  <a:gd name="T89" fmla="*/ 20 h 128"/>
                  <a:gd name="T90" fmla="*/ 69 w 128"/>
                  <a:gd name="T91" fmla="*/ 8 h 128"/>
                  <a:gd name="T92" fmla="*/ 77 w 128"/>
                  <a:gd name="T93" fmla="*/ 26 h 128"/>
                  <a:gd name="T94" fmla="*/ 85 w 128"/>
                  <a:gd name="T95" fmla="*/ 29 h 128"/>
                  <a:gd name="T96" fmla="*/ 100 w 128"/>
                  <a:gd name="T97" fmla="*/ 21 h 128"/>
                  <a:gd name="T98" fmla="*/ 101 w 128"/>
                  <a:gd name="T99" fmla="*/ 39 h 128"/>
                  <a:gd name="T100" fmla="*/ 102 w 128"/>
                  <a:gd name="T101" fmla="*/ 51 h 128"/>
                  <a:gd name="T102" fmla="*/ 120 w 128"/>
                  <a:gd name="T103" fmla="*/ 59 h 128"/>
                  <a:gd name="T104" fmla="*/ 108 w 128"/>
                  <a:gd name="T105" fmla="*/ 72 h 12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28" h="128">
                    <a:moveTo>
                      <a:pt x="122" y="51"/>
                    </a:moveTo>
                    <a:cubicBezTo>
                      <a:pt x="109" y="48"/>
                      <a:pt x="109" y="48"/>
                      <a:pt x="109" y="48"/>
                    </a:cubicBezTo>
                    <a:cubicBezTo>
                      <a:pt x="109" y="46"/>
                      <a:pt x="108" y="45"/>
                      <a:pt x="107" y="43"/>
                    </a:cubicBezTo>
                    <a:cubicBezTo>
                      <a:pt x="114" y="33"/>
                      <a:pt x="114" y="33"/>
                      <a:pt x="114" y="33"/>
                    </a:cubicBezTo>
                    <a:cubicBezTo>
                      <a:pt x="116" y="30"/>
                      <a:pt x="116" y="25"/>
                      <a:pt x="113" y="23"/>
                    </a:cubicBezTo>
                    <a:cubicBezTo>
                      <a:pt x="105" y="15"/>
                      <a:pt x="105" y="15"/>
                      <a:pt x="105" y="15"/>
                    </a:cubicBezTo>
                    <a:cubicBezTo>
                      <a:pt x="104" y="13"/>
                      <a:pt x="102" y="13"/>
                      <a:pt x="100" y="13"/>
                    </a:cubicBezTo>
                    <a:cubicBezTo>
                      <a:pt x="98" y="13"/>
                      <a:pt x="97" y="13"/>
                      <a:pt x="95" y="14"/>
                    </a:cubicBezTo>
                    <a:cubicBezTo>
                      <a:pt x="85" y="21"/>
                      <a:pt x="85" y="21"/>
                      <a:pt x="85" y="21"/>
                    </a:cubicBezTo>
                    <a:cubicBezTo>
                      <a:pt x="83" y="20"/>
                      <a:pt x="82" y="19"/>
                      <a:pt x="80" y="19"/>
                    </a:cubicBezTo>
                    <a:cubicBezTo>
                      <a:pt x="77" y="6"/>
                      <a:pt x="77" y="6"/>
                      <a:pt x="77" y="6"/>
                    </a:cubicBezTo>
                    <a:cubicBezTo>
                      <a:pt x="77" y="3"/>
                      <a:pt x="73" y="0"/>
                      <a:pt x="6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5" y="0"/>
                      <a:pt x="51" y="3"/>
                      <a:pt x="51" y="6"/>
                    </a:cubicBezTo>
                    <a:cubicBezTo>
                      <a:pt x="48" y="19"/>
                      <a:pt x="48" y="19"/>
                      <a:pt x="48" y="19"/>
                    </a:cubicBezTo>
                    <a:cubicBezTo>
                      <a:pt x="46" y="19"/>
                      <a:pt x="45" y="20"/>
                      <a:pt x="43" y="21"/>
                    </a:cubicBezTo>
                    <a:cubicBezTo>
                      <a:pt x="33" y="14"/>
                      <a:pt x="33" y="14"/>
                      <a:pt x="33" y="14"/>
                    </a:cubicBezTo>
                    <a:cubicBezTo>
                      <a:pt x="31" y="13"/>
                      <a:pt x="30" y="13"/>
                      <a:pt x="28" y="13"/>
                    </a:cubicBezTo>
                    <a:cubicBezTo>
                      <a:pt x="26" y="13"/>
                      <a:pt x="24" y="13"/>
                      <a:pt x="23" y="15"/>
                    </a:cubicBezTo>
                    <a:cubicBezTo>
                      <a:pt x="15" y="23"/>
                      <a:pt x="15" y="23"/>
                      <a:pt x="15" y="23"/>
                    </a:cubicBezTo>
                    <a:cubicBezTo>
                      <a:pt x="12" y="25"/>
                      <a:pt x="12" y="30"/>
                      <a:pt x="14" y="33"/>
                    </a:cubicBezTo>
                    <a:cubicBezTo>
                      <a:pt x="21" y="43"/>
                      <a:pt x="21" y="43"/>
                      <a:pt x="21" y="43"/>
                    </a:cubicBezTo>
                    <a:cubicBezTo>
                      <a:pt x="20" y="45"/>
                      <a:pt x="19" y="46"/>
                      <a:pt x="19" y="48"/>
                    </a:cubicBezTo>
                    <a:cubicBezTo>
                      <a:pt x="6" y="51"/>
                      <a:pt x="6" y="51"/>
                      <a:pt x="6" y="51"/>
                    </a:cubicBezTo>
                    <a:cubicBezTo>
                      <a:pt x="3" y="51"/>
                      <a:pt x="0" y="55"/>
                      <a:pt x="0" y="59"/>
                    </a:cubicBezTo>
                    <a:cubicBezTo>
                      <a:pt x="0" y="69"/>
                      <a:pt x="0" y="69"/>
                      <a:pt x="0" y="69"/>
                    </a:cubicBezTo>
                    <a:cubicBezTo>
                      <a:pt x="0" y="73"/>
                      <a:pt x="3" y="77"/>
                      <a:pt x="6" y="77"/>
                    </a:cubicBezTo>
                    <a:cubicBezTo>
                      <a:pt x="19" y="80"/>
                      <a:pt x="19" y="80"/>
                      <a:pt x="19" y="80"/>
                    </a:cubicBezTo>
                    <a:cubicBezTo>
                      <a:pt x="19" y="82"/>
                      <a:pt x="20" y="83"/>
                      <a:pt x="21" y="85"/>
                    </a:cubicBezTo>
                    <a:cubicBezTo>
                      <a:pt x="14" y="95"/>
                      <a:pt x="14" y="95"/>
                      <a:pt x="14" y="95"/>
                    </a:cubicBezTo>
                    <a:cubicBezTo>
                      <a:pt x="12" y="98"/>
                      <a:pt x="12" y="103"/>
                      <a:pt x="15" y="105"/>
                    </a:cubicBezTo>
                    <a:cubicBezTo>
                      <a:pt x="23" y="113"/>
                      <a:pt x="23" y="113"/>
                      <a:pt x="23" y="113"/>
                    </a:cubicBezTo>
                    <a:cubicBezTo>
                      <a:pt x="24" y="115"/>
                      <a:pt x="26" y="115"/>
                      <a:pt x="28" y="115"/>
                    </a:cubicBezTo>
                    <a:cubicBezTo>
                      <a:pt x="30" y="115"/>
                      <a:pt x="31" y="115"/>
                      <a:pt x="33" y="114"/>
                    </a:cubicBezTo>
                    <a:cubicBezTo>
                      <a:pt x="43" y="107"/>
                      <a:pt x="43" y="107"/>
                      <a:pt x="43" y="107"/>
                    </a:cubicBezTo>
                    <a:cubicBezTo>
                      <a:pt x="45" y="108"/>
                      <a:pt x="46" y="109"/>
                      <a:pt x="48" y="109"/>
                    </a:cubicBezTo>
                    <a:cubicBezTo>
                      <a:pt x="51" y="122"/>
                      <a:pt x="51" y="122"/>
                      <a:pt x="51" y="122"/>
                    </a:cubicBezTo>
                    <a:cubicBezTo>
                      <a:pt x="51" y="125"/>
                      <a:pt x="55" y="128"/>
                      <a:pt x="59" y="128"/>
                    </a:cubicBezTo>
                    <a:cubicBezTo>
                      <a:pt x="69" y="128"/>
                      <a:pt x="69" y="128"/>
                      <a:pt x="69" y="128"/>
                    </a:cubicBezTo>
                    <a:cubicBezTo>
                      <a:pt x="73" y="128"/>
                      <a:pt x="77" y="125"/>
                      <a:pt x="77" y="122"/>
                    </a:cubicBezTo>
                    <a:cubicBezTo>
                      <a:pt x="80" y="109"/>
                      <a:pt x="80" y="109"/>
                      <a:pt x="80" y="109"/>
                    </a:cubicBezTo>
                    <a:cubicBezTo>
                      <a:pt x="82" y="109"/>
                      <a:pt x="83" y="108"/>
                      <a:pt x="85" y="107"/>
                    </a:cubicBezTo>
                    <a:cubicBezTo>
                      <a:pt x="95" y="114"/>
                      <a:pt x="95" y="114"/>
                      <a:pt x="95" y="114"/>
                    </a:cubicBezTo>
                    <a:cubicBezTo>
                      <a:pt x="97" y="115"/>
                      <a:pt x="98" y="115"/>
                      <a:pt x="100" y="115"/>
                    </a:cubicBezTo>
                    <a:cubicBezTo>
                      <a:pt x="102" y="115"/>
                      <a:pt x="104" y="115"/>
                      <a:pt x="105" y="113"/>
                    </a:cubicBezTo>
                    <a:cubicBezTo>
                      <a:pt x="113" y="105"/>
                      <a:pt x="113" y="105"/>
                      <a:pt x="113" y="105"/>
                    </a:cubicBezTo>
                    <a:cubicBezTo>
                      <a:pt x="116" y="103"/>
                      <a:pt x="116" y="98"/>
                      <a:pt x="114" y="95"/>
                    </a:cubicBezTo>
                    <a:cubicBezTo>
                      <a:pt x="107" y="85"/>
                      <a:pt x="107" y="85"/>
                      <a:pt x="107" y="85"/>
                    </a:cubicBezTo>
                    <a:cubicBezTo>
                      <a:pt x="108" y="83"/>
                      <a:pt x="109" y="82"/>
                      <a:pt x="109" y="80"/>
                    </a:cubicBezTo>
                    <a:cubicBezTo>
                      <a:pt x="122" y="77"/>
                      <a:pt x="122" y="77"/>
                      <a:pt x="122" y="77"/>
                    </a:cubicBezTo>
                    <a:cubicBezTo>
                      <a:pt x="125" y="77"/>
                      <a:pt x="128" y="73"/>
                      <a:pt x="128" y="69"/>
                    </a:cubicBezTo>
                    <a:cubicBezTo>
                      <a:pt x="128" y="59"/>
                      <a:pt x="128" y="59"/>
                      <a:pt x="128" y="59"/>
                    </a:cubicBezTo>
                    <a:cubicBezTo>
                      <a:pt x="128" y="55"/>
                      <a:pt x="125" y="51"/>
                      <a:pt x="122" y="51"/>
                    </a:cubicBezTo>
                    <a:close/>
                    <a:moveTo>
                      <a:pt x="108" y="72"/>
                    </a:moveTo>
                    <a:cubicBezTo>
                      <a:pt x="105" y="72"/>
                      <a:pt x="103" y="74"/>
                      <a:pt x="102" y="77"/>
                    </a:cubicBezTo>
                    <a:cubicBezTo>
                      <a:pt x="101" y="79"/>
                      <a:pt x="101" y="80"/>
                      <a:pt x="100" y="81"/>
                    </a:cubicBezTo>
                    <a:cubicBezTo>
                      <a:pt x="99" y="84"/>
                      <a:pt x="99" y="87"/>
                      <a:pt x="101" y="89"/>
                    </a:cubicBezTo>
                    <a:cubicBezTo>
                      <a:pt x="107" y="100"/>
                      <a:pt x="107" y="100"/>
                      <a:pt x="107" y="100"/>
                    </a:cubicBezTo>
                    <a:cubicBezTo>
                      <a:pt x="100" y="107"/>
                      <a:pt x="100" y="107"/>
                      <a:pt x="100" y="107"/>
                    </a:cubicBezTo>
                    <a:cubicBezTo>
                      <a:pt x="89" y="101"/>
                      <a:pt x="89" y="101"/>
                      <a:pt x="89" y="101"/>
                    </a:cubicBezTo>
                    <a:cubicBezTo>
                      <a:pt x="88" y="100"/>
                      <a:pt x="86" y="99"/>
                      <a:pt x="85" y="99"/>
                    </a:cubicBezTo>
                    <a:cubicBezTo>
                      <a:pt x="84" y="99"/>
                      <a:pt x="83" y="99"/>
                      <a:pt x="81" y="100"/>
                    </a:cubicBezTo>
                    <a:cubicBezTo>
                      <a:pt x="80" y="101"/>
                      <a:pt x="79" y="101"/>
                      <a:pt x="77" y="102"/>
                    </a:cubicBezTo>
                    <a:cubicBezTo>
                      <a:pt x="74" y="103"/>
                      <a:pt x="72" y="105"/>
                      <a:pt x="72" y="108"/>
                    </a:cubicBezTo>
                    <a:cubicBezTo>
                      <a:pt x="69" y="120"/>
                      <a:pt x="69" y="120"/>
                      <a:pt x="69" y="120"/>
                    </a:cubicBezTo>
                    <a:cubicBezTo>
                      <a:pt x="59" y="120"/>
                      <a:pt x="59" y="120"/>
                      <a:pt x="59" y="120"/>
                    </a:cubicBezTo>
                    <a:cubicBezTo>
                      <a:pt x="56" y="108"/>
                      <a:pt x="56" y="108"/>
                      <a:pt x="56" y="108"/>
                    </a:cubicBezTo>
                    <a:cubicBezTo>
                      <a:pt x="56" y="105"/>
                      <a:pt x="54" y="103"/>
                      <a:pt x="51" y="102"/>
                    </a:cubicBezTo>
                    <a:cubicBezTo>
                      <a:pt x="49" y="101"/>
                      <a:pt x="48" y="101"/>
                      <a:pt x="47" y="100"/>
                    </a:cubicBezTo>
                    <a:cubicBezTo>
                      <a:pt x="45" y="99"/>
                      <a:pt x="44" y="99"/>
                      <a:pt x="43" y="99"/>
                    </a:cubicBezTo>
                    <a:cubicBezTo>
                      <a:pt x="42" y="99"/>
                      <a:pt x="40" y="100"/>
                      <a:pt x="39" y="101"/>
                    </a:cubicBezTo>
                    <a:cubicBezTo>
                      <a:pt x="28" y="107"/>
                      <a:pt x="28" y="107"/>
                      <a:pt x="28" y="107"/>
                    </a:cubicBezTo>
                    <a:cubicBezTo>
                      <a:pt x="21" y="100"/>
                      <a:pt x="21" y="100"/>
                      <a:pt x="21" y="100"/>
                    </a:cubicBezTo>
                    <a:cubicBezTo>
                      <a:pt x="27" y="89"/>
                      <a:pt x="27" y="89"/>
                      <a:pt x="27" y="89"/>
                    </a:cubicBezTo>
                    <a:cubicBezTo>
                      <a:pt x="29" y="87"/>
                      <a:pt x="29" y="84"/>
                      <a:pt x="28" y="81"/>
                    </a:cubicBezTo>
                    <a:cubicBezTo>
                      <a:pt x="27" y="80"/>
                      <a:pt x="27" y="79"/>
                      <a:pt x="26" y="77"/>
                    </a:cubicBezTo>
                    <a:cubicBezTo>
                      <a:pt x="25" y="74"/>
                      <a:pt x="23" y="72"/>
                      <a:pt x="20" y="72"/>
                    </a:cubicBezTo>
                    <a:cubicBezTo>
                      <a:pt x="8" y="69"/>
                      <a:pt x="8" y="69"/>
                      <a:pt x="8" y="69"/>
                    </a:cubicBezTo>
                    <a:cubicBezTo>
                      <a:pt x="8" y="59"/>
                      <a:pt x="8" y="59"/>
                      <a:pt x="8" y="59"/>
                    </a:cubicBezTo>
                    <a:cubicBezTo>
                      <a:pt x="20" y="56"/>
                      <a:pt x="20" y="56"/>
                      <a:pt x="20" y="56"/>
                    </a:cubicBezTo>
                    <a:cubicBezTo>
                      <a:pt x="23" y="56"/>
                      <a:pt x="25" y="54"/>
                      <a:pt x="26" y="51"/>
                    </a:cubicBezTo>
                    <a:cubicBezTo>
                      <a:pt x="27" y="49"/>
                      <a:pt x="27" y="48"/>
                      <a:pt x="28" y="47"/>
                    </a:cubicBezTo>
                    <a:cubicBezTo>
                      <a:pt x="29" y="44"/>
                      <a:pt x="29" y="41"/>
                      <a:pt x="27" y="39"/>
                    </a:cubicBezTo>
                    <a:cubicBezTo>
                      <a:pt x="21" y="28"/>
                      <a:pt x="21" y="28"/>
                      <a:pt x="21" y="28"/>
                    </a:cubicBezTo>
                    <a:cubicBezTo>
                      <a:pt x="28" y="21"/>
                      <a:pt x="28" y="21"/>
                      <a:pt x="28" y="21"/>
                    </a:cubicBezTo>
                    <a:cubicBezTo>
                      <a:pt x="39" y="27"/>
                      <a:pt x="39" y="27"/>
                      <a:pt x="39" y="27"/>
                    </a:cubicBezTo>
                    <a:cubicBezTo>
                      <a:pt x="40" y="28"/>
                      <a:pt x="42" y="29"/>
                      <a:pt x="43" y="29"/>
                    </a:cubicBezTo>
                    <a:cubicBezTo>
                      <a:pt x="44" y="29"/>
                      <a:pt x="45" y="29"/>
                      <a:pt x="47" y="28"/>
                    </a:cubicBezTo>
                    <a:cubicBezTo>
                      <a:pt x="48" y="27"/>
                      <a:pt x="49" y="27"/>
                      <a:pt x="51" y="26"/>
                    </a:cubicBezTo>
                    <a:cubicBezTo>
                      <a:pt x="54" y="25"/>
                      <a:pt x="56" y="23"/>
                      <a:pt x="56" y="20"/>
                    </a:cubicBezTo>
                    <a:cubicBezTo>
                      <a:pt x="59" y="8"/>
                      <a:pt x="59" y="8"/>
                      <a:pt x="59" y="8"/>
                    </a:cubicBezTo>
                    <a:cubicBezTo>
                      <a:pt x="69" y="8"/>
                      <a:pt x="69" y="8"/>
                      <a:pt x="69" y="8"/>
                    </a:cubicBezTo>
                    <a:cubicBezTo>
                      <a:pt x="72" y="20"/>
                      <a:pt x="72" y="20"/>
                      <a:pt x="72" y="20"/>
                    </a:cubicBezTo>
                    <a:cubicBezTo>
                      <a:pt x="72" y="23"/>
                      <a:pt x="74" y="25"/>
                      <a:pt x="77" y="26"/>
                    </a:cubicBezTo>
                    <a:cubicBezTo>
                      <a:pt x="79" y="27"/>
                      <a:pt x="80" y="27"/>
                      <a:pt x="81" y="28"/>
                    </a:cubicBezTo>
                    <a:cubicBezTo>
                      <a:pt x="83" y="29"/>
                      <a:pt x="84" y="29"/>
                      <a:pt x="85" y="29"/>
                    </a:cubicBezTo>
                    <a:cubicBezTo>
                      <a:pt x="86" y="29"/>
                      <a:pt x="88" y="28"/>
                      <a:pt x="89" y="27"/>
                    </a:cubicBezTo>
                    <a:cubicBezTo>
                      <a:pt x="100" y="21"/>
                      <a:pt x="100" y="21"/>
                      <a:pt x="100" y="21"/>
                    </a:cubicBezTo>
                    <a:cubicBezTo>
                      <a:pt x="107" y="28"/>
                      <a:pt x="107" y="28"/>
                      <a:pt x="107" y="28"/>
                    </a:cubicBezTo>
                    <a:cubicBezTo>
                      <a:pt x="101" y="39"/>
                      <a:pt x="101" y="39"/>
                      <a:pt x="101" y="39"/>
                    </a:cubicBezTo>
                    <a:cubicBezTo>
                      <a:pt x="99" y="41"/>
                      <a:pt x="99" y="44"/>
                      <a:pt x="100" y="47"/>
                    </a:cubicBezTo>
                    <a:cubicBezTo>
                      <a:pt x="101" y="48"/>
                      <a:pt x="101" y="49"/>
                      <a:pt x="102" y="51"/>
                    </a:cubicBezTo>
                    <a:cubicBezTo>
                      <a:pt x="103" y="54"/>
                      <a:pt x="105" y="56"/>
                      <a:pt x="108" y="56"/>
                    </a:cubicBezTo>
                    <a:cubicBezTo>
                      <a:pt x="120" y="59"/>
                      <a:pt x="120" y="59"/>
                      <a:pt x="120" y="59"/>
                    </a:cubicBezTo>
                    <a:cubicBezTo>
                      <a:pt x="120" y="69"/>
                      <a:pt x="120" y="69"/>
                      <a:pt x="120" y="69"/>
                    </a:cubicBezTo>
                    <a:lnTo>
                      <a:pt x="108" y="7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27" name="Freeform 11"/>
              <p:cNvSpPr>
                <a:spLocks noEditPoints="1"/>
              </p:cNvSpPr>
              <p:nvPr>
                <p:custDataLst>
                  <p:tags r:id="rId18"/>
                </p:custDataLst>
              </p:nvPr>
            </p:nvSpPr>
            <p:spPr bwMode="auto">
              <a:xfrm>
                <a:off x="146050" y="142875"/>
                <a:ext cx="214313" cy="214313"/>
              </a:xfrm>
              <a:custGeom>
                <a:gdLst>
                  <a:gd name="T0" fmla="*/ 28 w 56"/>
                  <a:gd name="T1" fmla="*/ 0 h 56"/>
                  <a:gd name="T2" fmla="*/ 0 w 56"/>
                  <a:gd name="T3" fmla="*/ 28 h 56"/>
                  <a:gd name="T4" fmla="*/ 28 w 56"/>
                  <a:gd name="T5" fmla="*/ 56 h 56"/>
                  <a:gd name="T6" fmla="*/ 56 w 56"/>
                  <a:gd name="T7" fmla="*/ 28 h 56"/>
                  <a:gd name="T8" fmla="*/ 28 w 56"/>
                  <a:gd name="T9" fmla="*/ 0 h 56"/>
                  <a:gd name="T10" fmla="*/ 28 w 56"/>
                  <a:gd name="T11" fmla="*/ 53 h 56"/>
                  <a:gd name="T12" fmla="*/ 4 w 56"/>
                  <a:gd name="T13" fmla="*/ 28 h 56"/>
                  <a:gd name="T14" fmla="*/ 28 w 56"/>
                  <a:gd name="T15" fmla="*/ 4 h 56"/>
                  <a:gd name="T16" fmla="*/ 53 w 56"/>
                  <a:gd name="T17" fmla="*/ 28 h 56"/>
                  <a:gd name="T18" fmla="*/ 28 w 56"/>
                  <a:gd name="T19" fmla="*/ 53 h 5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6" h="56">
                    <a:moveTo>
                      <a:pt x="28" y="0"/>
                    </a:moveTo>
                    <a:cubicBezTo>
                      <a:pt x="13" y="0"/>
                      <a:pt x="0" y="13"/>
                      <a:pt x="0" y="28"/>
                    </a:cubicBezTo>
                    <a:cubicBezTo>
                      <a:pt x="0" y="43"/>
                      <a:pt x="13" y="56"/>
                      <a:pt x="28" y="56"/>
                    </a:cubicBezTo>
                    <a:cubicBezTo>
                      <a:pt x="43" y="56"/>
                      <a:pt x="56" y="43"/>
                      <a:pt x="56" y="28"/>
                    </a:cubicBezTo>
                    <a:cubicBezTo>
                      <a:pt x="56" y="13"/>
                      <a:pt x="43" y="0"/>
                      <a:pt x="28" y="0"/>
                    </a:cubicBezTo>
                    <a:close/>
                    <a:moveTo>
                      <a:pt x="28" y="53"/>
                    </a:moveTo>
                    <a:cubicBezTo>
                      <a:pt x="14" y="53"/>
                      <a:pt x="4" y="42"/>
                      <a:pt x="4" y="28"/>
                    </a:cubicBezTo>
                    <a:cubicBezTo>
                      <a:pt x="4" y="14"/>
                      <a:pt x="14" y="4"/>
                      <a:pt x="28" y="4"/>
                    </a:cubicBezTo>
                    <a:cubicBezTo>
                      <a:pt x="42" y="4"/>
                      <a:pt x="53" y="14"/>
                      <a:pt x="53" y="28"/>
                    </a:cubicBezTo>
                    <a:cubicBezTo>
                      <a:pt x="53" y="42"/>
                      <a:pt x="42" y="53"/>
                      <a:pt x="28" y="5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28" name="Freeform 12"/>
              <p:cNvSpPr>
                <a:spLocks noEditPoints="1"/>
              </p:cNvSpPr>
              <p:nvPr>
                <p:custDataLst>
                  <p:tags r:id="rId19"/>
                </p:custDataLst>
              </p:nvPr>
            </p:nvSpPr>
            <p:spPr bwMode="auto">
              <a:xfrm>
                <a:off x="192088" y="188913"/>
                <a:ext cx="122238" cy="122238"/>
              </a:xfrm>
              <a:custGeom>
                <a:gdLst>
                  <a:gd name="T0" fmla="*/ 16 w 32"/>
                  <a:gd name="T1" fmla="*/ 0 h 32"/>
                  <a:gd name="T2" fmla="*/ 0 w 32"/>
                  <a:gd name="T3" fmla="*/ 16 h 32"/>
                  <a:gd name="T4" fmla="*/ 16 w 32"/>
                  <a:gd name="T5" fmla="*/ 32 h 32"/>
                  <a:gd name="T6" fmla="*/ 32 w 32"/>
                  <a:gd name="T7" fmla="*/ 16 h 32"/>
                  <a:gd name="T8" fmla="*/ 16 w 32"/>
                  <a:gd name="T9" fmla="*/ 0 h 32"/>
                  <a:gd name="T10" fmla="*/ 16 w 32"/>
                  <a:gd name="T11" fmla="*/ 28 h 32"/>
                  <a:gd name="T12" fmla="*/ 4 w 32"/>
                  <a:gd name="T13" fmla="*/ 16 h 32"/>
                  <a:gd name="T14" fmla="*/ 16 w 32"/>
                  <a:gd name="T15" fmla="*/ 4 h 32"/>
                  <a:gd name="T16" fmla="*/ 28 w 32"/>
                  <a:gd name="T17" fmla="*/ 16 h 32"/>
                  <a:gd name="T18" fmla="*/ 16 w 32"/>
                  <a:gd name="T19" fmla="*/ 28 h 32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2" h="32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5"/>
                      <a:pt x="7" y="32"/>
                      <a:pt x="16" y="32"/>
                    </a:cubicBezTo>
                    <a:cubicBezTo>
                      <a:pt x="25" y="32"/>
                      <a:pt x="32" y="25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16" y="28"/>
                    </a:moveTo>
                    <a:cubicBezTo>
                      <a:pt x="9" y="28"/>
                      <a:pt x="4" y="23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3"/>
                      <a:pt x="23" y="28"/>
                      <a:pt x="16" y="2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29" name="Group 20"/>
          <p:cNvGrpSpPr/>
          <p:nvPr>
            <p:custDataLst>
              <p:tags r:id="rId20"/>
            </p:custDataLst>
          </p:nvPr>
        </p:nvGrpSpPr>
        <p:grpSpPr>
          <a:xfrm>
            <a:off x="2966720" y="2706370"/>
            <a:ext cx="1199515" cy="391795"/>
            <a:chOff x="4004907" y="2977772"/>
            <a:chExt cx="2257432" cy="736944"/>
          </a:xfrm>
        </p:grpSpPr>
        <p:sp>
          <p:nvSpPr>
            <p:cNvPr id="33" name="Freeform 90"/>
            <p:cNvSpPr/>
            <p:nvPr>
              <p:custDataLst>
                <p:tags r:id="rId21"/>
              </p:custDataLst>
            </p:nvPr>
          </p:nvSpPr>
          <p:spPr bwMode="auto">
            <a:xfrm>
              <a:off x="5944780" y="3029548"/>
              <a:ext cx="317559" cy="605779"/>
            </a:xfrm>
            <a:custGeom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5 h 130"/>
                <a:gd name="T8" fmla="*/ 33 w 68"/>
                <a:gd name="T9" fmla="*/ 0 h 130"/>
                <a:gd name="T10" fmla="*/ 0 w 68"/>
                <a:gd name="T11" fmla="*/ 5 h 130"/>
                <a:gd name="T12" fmla="*/ 0 w 68"/>
                <a:gd name="T13" fmla="*/ 128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54" y="0"/>
                    <a:pt x="33" y="0"/>
                  </a:cubicBezTo>
                  <a:cubicBezTo>
                    <a:pt x="12" y="0"/>
                    <a:pt x="0" y="5"/>
                    <a:pt x="0" y="5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37" name="Freeform 96"/>
            <p:cNvSpPr/>
            <p:nvPr>
              <p:custDataLst>
                <p:tags r:id="rId22"/>
              </p:custDataLst>
            </p:nvPr>
          </p:nvSpPr>
          <p:spPr bwMode="auto">
            <a:xfrm>
              <a:off x="4004907" y="3010563"/>
              <a:ext cx="2000279" cy="704153"/>
            </a:xfrm>
            <a:custGeom>
              <a:gdLst>
                <a:gd name="T0" fmla="*/ 246 w 1159"/>
                <a:gd name="T1" fmla="*/ 0 h 408"/>
                <a:gd name="T2" fmla="*/ 1159 w 1159"/>
                <a:gd name="T3" fmla="*/ 70 h 408"/>
                <a:gd name="T4" fmla="*/ 1159 w 1159"/>
                <a:gd name="T5" fmla="*/ 324 h 408"/>
                <a:gd name="T6" fmla="*/ 246 w 1159"/>
                <a:gd name="T7" fmla="*/ 408 h 408"/>
                <a:gd name="T8" fmla="*/ 0 w 1159"/>
                <a:gd name="T9" fmla="*/ 216 h 408"/>
                <a:gd name="T10" fmla="*/ 0 w 1159"/>
                <a:gd name="T11" fmla="*/ 197 h 408"/>
                <a:gd name="T12" fmla="*/ 246 w 1159"/>
                <a:gd name="T13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9" h="408">
                  <a:moveTo>
                    <a:pt x="246" y="0"/>
                  </a:moveTo>
                  <a:lnTo>
                    <a:pt x="1159" y="70"/>
                  </a:lnTo>
                  <a:lnTo>
                    <a:pt x="1159" y="324"/>
                  </a:lnTo>
                  <a:lnTo>
                    <a:pt x="246" y="408"/>
                  </a:lnTo>
                  <a:lnTo>
                    <a:pt x="0" y="216"/>
                  </a:lnTo>
                  <a:lnTo>
                    <a:pt x="0" y="197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chemeClr val="accent3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38" name="Freeform 97"/>
            <p:cNvSpPr/>
            <p:nvPr>
              <p:custDataLst>
                <p:tags r:id="rId23"/>
              </p:custDataLst>
            </p:nvPr>
          </p:nvSpPr>
          <p:spPr bwMode="auto">
            <a:xfrm>
              <a:off x="4004907" y="2977772"/>
              <a:ext cx="2000279" cy="704153"/>
            </a:xfrm>
            <a:custGeom>
              <a:gdLst>
                <a:gd name="T0" fmla="*/ 251 w 1159"/>
                <a:gd name="T1" fmla="*/ 0 h 408"/>
                <a:gd name="T2" fmla="*/ 1159 w 1159"/>
                <a:gd name="T3" fmla="*/ 70 h 408"/>
                <a:gd name="T4" fmla="*/ 1159 w 1159"/>
                <a:gd name="T5" fmla="*/ 324 h 408"/>
                <a:gd name="T6" fmla="*/ 251 w 1159"/>
                <a:gd name="T7" fmla="*/ 408 h 408"/>
                <a:gd name="T8" fmla="*/ 0 w 1159"/>
                <a:gd name="T9" fmla="*/ 216 h 408"/>
                <a:gd name="T10" fmla="*/ 251 w 1159"/>
                <a:gd name="T11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9" h="408">
                  <a:moveTo>
                    <a:pt x="251" y="0"/>
                  </a:moveTo>
                  <a:lnTo>
                    <a:pt x="1159" y="70"/>
                  </a:lnTo>
                  <a:lnTo>
                    <a:pt x="1159" y="324"/>
                  </a:lnTo>
                  <a:lnTo>
                    <a:pt x="251" y="408"/>
                  </a:lnTo>
                  <a:lnTo>
                    <a:pt x="0" y="216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39" name="TextBox 24"/>
            <p:cNvSpPr txBox="1"/>
            <p:nvPr>
              <p:custDataLst>
                <p:tags r:id="rId24"/>
              </p:custDataLst>
            </p:nvPr>
          </p:nvSpPr>
          <p:spPr>
            <a:xfrm>
              <a:off x="4718015" y="3156143"/>
              <a:ext cx="1107997" cy="307777"/>
            </a:xfrm>
            <a:prstGeom prst="rect">
              <a:avLst/>
            </a:prstGeom>
            <a:noFill/>
          </p:spPr>
          <p:txBody>
            <a:bodyPr wrap="square" rtlCol="0">
              <a:normAutofit fontScale="37500" lnSpcReduction="10000"/>
            </a:bodyPr>
            <a:lstStyle/>
            <a:p>
              <a:pPr algn="r"/>
              <a:r>
                <a:rPr lang="id-ID" sz="1400" b="1">
                  <a:solidFill>
                    <a:schemeClr val="lt1"/>
                  </a:solidFill>
                </a:rPr>
                <a:t>Content 03</a:t>
              </a:r>
            </a:p>
          </p:txBody>
        </p:sp>
        <p:grpSp>
          <p:nvGrpSpPr>
            <p:cNvPr id="40" name="Group 25"/>
            <p:cNvGrpSpPr/>
            <p:nvPr>
              <p:custDataLst>
                <p:tags r:id="rId25"/>
              </p:custDataLst>
            </p:nvPr>
          </p:nvGrpSpPr>
          <p:grpSpPr>
            <a:xfrm>
              <a:off x="4251179" y="3165871"/>
              <a:ext cx="348281" cy="348282"/>
              <a:chOff x="5653088" y="-98425"/>
              <a:chExt cx="630237" cy="630238"/>
            </a:xfrm>
            <a:solidFill>
              <a:schemeClr val="bg1"/>
            </a:solidFill>
          </p:grpSpPr>
          <p:sp>
            <p:nvSpPr>
              <p:cNvPr id="41" name="Freeform 5"/>
              <p:cNvSpPr/>
              <p:nvPr>
                <p:custDataLst>
                  <p:tags r:id="rId26"/>
                </p:custDataLst>
              </p:nvPr>
            </p:nvSpPr>
            <p:spPr bwMode="auto">
              <a:xfrm>
                <a:off x="5751513" y="-28575"/>
                <a:ext cx="69850" cy="68263"/>
              </a:xfrm>
              <a:custGeom>
                <a:gdLst>
                  <a:gd name="T0" fmla="*/ 6 w 7"/>
                  <a:gd name="T1" fmla="*/ 4 h 7"/>
                  <a:gd name="T2" fmla="*/ 4 w 7"/>
                  <a:gd name="T3" fmla="*/ 1 h 7"/>
                  <a:gd name="T4" fmla="*/ 1 w 7"/>
                  <a:gd name="T5" fmla="*/ 1 h 7"/>
                  <a:gd name="T6" fmla="*/ 1 w 7"/>
                  <a:gd name="T7" fmla="*/ 4 h 7"/>
                  <a:gd name="T8" fmla="*/ 4 w 7"/>
                  <a:gd name="T9" fmla="*/ 7 h 7"/>
                  <a:gd name="T10" fmla="*/ 6 w 7"/>
                  <a:gd name="T11" fmla="*/ 7 h 7"/>
                  <a:gd name="T12" fmla="*/ 6 w 7"/>
                  <a:gd name="T13" fmla="*/ 4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4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3" y="0"/>
                      <a:pt x="2" y="0"/>
                      <a:pt x="1" y="1"/>
                    </a:cubicBezTo>
                    <a:cubicBezTo>
                      <a:pt x="0" y="2"/>
                      <a:pt x="0" y="3"/>
                      <a:pt x="1" y="4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6" y="7"/>
                      <a:pt x="6" y="7"/>
                    </a:cubicBezTo>
                    <a:cubicBezTo>
                      <a:pt x="7" y="6"/>
                      <a:pt x="7" y="5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42" name="Freeform 6"/>
              <p:cNvSpPr/>
              <p:nvPr>
                <p:custDataLst>
                  <p:tags r:id="rId27"/>
                </p:custDataLst>
              </p:nvPr>
            </p:nvSpPr>
            <p:spPr bwMode="auto">
              <a:xfrm>
                <a:off x="5653088" y="177800"/>
                <a:ext cx="79375" cy="39688"/>
              </a:xfrm>
              <a:custGeom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43" name="Freeform 7"/>
              <p:cNvSpPr/>
              <p:nvPr>
                <p:custDataLst>
                  <p:tags r:id="rId28"/>
                </p:custDataLst>
              </p:nvPr>
            </p:nvSpPr>
            <p:spPr bwMode="auto">
              <a:xfrm>
                <a:off x="6205538" y="217488"/>
                <a:ext cx="77787" cy="38100"/>
              </a:xfrm>
              <a:custGeom>
                <a:gdLst>
                  <a:gd name="T0" fmla="*/ 6 w 8"/>
                  <a:gd name="T1" fmla="*/ 0 h 4"/>
                  <a:gd name="T2" fmla="*/ 2 w 8"/>
                  <a:gd name="T3" fmla="*/ 0 h 4"/>
                  <a:gd name="T4" fmla="*/ 0 w 8"/>
                  <a:gd name="T5" fmla="*/ 2 h 4"/>
                  <a:gd name="T6" fmla="*/ 2 w 8"/>
                  <a:gd name="T7" fmla="*/ 4 h 4"/>
                  <a:gd name="T8" fmla="*/ 6 w 8"/>
                  <a:gd name="T9" fmla="*/ 4 h 4"/>
                  <a:gd name="T10" fmla="*/ 8 w 8"/>
                  <a:gd name="T11" fmla="*/ 2 h 4"/>
                  <a:gd name="T12" fmla="*/ 6 w 8"/>
                  <a:gd name="T13" fmla="*/ 0 h 4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" h="4">
                    <a:moveTo>
                      <a:pt x="6" y="0"/>
                    </a:move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2"/>
                    </a:cubicBezTo>
                    <a:cubicBezTo>
                      <a:pt x="0" y="3"/>
                      <a:pt x="1" y="4"/>
                      <a:pt x="2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4"/>
                      <a:pt x="8" y="3"/>
                      <a:pt x="8" y="2"/>
                    </a:cubicBezTo>
                    <a:cubicBezTo>
                      <a:pt x="8" y="1"/>
                      <a:pt x="7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44" name="Freeform 8"/>
              <p:cNvSpPr/>
              <p:nvPr>
                <p:custDataLst>
                  <p:tags r:id="rId29"/>
                </p:custDataLst>
              </p:nvPr>
            </p:nvSpPr>
            <p:spPr bwMode="auto">
              <a:xfrm>
                <a:off x="6145213" y="0"/>
                <a:ext cx="69850" cy="69850"/>
              </a:xfrm>
              <a:custGeom>
                <a:gdLst>
                  <a:gd name="T0" fmla="*/ 6 w 7"/>
                  <a:gd name="T1" fmla="*/ 1 h 7"/>
                  <a:gd name="T2" fmla="*/ 3 w 7"/>
                  <a:gd name="T3" fmla="*/ 1 h 7"/>
                  <a:gd name="T4" fmla="*/ 0 w 7"/>
                  <a:gd name="T5" fmla="*/ 4 h 7"/>
                  <a:gd name="T6" fmla="*/ 0 w 7"/>
                  <a:gd name="T7" fmla="*/ 6 h 7"/>
                  <a:gd name="T8" fmla="*/ 3 w 7"/>
                  <a:gd name="T9" fmla="*/ 6 h 7"/>
                  <a:gd name="T10" fmla="*/ 6 w 7"/>
                  <a:gd name="T11" fmla="*/ 4 h 7"/>
                  <a:gd name="T12" fmla="*/ 6 w 7"/>
                  <a:gd name="T13" fmla="*/ 1 h 7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" h="7">
                    <a:moveTo>
                      <a:pt x="6" y="1"/>
                    </a:moveTo>
                    <a:cubicBezTo>
                      <a:pt x="5" y="0"/>
                      <a:pt x="4" y="0"/>
                      <a:pt x="3" y="1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6"/>
                      <a:pt x="0" y="6"/>
                    </a:cubicBezTo>
                    <a:cubicBezTo>
                      <a:pt x="1" y="7"/>
                      <a:pt x="2" y="7"/>
                      <a:pt x="3" y="6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3"/>
                      <a:pt x="7" y="2"/>
                      <a:pt x="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45" name="Freeform 9"/>
              <p:cNvSpPr/>
              <p:nvPr>
                <p:custDataLst>
                  <p:tags r:id="rId30"/>
                </p:custDataLst>
              </p:nvPr>
            </p:nvSpPr>
            <p:spPr bwMode="auto">
              <a:xfrm>
                <a:off x="5969000" y="-98425"/>
                <a:ext cx="38100" cy="79375"/>
              </a:xfrm>
              <a:custGeom>
                <a:gdLst>
                  <a:gd name="T0" fmla="*/ 2 w 4"/>
                  <a:gd name="T1" fmla="*/ 8 h 8"/>
                  <a:gd name="T2" fmla="*/ 3 w 4"/>
                  <a:gd name="T3" fmla="*/ 7 h 8"/>
                  <a:gd name="T4" fmla="*/ 4 w 4"/>
                  <a:gd name="T5" fmla="*/ 6 h 8"/>
                  <a:gd name="T6" fmla="*/ 4 w 4"/>
                  <a:gd name="T7" fmla="*/ 2 h 8"/>
                  <a:gd name="T8" fmla="*/ 2 w 4"/>
                  <a:gd name="T9" fmla="*/ 0 h 8"/>
                  <a:gd name="T10" fmla="*/ 0 w 4"/>
                  <a:gd name="T11" fmla="*/ 1 h 8"/>
                  <a:gd name="T12" fmla="*/ 0 w 4"/>
                  <a:gd name="T13" fmla="*/ 2 h 8"/>
                  <a:gd name="T14" fmla="*/ 0 w 4"/>
                  <a:gd name="T15" fmla="*/ 6 h 8"/>
                  <a:gd name="T16" fmla="*/ 2 w 4"/>
                  <a:gd name="T17" fmla="*/ 8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8">
                    <a:moveTo>
                      <a:pt x="2" y="8"/>
                    </a:moveTo>
                    <a:cubicBezTo>
                      <a:pt x="3" y="8"/>
                      <a:pt x="3" y="8"/>
                      <a:pt x="3" y="7"/>
                    </a:cubicBezTo>
                    <a:cubicBezTo>
                      <a:pt x="4" y="7"/>
                      <a:pt x="4" y="7"/>
                      <a:pt x="4" y="6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3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7"/>
                      <a:pt x="1" y="8"/>
                      <a:pt x="2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46" name="Freeform 10"/>
              <p:cNvSpPr>
                <a:spLocks noEditPoints="1"/>
              </p:cNvSpPr>
              <p:nvPr>
                <p:custDataLst>
                  <p:tags r:id="rId31"/>
                </p:custDataLst>
              </p:nvPr>
            </p:nvSpPr>
            <p:spPr bwMode="auto">
              <a:xfrm>
                <a:off x="5810250" y="58738"/>
                <a:ext cx="315912" cy="354013"/>
              </a:xfrm>
              <a:custGeom>
                <a:gdLst>
                  <a:gd name="T0" fmla="*/ 16 w 32"/>
                  <a:gd name="T1" fmla="*/ 0 h 36"/>
                  <a:gd name="T2" fmla="*/ 0 w 32"/>
                  <a:gd name="T3" fmla="*/ 16 h 36"/>
                  <a:gd name="T4" fmla="*/ 8 w 32"/>
                  <a:gd name="T5" fmla="*/ 30 h 36"/>
                  <a:gd name="T6" fmla="*/ 8 w 32"/>
                  <a:gd name="T7" fmla="*/ 36 h 36"/>
                  <a:gd name="T8" fmla="*/ 24 w 32"/>
                  <a:gd name="T9" fmla="*/ 36 h 36"/>
                  <a:gd name="T10" fmla="*/ 24 w 32"/>
                  <a:gd name="T11" fmla="*/ 30 h 36"/>
                  <a:gd name="T12" fmla="*/ 32 w 32"/>
                  <a:gd name="T13" fmla="*/ 16 h 36"/>
                  <a:gd name="T14" fmla="*/ 16 w 32"/>
                  <a:gd name="T15" fmla="*/ 0 h 36"/>
                  <a:gd name="T16" fmla="*/ 22 w 32"/>
                  <a:gd name="T17" fmla="*/ 26 h 36"/>
                  <a:gd name="T18" fmla="*/ 20 w 32"/>
                  <a:gd name="T19" fmla="*/ 27 h 36"/>
                  <a:gd name="T20" fmla="*/ 20 w 32"/>
                  <a:gd name="T21" fmla="*/ 30 h 36"/>
                  <a:gd name="T22" fmla="*/ 20 w 32"/>
                  <a:gd name="T23" fmla="*/ 32 h 36"/>
                  <a:gd name="T24" fmla="*/ 12 w 32"/>
                  <a:gd name="T25" fmla="*/ 32 h 36"/>
                  <a:gd name="T26" fmla="*/ 12 w 32"/>
                  <a:gd name="T27" fmla="*/ 30 h 36"/>
                  <a:gd name="T28" fmla="*/ 12 w 32"/>
                  <a:gd name="T29" fmla="*/ 27 h 36"/>
                  <a:gd name="T30" fmla="*/ 10 w 32"/>
                  <a:gd name="T31" fmla="*/ 26 h 36"/>
                  <a:gd name="T32" fmla="*/ 4 w 32"/>
                  <a:gd name="T33" fmla="*/ 16 h 36"/>
                  <a:gd name="T34" fmla="*/ 16 w 32"/>
                  <a:gd name="T35" fmla="*/ 4 h 36"/>
                  <a:gd name="T36" fmla="*/ 28 w 32"/>
                  <a:gd name="T37" fmla="*/ 16 h 36"/>
                  <a:gd name="T38" fmla="*/ 22 w 32"/>
                  <a:gd name="T39" fmla="*/ 26 h 36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32" h="36">
                    <a:moveTo>
                      <a:pt x="16" y="0"/>
                    </a:moveTo>
                    <a:cubicBezTo>
                      <a:pt x="7" y="0"/>
                      <a:pt x="0" y="7"/>
                      <a:pt x="0" y="16"/>
                    </a:cubicBezTo>
                    <a:cubicBezTo>
                      <a:pt x="0" y="22"/>
                      <a:pt x="3" y="27"/>
                      <a:pt x="8" y="30"/>
                    </a:cubicBezTo>
                    <a:cubicBezTo>
                      <a:pt x="8" y="36"/>
                      <a:pt x="8" y="36"/>
                      <a:pt x="8" y="36"/>
                    </a:cubicBezTo>
                    <a:cubicBezTo>
                      <a:pt x="24" y="36"/>
                      <a:pt x="24" y="36"/>
                      <a:pt x="24" y="36"/>
                    </a:cubicBezTo>
                    <a:cubicBezTo>
                      <a:pt x="24" y="30"/>
                      <a:pt x="24" y="30"/>
                      <a:pt x="24" y="30"/>
                    </a:cubicBezTo>
                    <a:cubicBezTo>
                      <a:pt x="29" y="27"/>
                      <a:pt x="32" y="22"/>
                      <a:pt x="32" y="16"/>
                    </a:cubicBezTo>
                    <a:cubicBezTo>
                      <a:pt x="32" y="7"/>
                      <a:pt x="25" y="0"/>
                      <a:pt x="16" y="0"/>
                    </a:cubicBezTo>
                    <a:close/>
                    <a:moveTo>
                      <a:pt x="22" y="26"/>
                    </a:moveTo>
                    <a:cubicBezTo>
                      <a:pt x="20" y="27"/>
                      <a:pt x="20" y="27"/>
                      <a:pt x="20" y="27"/>
                    </a:cubicBezTo>
                    <a:cubicBezTo>
                      <a:pt x="20" y="30"/>
                      <a:pt x="20" y="30"/>
                      <a:pt x="20" y="30"/>
                    </a:cubicBezTo>
                    <a:cubicBezTo>
                      <a:pt x="20" y="32"/>
                      <a:pt x="20" y="32"/>
                      <a:pt x="20" y="32"/>
                    </a:cubicBezTo>
                    <a:cubicBezTo>
                      <a:pt x="12" y="32"/>
                      <a:pt x="12" y="32"/>
                      <a:pt x="12" y="32"/>
                    </a:cubicBezTo>
                    <a:cubicBezTo>
                      <a:pt x="12" y="30"/>
                      <a:pt x="12" y="30"/>
                      <a:pt x="12" y="30"/>
                    </a:cubicBezTo>
                    <a:cubicBezTo>
                      <a:pt x="12" y="27"/>
                      <a:pt x="12" y="27"/>
                      <a:pt x="12" y="27"/>
                    </a:cubicBezTo>
                    <a:cubicBezTo>
                      <a:pt x="10" y="26"/>
                      <a:pt x="10" y="26"/>
                      <a:pt x="10" y="26"/>
                    </a:cubicBezTo>
                    <a:cubicBezTo>
                      <a:pt x="6" y="24"/>
                      <a:pt x="4" y="20"/>
                      <a:pt x="4" y="16"/>
                    </a:cubicBezTo>
                    <a:cubicBezTo>
                      <a:pt x="4" y="9"/>
                      <a:pt x="9" y="4"/>
                      <a:pt x="16" y="4"/>
                    </a:cubicBezTo>
                    <a:cubicBezTo>
                      <a:pt x="23" y="4"/>
                      <a:pt x="28" y="9"/>
                      <a:pt x="28" y="16"/>
                    </a:cubicBezTo>
                    <a:cubicBezTo>
                      <a:pt x="28" y="20"/>
                      <a:pt x="26" y="24"/>
                      <a:pt x="22" y="2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47" name="Freeform 11"/>
              <p:cNvSpPr/>
              <p:nvPr>
                <p:custDataLst>
                  <p:tags r:id="rId32"/>
                </p:custDataLst>
              </p:nvPr>
            </p:nvSpPr>
            <p:spPr bwMode="auto">
              <a:xfrm>
                <a:off x="5889625" y="452438"/>
                <a:ext cx="157162" cy="79375"/>
              </a:xfrm>
              <a:custGeom>
                <a:gdLst>
                  <a:gd name="T0" fmla="*/ 0 w 16"/>
                  <a:gd name="T1" fmla="*/ 4 h 8"/>
                  <a:gd name="T2" fmla="*/ 4 w 16"/>
                  <a:gd name="T3" fmla="*/ 4 h 8"/>
                  <a:gd name="T4" fmla="*/ 4 w 16"/>
                  <a:gd name="T5" fmla="*/ 4 h 8"/>
                  <a:gd name="T6" fmla="*/ 8 w 16"/>
                  <a:gd name="T7" fmla="*/ 8 h 8"/>
                  <a:gd name="T8" fmla="*/ 12 w 16"/>
                  <a:gd name="T9" fmla="*/ 4 h 8"/>
                  <a:gd name="T10" fmla="*/ 12 w 16"/>
                  <a:gd name="T11" fmla="*/ 4 h 8"/>
                  <a:gd name="T12" fmla="*/ 16 w 16"/>
                  <a:gd name="T13" fmla="*/ 4 h 8"/>
                  <a:gd name="T14" fmla="*/ 16 w 16"/>
                  <a:gd name="T15" fmla="*/ 0 h 8"/>
                  <a:gd name="T16" fmla="*/ 0 w 16"/>
                  <a:gd name="T17" fmla="*/ 0 h 8"/>
                  <a:gd name="T18" fmla="*/ 0 w 16"/>
                  <a:gd name="T19" fmla="*/ 4 h 8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6" h="8">
                    <a:moveTo>
                      <a:pt x="0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6"/>
                      <a:pt x="6" y="8"/>
                      <a:pt x="8" y="8"/>
                    </a:cubicBezTo>
                    <a:cubicBezTo>
                      <a:pt x="10" y="8"/>
                      <a:pt x="12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48" name="Group 33"/>
          <p:cNvGrpSpPr/>
          <p:nvPr>
            <p:custDataLst>
              <p:tags r:id="rId33"/>
            </p:custDataLst>
          </p:nvPr>
        </p:nvGrpSpPr>
        <p:grpSpPr>
          <a:xfrm>
            <a:off x="3997325" y="3458210"/>
            <a:ext cx="1203960" cy="390525"/>
            <a:chOff x="5944780" y="3794106"/>
            <a:chExt cx="2266062" cy="735220"/>
          </a:xfrm>
        </p:grpSpPr>
        <p:sp>
          <p:nvSpPr>
            <p:cNvPr id="49" name="Freeform 91"/>
            <p:cNvSpPr/>
            <p:nvPr>
              <p:custDataLst>
                <p:tags r:id="rId34"/>
              </p:custDataLst>
            </p:nvPr>
          </p:nvSpPr>
          <p:spPr bwMode="auto">
            <a:xfrm>
              <a:off x="5944780" y="3807913"/>
              <a:ext cx="317559" cy="605779"/>
            </a:xfrm>
            <a:custGeom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4 h 130"/>
                <a:gd name="T8" fmla="*/ 33 w 68"/>
                <a:gd name="T9" fmla="*/ 0 h 130"/>
                <a:gd name="T10" fmla="*/ 0 w 68"/>
                <a:gd name="T11" fmla="*/ 4 h 130"/>
                <a:gd name="T12" fmla="*/ 0 w 68"/>
                <a:gd name="T13" fmla="*/ 128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4"/>
                    <a:pt x="68" y="4"/>
                    <a:pt x="68" y="4"/>
                  </a:cubicBezTo>
                  <a:cubicBezTo>
                    <a:pt x="68" y="4"/>
                    <a:pt x="54" y="0"/>
                    <a:pt x="33" y="0"/>
                  </a:cubicBezTo>
                  <a:cubicBezTo>
                    <a:pt x="12" y="0"/>
                    <a:pt x="0" y="4"/>
                    <a:pt x="0" y="4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50" name="Freeform 94"/>
            <p:cNvSpPr/>
            <p:nvPr>
              <p:custDataLst>
                <p:tags r:id="rId35"/>
              </p:custDataLst>
            </p:nvPr>
          </p:nvSpPr>
          <p:spPr bwMode="auto">
            <a:xfrm>
              <a:off x="6210563" y="3826898"/>
              <a:ext cx="2000279" cy="702428"/>
            </a:xfrm>
            <a:custGeom>
              <a:gdLst>
                <a:gd name="T0" fmla="*/ 913 w 1159"/>
                <a:gd name="T1" fmla="*/ 0 h 407"/>
                <a:gd name="T2" fmla="*/ 0 w 1159"/>
                <a:gd name="T3" fmla="*/ 70 h 407"/>
                <a:gd name="T4" fmla="*/ 0 w 1159"/>
                <a:gd name="T5" fmla="*/ 324 h 407"/>
                <a:gd name="T6" fmla="*/ 913 w 1159"/>
                <a:gd name="T7" fmla="*/ 407 h 407"/>
                <a:gd name="T8" fmla="*/ 1159 w 1159"/>
                <a:gd name="T9" fmla="*/ 216 h 407"/>
                <a:gd name="T10" fmla="*/ 1159 w 1159"/>
                <a:gd name="T11" fmla="*/ 194 h 407"/>
                <a:gd name="T12" fmla="*/ 913 w 1159"/>
                <a:gd name="T13" fmla="*/ 0 h 4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9" h="407">
                  <a:moveTo>
                    <a:pt x="913" y="0"/>
                  </a:moveTo>
                  <a:lnTo>
                    <a:pt x="0" y="70"/>
                  </a:lnTo>
                  <a:lnTo>
                    <a:pt x="0" y="324"/>
                  </a:lnTo>
                  <a:lnTo>
                    <a:pt x="913" y="407"/>
                  </a:lnTo>
                  <a:lnTo>
                    <a:pt x="1159" y="216"/>
                  </a:lnTo>
                  <a:lnTo>
                    <a:pt x="1159" y="194"/>
                  </a:lnTo>
                  <a:lnTo>
                    <a:pt x="913" y="0"/>
                  </a:lnTo>
                  <a:close/>
                </a:path>
              </a:pathLst>
            </a:custGeom>
            <a:solidFill>
              <a:schemeClr val="accent2">
                <a:lumMod val="7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51" name="Freeform 95"/>
            <p:cNvSpPr/>
            <p:nvPr>
              <p:custDataLst>
                <p:tags r:id="rId36"/>
              </p:custDataLst>
            </p:nvPr>
          </p:nvSpPr>
          <p:spPr bwMode="auto">
            <a:xfrm>
              <a:off x="6210563" y="3794106"/>
              <a:ext cx="2000279" cy="702428"/>
            </a:xfrm>
            <a:custGeom>
              <a:gdLst>
                <a:gd name="T0" fmla="*/ 905 w 1159"/>
                <a:gd name="T1" fmla="*/ 0 h 407"/>
                <a:gd name="T2" fmla="*/ 0 w 1159"/>
                <a:gd name="T3" fmla="*/ 67 h 407"/>
                <a:gd name="T4" fmla="*/ 0 w 1159"/>
                <a:gd name="T5" fmla="*/ 324 h 407"/>
                <a:gd name="T6" fmla="*/ 905 w 1159"/>
                <a:gd name="T7" fmla="*/ 407 h 407"/>
                <a:gd name="T8" fmla="*/ 1159 w 1159"/>
                <a:gd name="T9" fmla="*/ 213 h 407"/>
                <a:gd name="T10" fmla="*/ 905 w 1159"/>
                <a:gd name="T11" fmla="*/ 0 h 407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9" h="407">
                  <a:moveTo>
                    <a:pt x="905" y="0"/>
                  </a:moveTo>
                  <a:lnTo>
                    <a:pt x="0" y="67"/>
                  </a:lnTo>
                  <a:lnTo>
                    <a:pt x="0" y="324"/>
                  </a:lnTo>
                  <a:lnTo>
                    <a:pt x="905" y="407"/>
                  </a:lnTo>
                  <a:lnTo>
                    <a:pt x="1159" y="213"/>
                  </a:lnTo>
                  <a:lnTo>
                    <a:pt x="90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52" name="TextBox 37"/>
            <p:cNvSpPr txBox="1"/>
            <p:nvPr>
              <p:custDataLst>
                <p:tags r:id="rId37"/>
              </p:custDataLst>
            </p:nvPr>
          </p:nvSpPr>
          <p:spPr>
            <a:xfrm>
              <a:off x="6337541" y="3960981"/>
              <a:ext cx="1107996" cy="307777"/>
            </a:xfrm>
            <a:prstGeom prst="rect">
              <a:avLst/>
            </a:prstGeom>
            <a:noFill/>
          </p:spPr>
          <p:txBody>
            <a:bodyPr wrap="square" rtlCol="0">
              <a:normAutofit fontScale="37500" lnSpcReduction="10000"/>
            </a:bodyPr>
            <a:lstStyle/>
            <a:p>
              <a:r>
                <a:rPr lang="id-ID" sz="1400" b="1">
                  <a:solidFill>
                    <a:schemeClr val="lt1"/>
                  </a:solidFill>
                </a:rPr>
                <a:t>Content 02</a:t>
              </a:r>
            </a:p>
          </p:txBody>
        </p:sp>
        <p:grpSp>
          <p:nvGrpSpPr>
            <p:cNvPr id="53" name="Group 38"/>
            <p:cNvGrpSpPr/>
            <p:nvPr>
              <p:custDataLst>
                <p:tags r:id="rId38"/>
              </p:custDataLst>
            </p:nvPr>
          </p:nvGrpSpPr>
          <p:grpSpPr>
            <a:xfrm>
              <a:off x="7638710" y="3970629"/>
              <a:ext cx="243454" cy="282548"/>
              <a:chOff x="6940550" y="4567238"/>
              <a:chExt cx="217488" cy="252413"/>
            </a:xfrm>
            <a:solidFill>
              <a:schemeClr val="bg1"/>
            </a:solidFill>
          </p:grpSpPr>
          <p:sp>
            <p:nvSpPr>
              <p:cNvPr id="54" name="Freeform 20"/>
              <p:cNvSpPr/>
              <p:nvPr>
                <p:custDataLst>
                  <p:tags r:id="rId39"/>
                </p:custDataLst>
              </p:nvPr>
            </p:nvSpPr>
            <p:spPr bwMode="auto">
              <a:xfrm>
                <a:off x="6948488" y="4567238"/>
                <a:ext cx="209550" cy="196850"/>
              </a:xfrm>
              <a:custGeom>
                <a:gdLst>
                  <a:gd name="T0" fmla="*/ 49 w 53"/>
                  <a:gd name="T1" fmla="*/ 8 h 50"/>
                  <a:gd name="T2" fmla="*/ 53 w 53"/>
                  <a:gd name="T3" fmla="*/ 4 h 50"/>
                  <a:gd name="T4" fmla="*/ 49 w 53"/>
                  <a:gd name="T5" fmla="*/ 0 h 50"/>
                  <a:gd name="T6" fmla="*/ 45 w 53"/>
                  <a:gd name="T7" fmla="*/ 4 h 50"/>
                  <a:gd name="T8" fmla="*/ 45 w 53"/>
                  <a:gd name="T9" fmla="*/ 6 h 50"/>
                  <a:gd name="T10" fmla="*/ 25 w 53"/>
                  <a:gd name="T11" fmla="*/ 20 h 50"/>
                  <a:gd name="T12" fmla="*/ 7 w 53"/>
                  <a:gd name="T13" fmla="*/ 2 h 50"/>
                  <a:gd name="T14" fmla="*/ 3 w 53"/>
                  <a:gd name="T15" fmla="*/ 1 h 50"/>
                  <a:gd name="T16" fmla="*/ 0 w 53"/>
                  <a:gd name="T17" fmla="*/ 4 h 50"/>
                  <a:gd name="T18" fmla="*/ 14 w 53"/>
                  <a:gd name="T19" fmla="*/ 37 h 50"/>
                  <a:gd name="T20" fmla="*/ 46 w 53"/>
                  <a:gd name="T21" fmla="*/ 50 h 50"/>
                  <a:gd name="T22" fmla="*/ 50 w 53"/>
                  <a:gd name="T23" fmla="*/ 48 h 50"/>
                  <a:gd name="T24" fmla="*/ 49 w 53"/>
                  <a:gd name="T25" fmla="*/ 43 h 50"/>
                  <a:gd name="T26" fmla="*/ 33 w 53"/>
                  <a:gd name="T27" fmla="*/ 27 h 50"/>
                  <a:gd name="T28" fmla="*/ 46 w 53"/>
                  <a:gd name="T29" fmla="*/ 7 h 50"/>
                  <a:gd name="T30" fmla="*/ 49 w 53"/>
                  <a:gd name="T31" fmla="*/ 8 h 50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52" h="50">
                    <a:moveTo>
                      <a:pt x="49" y="8"/>
                    </a:moveTo>
                    <a:cubicBezTo>
                      <a:pt x="51" y="8"/>
                      <a:pt x="53" y="6"/>
                      <a:pt x="53" y="4"/>
                    </a:cubicBezTo>
                    <a:cubicBezTo>
                      <a:pt x="53" y="2"/>
                      <a:pt x="51" y="0"/>
                      <a:pt x="49" y="0"/>
                    </a:cubicBezTo>
                    <a:cubicBezTo>
                      <a:pt x="46" y="0"/>
                      <a:pt x="45" y="2"/>
                      <a:pt x="45" y="4"/>
                    </a:cubicBezTo>
                    <a:cubicBezTo>
                      <a:pt x="45" y="5"/>
                      <a:pt x="45" y="6"/>
                      <a:pt x="45" y="6"/>
                    </a:cubicBezTo>
                    <a:cubicBezTo>
                      <a:pt x="25" y="20"/>
                      <a:pt x="25" y="20"/>
                      <a:pt x="25" y="20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0"/>
                      <a:pt x="4" y="0"/>
                      <a:pt x="3" y="1"/>
                    </a:cubicBezTo>
                    <a:cubicBezTo>
                      <a:pt x="1" y="1"/>
                      <a:pt x="0" y="3"/>
                      <a:pt x="0" y="4"/>
                    </a:cubicBezTo>
                    <a:cubicBezTo>
                      <a:pt x="0" y="16"/>
                      <a:pt x="5" y="28"/>
                      <a:pt x="14" y="37"/>
                    </a:cubicBezTo>
                    <a:cubicBezTo>
                      <a:pt x="22" y="46"/>
                      <a:pt x="34" y="50"/>
                      <a:pt x="46" y="50"/>
                    </a:cubicBezTo>
                    <a:cubicBezTo>
                      <a:pt x="48" y="50"/>
                      <a:pt x="49" y="49"/>
                      <a:pt x="50" y="48"/>
                    </a:cubicBezTo>
                    <a:cubicBezTo>
                      <a:pt x="51" y="46"/>
                      <a:pt x="50" y="44"/>
                      <a:pt x="49" y="43"/>
                    </a:cubicBezTo>
                    <a:cubicBezTo>
                      <a:pt x="33" y="27"/>
                      <a:pt x="33" y="27"/>
                      <a:pt x="33" y="27"/>
                    </a:cubicBezTo>
                    <a:cubicBezTo>
                      <a:pt x="46" y="7"/>
                      <a:pt x="46" y="7"/>
                      <a:pt x="46" y="7"/>
                    </a:cubicBezTo>
                    <a:cubicBezTo>
                      <a:pt x="47" y="8"/>
                      <a:pt x="48" y="8"/>
                      <a:pt x="49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55" name="Freeform 21"/>
              <p:cNvSpPr/>
              <p:nvPr>
                <p:custDataLst>
                  <p:tags r:id="rId40"/>
                </p:custDataLst>
              </p:nvPr>
            </p:nvSpPr>
            <p:spPr bwMode="auto">
              <a:xfrm>
                <a:off x="6940550" y="4729163"/>
                <a:ext cx="103188" cy="90488"/>
              </a:xfrm>
              <a:custGeom>
                <a:gdLst>
                  <a:gd name="T0" fmla="*/ 23 w 26"/>
                  <a:gd name="T1" fmla="*/ 9 h 23"/>
                  <a:gd name="T2" fmla="*/ 22 w 26"/>
                  <a:gd name="T3" fmla="*/ 8 h 23"/>
                  <a:gd name="T4" fmla="*/ 12 w 26"/>
                  <a:gd name="T5" fmla="*/ 0 h 23"/>
                  <a:gd name="T6" fmla="*/ 11 w 26"/>
                  <a:gd name="T7" fmla="*/ 0 h 23"/>
                  <a:gd name="T8" fmla="*/ 11 w 26"/>
                  <a:gd name="T9" fmla="*/ 0 h 23"/>
                  <a:gd name="T10" fmla="*/ 0 w 26"/>
                  <a:gd name="T11" fmla="*/ 20 h 23"/>
                  <a:gd name="T12" fmla="*/ 0 w 26"/>
                  <a:gd name="T13" fmla="*/ 22 h 23"/>
                  <a:gd name="T14" fmla="*/ 2 w 26"/>
                  <a:gd name="T15" fmla="*/ 23 h 23"/>
                  <a:gd name="T16" fmla="*/ 24 w 26"/>
                  <a:gd name="T17" fmla="*/ 23 h 23"/>
                  <a:gd name="T18" fmla="*/ 26 w 26"/>
                  <a:gd name="T19" fmla="*/ 22 h 23"/>
                  <a:gd name="T20" fmla="*/ 26 w 26"/>
                  <a:gd name="T21" fmla="*/ 20 h 23"/>
                  <a:gd name="T22" fmla="*/ 23 w 26"/>
                  <a:gd name="T23" fmla="*/ 9 h 23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6" h="23">
                    <a:moveTo>
                      <a:pt x="23" y="9"/>
                    </a:moveTo>
                    <a:cubicBezTo>
                      <a:pt x="22" y="8"/>
                      <a:pt x="22" y="8"/>
                      <a:pt x="22" y="8"/>
                    </a:cubicBezTo>
                    <a:cubicBezTo>
                      <a:pt x="18" y="6"/>
                      <a:pt x="15" y="3"/>
                      <a:pt x="12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21"/>
                      <a:pt x="0" y="21"/>
                      <a:pt x="0" y="22"/>
                    </a:cubicBezTo>
                    <a:cubicBezTo>
                      <a:pt x="1" y="23"/>
                      <a:pt x="1" y="23"/>
                      <a:pt x="2" y="23"/>
                    </a:cubicBezTo>
                    <a:cubicBezTo>
                      <a:pt x="24" y="23"/>
                      <a:pt x="24" y="23"/>
                      <a:pt x="24" y="23"/>
                    </a:cubicBezTo>
                    <a:cubicBezTo>
                      <a:pt x="25" y="23"/>
                      <a:pt x="25" y="23"/>
                      <a:pt x="26" y="22"/>
                    </a:cubicBezTo>
                    <a:cubicBezTo>
                      <a:pt x="26" y="22"/>
                      <a:pt x="26" y="21"/>
                      <a:pt x="26" y="20"/>
                    </a:cubicBezTo>
                    <a:lnTo>
                      <a:pt x="23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</p:grpSp>
      </p:grpSp>
      <p:grpSp>
        <p:nvGrpSpPr>
          <p:cNvPr id="56" name="Group 41"/>
          <p:cNvGrpSpPr/>
          <p:nvPr>
            <p:custDataLst>
              <p:tags r:id="rId41"/>
            </p:custDataLst>
          </p:nvPr>
        </p:nvGrpSpPr>
        <p:grpSpPr>
          <a:xfrm>
            <a:off x="2938780" y="4184015"/>
            <a:ext cx="1199515" cy="391795"/>
            <a:chOff x="4004907" y="4562117"/>
            <a:chExt cx="2257432" cy="736943"/>
          </a:xfrm>
        </p:grpSpPr>
        <p:sp>
          <p:nvSpPr>
            <p:cNvPr id="57" name="Freeform 98"/>
            <p:cNvSpPr/>
            <p:nvPr>
              <p:custDataLst>
                <p:tags r:id="rId42"/>
              </p:custDataLst>
            </p:nvPr>
          </p:nvSpPr>
          <p:spPr bwMode="auto">
            <a:xfrm>
              <a:off x="5944780" y="4613893"/>
              <a:ext cx="317559" cy="605779"/>
            </a:xfrm>
            <a:custGeom>
              <a:gdLst>
                <a:gd name="T0" fmla="*/ 0 w 68"/>
                <a:gd name="T1" fmla="*/ 128 h 130"/>
                <a:gd name="T2" fmla="*/ 36 w 68"/>
                <a:gd name="T3" fmla="*/ 130 h 130"/>
                <a:gd name="T4" fmla="*/ 68 w 68"/>
                <a:gd name="T5" fmla="*/ 128 h 130"/>
                <a:gd name="T6" fmla="*/ 68 w 68"/>
                <a:gd name="T7" fmla="*/ 5 h 130"/>
                <a:gd name="T8" fmla="*/ 33 w 68"/>
                <a:gd name="T9" fmla="*/ 0 h 130"/>
                <a:gd name="T10" fmla="*/ 0 w 68"/>
                <a:gd name="T11" fmla="*/ 5 h 130"/>
                <a:gd name="T12" fmla="*/ 0 w 68"/>
                <a:gd name="T13" fmla="*/ 128 h 13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8" h="130">
                  <a:moveTo>
                    <a:pt x="0" y="128"/>
                  </a:moveTo>
                  <a:cubicBezTo>
                    <a:pt x="0" y="128"/>
                    <a:pt x="16" y="130"/>
                    <a:pt x="36" y="130"/>
                  </a:cubicBezTo>
                  <a:cubicBezTo>
                    <a:pt x="55" y="130"/>
                    <a:pt x="68" y="128"/>
                    <a:pt x="68" y="128"/>
                  </a:cubicBezTo>
                  <a:cubicBezTo>
                    <a:pt x="68" y="5"/>
                    <a:pt x="68" y="5"/>
                    <a:pt x="68" y="5"/>
                  </a:cubicBezTo>
                  <a:cubicBezTo>
                    <a:pt x="68" y="5"/>
                    <a:pt x="54" y="0"/>
                    <a:pt x="33" y="0"/>
                  </a:cubicBezTo>
                  <a:cubicBezTo>
                    <a:pt x="12" y="0"/>
                    <a:pt x="0" y="5"/>
                    <a:pt x="0" y="5"/>
                  </a:cubicBezTo>
                  <a:lnTo>
                    <a:pt x="0" y="128"/>
                  </a:lnTo>
                  <a:close/>
                </a:path>
              </a:pathLst>
            </a:custGeom>
            <a:solidFill>
              <a:schemeClr val="tx2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58" name="Freeform 99"/>
            <p:cNvSpPr/>
            <p:nvPr>
              <p:custDataLst>
                <p:tags r:id="rId43"/>
              </p:custDataLst>
            </p:nvPr>
          </p:nvSpPr>
          <p:spPr bwMode="auto">
            <a:xfrm>
              <a:off x="4004907" y="4594907"/>
              <a:ext cx="2000279" cy="704153"/>
            </a:xfrm>
            <a:custGeom>
              <a:gdLst>
                <a:gd name="T0" fmla="*/ 246 w 1159"/>
                <a:gd name="T1" fmla="*/ 0 h 408"/>
                <a:gd name="T2" fmla="*/ 1159 w 1159"/>
                <a:gd name="T3" fmla="*/ 70 h 408"/>
                <a:gd name="T4" fmla="*/ 1159 w 1159"/>
                <a:gd name="T5" fmla="*/ 324 h 408"/>
                <a:gd name="T6" fmla="*/ 246 w 1159"/>
                <a:gd name="T7" fmla="*/ 408 h 408"/>
                <a:gd name="T8" fmla="*/ 0 w 1159"/>
                <a:gd name="T9" fmla="*/ 216 h 408"/>
                <a:gd name="T10" fmla="*/ 0 w 1159"/>
                <a:gd name="T11" fmla="*/ 197 h 408"/>
                <a:gd name="T12" fmla="*/ 246 w 1159"/>
                <a:gd name="T13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59" h="408">
                  <a:moveTo>
                    <a:pt x="246" y="0"/>
                  </a:moveTo>
                  <a:lnTo>
                    <a:pt x="1159" y="70"/>
                  </a:lnTo>
                  <a:lnTo>
                    <a:pt x="1159" y="324"/>
                  </a:lnTo>
                  <a:lnTo>
                    <a:pt x="246" y="408"/>
                  </a:lnTo>
                  <a:lnTo>
                    <a:pt x="0" y="216"/>
                  </a:lnTo>
                  <a:lnTo>
                    <a:pt x="0" y="197"/>
                  </a:lnTo>
                  <a:lnTo>
                    <a:pt x="246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59" name="Freeform 100"/>
            <p:cNvSpPr/>
            <p:nvPr>
              <p:custDataLst>
                <p:tags r:id="rId44"/>
              </p:custDataLst>
            </p:nvPr>
          </p:nvSpPr>
          <p:spPr bwMode="auto">
            <a:xfrm>
              <a:off x="4004907" y="4562117"/>
              <a:ext cx="2000279" cy="704153"/>
            </a:xfrm>
            <a:custGeom>
              <a:gdLst>
                <a:gd name="T0" fmla="*/ 251 w 1159"/>
                <a:gd name="T1" fmla="*/ 0 h 408"/>
                <a:gd name="T2" fmla="*/ 1159 w 1159"/>
                <a:gd name="T3" fmla="*/ 70 h 408"/>
                <a:gd name="T4" fmla="*/ 1159 w 1159"/>
                <a:gd name="T5" fmla="*/ 324 h 408"/>
                <a:gd name="T6" fmla="*/ 251 w 1159"/>
                <a:gd name="T7" fmla="*/ 408 h 408"/>
                <a:gd name="T8" fmla="*/ 0 w 1159"/>
                <a:gd name="T9" fmla="*/ 216 h 408"/>
                <a:gd name="T10" fmla="*/ 251 w 1159"/>
                <a:gd name="T11" fmla="*/ 0 h 40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59" h="408">
                  <a:moveTo>
                    <a:pt x="251" y="0"/>
                  </a:moveTo>
                  <a:lnTo>
                    <a:pt x="1159" y="70"/>
                  </a:lnTo>
                  <a:lnTo>
                    <a:pt x="1159" y="324"/>
                  </a:lnTo>
                  <a:lnTo>
                    <a:pt x="251" y="408"/>
                  </a:lnTo>
                  <a:lnTo>
                    <a:pt x="0" y="216"/>
                  </a:lnTo>
                  <a:lnTo>
                    <a:pt x="251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/>
            <a:lstStyle/>
            <a:p>
              <a:endParaRPr lang="id-ID" sz="1600">
                <a:solidFill>
                  <a:srgbClr val="000000"/>
                </a:solidFill>
              </a:endParaRPr>
            </a:p>
          </p:txBody>
        </p:sp>
        <p:sp>
          <p:nvSpPr>
            <p:cNvPr id="60" name="TextBox 45"/>
            <p:cNvSpPr txBox="1"/>
            <p:nvPr>
              <p:custDataLst>
                <p:tags r:id="rId45"/>
              </p:custDataLst>
            </p:nvPr>
          </p:nvSpPr>
          <p:spPr>
            <a:xfrm>
              <a:off x="4737471" y="4717033"/>
              <a:ext cx="1107997" cy="307777"/>
            </a:xfrm>
            <a:prstGeom prst="rect">
              <a:avLst/>
            </a:prstGeom>
            <a:noFill/>
          </p:spPr>
          <p:txBody>
            <a:bodyPr wrap="square" rtlCol="0">
              <a:normAutofit fontScale="37500" lnSpcReduction="10000"/>
            </a:bodyPr>
            <a:lstStyle/>
            <a:p>
              <a:pPr algn="r"/>
              <a:r>
                <a:rPr lang="id-ID" sz="1400" b="1">
                  <a:solidFill>
                    <a:srgbClr val="000000"/>
                  </a:solidFill>
                </a:rPr>
                <a:t>Content 04</a:t>
              </a:r>
            </a:p>
          </p:txBody>
        </p:sp>
        <p:grpSp>
          <p:nvGrpSpPr>
            <p:cNvPr id="61" name="Group 46"/>
            <p:cNvGrpSpPr/>
            <p:nvPr>
              <p:custDataLst>
                <p:tags r:id="rId46"/>
              </p:custDataLst>
            </p:nvPr>
          </p:nvGrpSpPr>
          <p:grpSpPr>
            <a:xfrm>
              <a:off x="4289279" y="4759618"/>
              <a:ext cx="311644" cy="323528"/>
              <a:chOff x="5719763" y="3041650"/>
              <a:chExt cx="749300" cy="777875"/>
            </a:xfrm>
            <a:solidFill>
              <a:schemeClr val="bg1"/>
            </a:solidFill>
          </p:grpSpPr>
          <p:sp>
            <p:nvSpPr>
              <p:cNvPr id="62" name="Oval 5"/>
              <p:cNvSpPr>
                <a:spLocks noChangeArrowheads="1"/>
              </p:cNvSpPr>
              <p:nvPr>
                <p:custDataLst>
                  <p:tags r:id="rId47"/>
                </p:custDataLst>
              </p:nvPr>
            </p:nvSpPr>
            <p:spPr bwMode="auto">
              <a:xfrm>
                <a:off x="6035675" y="3368675"/>
                <a:ext cx="120650" cy="1206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63" name="Oval 6"/>
              <p:cNvSpPr>
                <a:spLocks noChangeArrowheads="1"/>
              </p:cNvSpPr>
              <p:nvPr>
                <p:custDataLst>
                  <p:tags r:id="rId48"/>
                </p:custDataLst>
              </p:nvPr>
            </p:nvSpPr>
            <p:spPr bwMode="auto">
              <a:xfrm>
                <a:off x="6281738" y="3186113"/>
                <a:ext cx="84138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64" name="Oval 7"/>
              <p:cNvSpPr>
                <a:spLocks noChangeArrowheads="1"/>
              </p:cNvSpPr>
              <p:nvPr>
                <p:custDataLst>
                  <p:tags r:id="rId49"/>
                </p:custDataLst>
              </p:nvPr>
            </p:nvSpPr>
            <p:spPr bwMode="auto">
              <a:xfrm>
                <a:off x="5730875" y="3319463"/>
                <a:ext cx="84138" cy="8255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65" name="Freeform 8"/>
              <p:cNvSpPr>
                <a:spLocks noEditPoints="1"/>
              </p:cNvSpPr>
              <p:nvPr>
                <p:custDataLst>
                  <p:tags r:id="rId50"/>
                </p:custDataLst>
              </p:nvPr>
            </p:nvSpPr>
            <p:spPr bwMode="auto">
              <a:xfrm>
                <a:off x="5719763" y="3041650"/>
                <a:ext cx="749300" cy="777875"/>
              </a:xfrm>
              <a:custGeom>
                <a:gdLst>
                  <a:gd name="T0" fmla="*/ 176 w 197"/>
                  <a:gd name="T1" fmla="*/ 101 h 205"/>
                  <a:gd name="T2" fmla="*/ 174 w 197"/>
                  <a:gd name="T3" fmla="*/ 46 h 205"/>
                  <a:gd name="T4" fmla="*/ 172 w 197"/>
                  <a:gd name="T5" fmla="*/ 56 h 205"/>
                  <a:gd name="T6" fmla="*/ 169 w 197"/>
                  <a:gd name="T7" fmla="*/ 94 h 205"/>
                  <a:gd name="T8" fmla="*/ 140 w 197"/>
                  <a:gd name="T9" fmla="*/ 76 h 205"/>
                  <a:gd name="T10" fmla="*/ 146 w 197"/>
                  <a:gd name="T11" fmla="*/ 54 h 205"/>
                  <a:gd name="T12" fmla="*/ 145 w 197"/>
                  <a:gd name="T13" fmla="*/ 44 h 205"/>
                  <a:gd name="T14" fmla="*/ 130 w 197"/>
                  <a:gd name="T15" fmla="*/ 31 h 205"/>
                  <a:gd name="T16" fmla="*/ 67 w 197"/>
                  <a:gd name="T17" fmla="*/ 31 h 205"/>
                  <a:gd name="T18" fmla="*/ 41 w 197"/>
                  <a:gd name="T19" fmla="*/ 44 h 205"/>
                  <a:gd name="T20" fmla="*/ 4 w 197"/>
                  <a:gd name="T21" fmla="*/ 73 h 205"/>
                  <a:gd name="T22" fmla="*/ 15 w 197"/>
                  <a:gd name="T23" fmla="*/ 63 h 205"/>
                  <a:gd name="T24" fmla="*/ 61 w 197"/>
                  <a:gd name="T25" fmla="*/ 56 h 205"/>
                  <a:gd name="T26" fmla="*/ 30 w 197"/>
                  <a:gd name="T27" fmla="*/ 95 h 205"/>
                  <a:gd name="T28" fmla="*/ 27 w 197"/>
                  <a:gd name="T29" fmla="*/ 92 h 205"/>
                  <a:gd name="T30" fmla="*/ 21 w 197"/>
                  <a:gd name="T31" fmla="*/ 101 h 205"/>
                  <a:gd name="T32" fmla="*/ 21 w 197"/>
                  <a:gd name="T33" fmla="*/ 104 h 205"/>
                  <a:gd name="T34" fmla="*/ 41 w 197"/>
                  <a:gd name="T35" fmla="*/ 161 h 205"/>
                  <a:gd name="T36" fmla="*/ 67 w 197"/>
                  <a:gd name="T37" fmla="*/ 173 h 205"/>
                  <a:gd name="T38" fmla="*/ 118 w 197"/>
                  <a:gd name="T39" fmla="*/ 194 h 205"/>
                  <a:gd name="T40" fmla="*/ 99 w 197"/>
                  <a:gd name="T41" fmla="*/ 195 h 205"/>
                  <a:gd name="T42" fmla="*/ 99 w 197"/>
                  <a:gd name="T43" fmla="*/ 148 h 205"/>
                  <a:gd name="T44" fmla="*/ 122 w 197"/>
                  <a:gd name="T45" fmla="*/ 165 h 205"/>
                  <a:gd name="T46" fmla="*/ 135 w 197"/>
                  <a:gd name="T47" fmla="*/ 158 h 205"/>
                  <a:gd name="T48" fmla="*/ 157 w 197"/>
                  <a:gd name="T49" fmla="*/ 161 h 205"/>
                  <a:gd name="T50" fmla="*/ 176 w 197"/>
                  <a:gd name="T51" fmla="*/ 104 h 205"/>
                  <a:gd name="T52" fmla="*/ 56 w 197"/>
                  <a:gd name="T53" fmla="*/ 88 h 205"/>
                  <a:gd name="T54" fmla="*/ 56 w 197"/>
                  <a:gd name="T55" fmla="*/ 116 h 205"/>
                  <a:gd name="T56" fmla="*/ 56 w 197"/>
                  <a:gd name="T57" fmla="*/ 88 h 205"/>
                  <a:gd name="T58" fmla="*/ 15 w 197"/>
                  <a:gd name="T59" fmla="*/ 141 h 205"/>
                  <a:gd name="T60" fmla="*/ 57 w 197"/>
                  <a:gd name="T61" fmla="*/ 129 h 205"/>
                  <a:gd name="T62" fmla="*/ 41 w 197"/>
                  <a:gd name="T63" fmla="*/ 151 h 205"/>
                  <a:gd name="T64" fmla="*/ 117 w 197"/>
                  <a:gd name="T65" fmla="*/ 63 h 205"/>
                  <a:gd name="T66" fmla="*/ 127 w 197"/>
                  <a:gd name="T67" fmla="*/ 58 h 205"/>
                  <a:gd name="T68" fmla="*/ 99 w 197"/>
                  <a:gd name="T69" fmla="*/ 10 h 205"/>
                  <a:gd name="T70" fmla="*/ 99 w 197"/>
                  <a:gd name="T71" fmla="*/ 56 h 205"/>
                  <a:gd name="T72" fmla="*/ 99 w 197"/>
                  <a:gd name="T73" fmla="*/ 10 h 205"/>
                  <a:gd name="T74" fmla="*/ 85 w 197"/>
                  <a:gd name="T75" fmla="*/ 62 h 205"/>
                  <a:gd name="T76" fmla="*/ 68 w 197"/>
                  <a:gd name="T77" fmla="*/ 70 h 205"/>
                  <a:gd name="T78" fmla="*/ 70 w 197"/>
                  <a:gd name="T79" fmla="*/ 147 h 205"/>
                  <a:gd name="T80" fmla="*/ 81 w 197"/>
                  <a:gd name="T81" fmla="*/ 141 h 205"/>
                  <a:gd name="T82" fmla="*/ 70 w 197"/>
                  <a:gd name="T83" fmla="*/ 147 h 205"/>
                  <a:gd name="T84" fmla="*/ 113 w 197"/>
                  <a:gd name="T85" fmla="*/ 143 h 205"/>
                  <a:gd name="T86" fmla="*/ 129 w 197"/>
                  <a:gd name="T87" fmla="*/ 135 h 205"/>
                  <a:gd name="T88" fmla="*/ 131 w 197"/>
                  <a:gd name="T89" fmla="*/ 123 h 205"/>
                  <a:gd name="T90" fmla="*/ 99 w 197"/>
                  <a:gd name="T91" fmla="*/ 138 h 205"/>
                  <a:gd name="T92" fmla="*/ 67 w 197"/>
                  <a:gd name="T93" fmla="*/ 123 h 205"/>
                  <a:gd name="T94" fmla="*/ 67 w 197"/>
                  <a:gd name="T95" fmla="*/ 82 h 205"/>
                  <a:gd name="T96" fmla="*/ 99 w 197"/>
                  <a:gd name="T97" fmla="*/ 67 h 205"/>
                  <a:gd name="T98" fmla="*/ 131 w 197"/>
                  <a:gd name="T99" fmla="*/ 82 h 205"/>
                  <a:gd name="T100" fmla="*/ 131 w 197"/>
                  <a:gd name="T101" fmla="*/ 123 h 205"/>
                  <a:gd name="T102" fmla="*/ 160 w 197"/>
                  <a:gd name="T103" fmla="*/ 102 h 205"/>
                  <a:gd name="T104" fmla="*/ 141 w 197"/>
                  <a:gd name="T105" fmla="*/ 102 h 205"/>
                  <a:gd name="T106" fmla="*/ 183 w 197"/>
                  <a:gd name="T107" fmla="*/ 141 h 205"/>
                  <a:gd name="T108" fmla="*/ 157 w 197"/>
                  <a:gd name="T109" fmla="*/ 151 h 205"/>
                  <a:gd name="T110" fmla="*/ 140 w 197"/>
                  <a:gd name="T111" fmla="*/ 129 h 205"/>
                  <a:gd name="T112" fmla="*/ 183 w 197"/>
                  <a:gd name="T113" fmla="*/ 141 h 205"/>
                </a:gdLst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197" h="205">
                    <a:moveTo>
                      <a:pt x="175" y="102"/>
                    </a:moveTo>
                    <a:cubicBezTo>
                      <a:pt x="175" y="102"/>
                      <a:pt x="176" y="101"/>
                      <a:pt x="176" y="101"/>
                    </a:cubicBezTo>
                    <a:cubicBezTo>
                      <a:pt x="192" y="85"/>
                      <a:pt x="197" y="70"/>
                      <a:pt x="192" y="59"/>
                    </a:cubicBezTo>
                    <a:cubicBezTo>
                      <a:pt x="190" y="54"/>
                      <a:pt x="185" y="49"/>
                      <a:pt x="174" y="46"/>
                    </a:cubicBezTo>
                    <a:cubicBezTo>
                      <a:pt x="174" y="47"/>
                      <a:pt x="174" y="48"/>
                      <a:pt x="174" y="49"/>
                    </a:cubicBezTo>
                    <a:cubicBezTo>
                      <a:pt x="174" y="51"/>
                      <a:pt x="173" y="54"/>
                      <a:pt x="172" y="56"/>
                    </a:cubicBezTo>
                    <a:cubicBezTo>
                      <a:pt x="178" y="57"/>
                      <a:pt x="181" y="60"/>
                      <a:pt x="183" y="63"/>
                    </a:cubicBezTo>
                    <a:cubicBezTo>
                      <a:pt x="186" y="70"/>
                      <a:pt x="181" y="82"/>
                      <a:pt x="169" y="94"/>
                    </a:cubicBezTo>
                    <a:cubicBezTo>
                      <a:pt x="169" y="94"/>
                      <a:pt x="168" y="95"/>
                      <a:pt x="168" y="95"/>
                    </a:cubicBezTo>
                    <a:cubicBezTo>
                      <a:pt x="160" y="89"/>
                      <a:pt x="150" y="82"/>
                      <a:pt x="140" y="76"/>
                    </a:cubicBezTo>
                    <a:cubicBezTo>
                      <a:pt x="139" y="69"/>
                      <a:pt x="138" y="62"/>
                      <a:pt x="137" y="56"/>
                    </a:cubicBezTo>
                    <a:cubicBezTo>
                      <a:pt x="140" y="55"/>
                      <a:pt x="143" y="55"/>
                      <a:pt x="146" y="54"/>
                    </a:cubicBezTo>
                    <a:cubicBezTo>
                      <a:pt x="145" y="53"/>
                      <a:pt x="145" y="51"/>
                      <a:pt x="145" y="49"/>
                    </a:cubicBezTo>
                    <a:cubicBezTo>
                      <a:pt x="145" y="47"/>
                      <a:pt x="145" y="46"/>
                      <a:pt x="145" y="44"/>
                    </a:cubicBezTo>
                    <a:cubicBezTo>
                      <a:pt x="142" y="45"/>
                      <a:pt x="138" y="45"/>
                      <a:pt x="135" y="46"/>
                    </a:cubicBezTo>
                    <a:cubicBezTo>
                      <a:pt x="133" y="41"/>
                      <a:pt x="132" y="36"/>
                      <a:pt x="130" y="31"/>
                    </a:cubicBezTo>
                    <a:cubicBezTo>
                      <a:pt x="122" y="11"/>
                      <a:pt x="111" y="0"/>
                      <a:pt x="99" y="0"/>
                    </a:cubicBezTo>
                    <a:cubicBezTo>
                      <a:pt x="86" y="0"/>
                      <a:pt x="75" y="11"/>
                      <a:pt x="67" y="31"/>
                    </a:cubicBezTo>
                    <a:cubicBezTo>
                      <a:pt x="66" y="36"/>
                      <a:pt x="64" y="41"/>
                      <a:pt x="63" y="46"/>
                    </a:cubicBezTo>
                    <a:cubicBezTo>
                      <a:pt x="55" y="45"/>
                      <a:pt x="48" y="44"/>
                      <a:pt x="41" y="44"/>
                    </a:cubicBezTo>
                    <a:cubicBezTo>
                      <a:pt x="18" y="44"/>
                      <a:pt x="9" y="52"/>
                      <a:pt x="6" y="59"/>
                    </a:cubicBezTo>
                    <a:cubicBezTo>
                      <a:pt x="4" y="63"/>
                      <a:pt x="3" y="68"/>
                      <a:pt x="4" y="73"/>
                    </a:cubicBezTo>
                    <a:cubicBezTo>
                      <a:pt x="7" y="71"/>
                      <a:pt x="10" y="69"/>
                      <a:pt x="14" y="69"/>
                    </a:cubicBezTo>
                    <a:cubicBezTo>
                      <a:pt x="14" y="67"/>
                      <a:pt x="14" y="65"/>
                      <a:pt x="15" y="63"/>
                    </a:cubicBezTo>
                    <a:cubicBezTo>
                      <a:pt x="17" y="57"/>
                      <a:pt x="27" y="54"/>
                      <a:pt x="41" y="54"/>
                    </a:cubicBezTo>
                    <a:cubicBezTo>
                      <a:pt x="47" y="54"/>
                      <a:pt x="53" y="54"/>
                      <a:pt x="61" y="56"/>
                    </a:cubicBezTo>
                    <a:cubicBezTo>
                      <a:pt x="59" y="62"/>
                      <a:pt x="58" y="69"/>
                      <a:pt x="57" y="76"/>
                    </a:cubicBezTo>
                    <a:cubicBezTo>
                      <a:pt x="47" y="82"/>
                      <a:pt x="38" y="89"/>
                      <a:pt x="30" y="95"/>
                    </a:cubicBezTo>
                    <a:cubicBezTo>
                      <a:pt x="29" y="95"/>
                      <a:pt x="29" y="94"/>
                      <a:pt x="29" y="94"/>
                    </a:cubicBezTo>
                    <a:cubicBezTo>
                      <a:pt x="28" y="93"/>
                      <a:pt x="27" y="93"/>
                      <a:pt x="27" y="92"/>
                    </a:cubicBezTo>
                    <a:cubicBezTo>
                      <a:pt x="25" y="95"/>
                      <a:pt x="22" y="97"/>
                      <a:pt x="19" y="98"/>
                    </a:cubicBezTo>
                    <a:cubicBezTo>
                      <a:pt x="19" y="99"/>
                      <a:pt x="20" y="100"/>
                      <a:pt x="21" y="101"/>
                    </a:cubicBezTo>
                    <a:cubicBezTo>
                      <a:pt x="22" y="101"/>
                      <a:pt x="22" y="102"/>
                      <a:pt x="23" y="102"/>
                    </a:cubicBezTo>
                    <a:cubicBezTo>
                      <a:pt x="22" y="103"/>
                      <a:pt x="22" y="103"/>
                      <a:pt x="21" y="104"/>
                    </a:cubicBezTo>
                    <a:cubicBezTo>
                      <a:pt x="6" y="119"/>
                      <a:pt x="0" y="134"/>
                      <a:pt x="6" y="145"/>
                    </a:cubicBezTo>
                    <a:cubicBezTo>
                      <a:pt x="9" y="152"/>
                      <a:pt x="18" y="161"/>
                      <a:pt x="41" y="161"/>
                    </a:cubicBezTo>
                    <a:cubicBezTo>
                      <a:pt x="48" y="161"/>
                      <a:pt x="55" y="160"/>
                      <a:pt x="63" y="158"/>
                    </a:cubicBezTo>
                    <a:cubicBezTo>
                      <a:pt x="64" y="164"/>
                      <a:pt x="66" y="169"/>
                      <a:pt x="67" y="173"/>
                    </a:cubicBezTo>
                    <a:cubicBezTo>
                      <a:pt x="75" y="194"/>
                      <a:pt x="86" y="205"/>
                      <a:pt x="99" y="205"/>
                    </a:cubicBezTo>
                    <a:cubicBezTo>
                      <a:pt x="106" y="205"/>
                      <a:pt x="112" y="201"/>
                      <a:pt x="118" y="194"/>
                    </a:cubicBezTo>
                    <a:cubicBezTo>
                      <a:pt x="115" y="193"/>
                      <a:pt x="112" y="191"/>
                      <a:pt x="110" y="188"/>
                    </a:cubicBezTo>
                    <a:cubicBezTo>
                      <a:pt x="106" y="193"/>
                      <a:pt x="103" y="195"/>
                      <a:pt x="99" y="195"/>
                    </a:cubicBezTo>
                    <a:cubicBezTo>
                      <a:pt x="89" y="195"/>
                      <a:pt x="79" y="180"/>
                      <a:pt x="73" y="156"/>
                    </a:cubicBezTo>
                    <a:cubicBezTo>
                      <a:pt x="81" y="154"/>
                      <a:pt x="90" y="152"/>
                      <a:pt x="99" y="148"/>
                    </a:cubicBezTo>
                    <a:cubicBezTo>
                      <a:pt x="108" y="152"/>
                      <a:pt x="116" y="154"/>
                      <a:pt x="125" y="156"/>
                    </a:cubicBezTo>
                    <a:cubicBezTo>
                      <a:pt x="124" y="160"/>
                      <a:pt x="123" y="162"/>
                      <a:pt x="122" y="165"/>
                    </a:cubicBezTo>
                    <a:cubicBezTo>
                      <a:pt x="126" y="165"/>
                      <a:pt x="129" y="167"/>
                      <a:pt x="132" y="169"/>
                    </a:cubicBezTo>
                    <a:cubicBezTo>
                      <a:pt x="133" y="165"/>
                      <a:pt x="134" y="162"/>
                      <a:pt x="135" y="158"/>
                    </a:cubicBezTo>
                    <a:cubicBezTo>
                      <a:pt x="143" y="160"/>
                      <a:pt x="150" y="161"/>
                      <a:pt x="157" y="161"/>
                    </a:cubicBezTo>
                    <a:cubicBezTo>
                      <a:pt x="157" y="161"/>
                      <a:pt x="157" y="161"/>
                      <a:pt x="157" y="161"/>
                    </a:cubicBezTo>
                    <a:cubicBezTo>
                      <a:pt x="180" y="161"/>
                      <a:pt x="189" y="152"/>
                      <a:pt x="192" y="145"/>
                    </a:cubicBezTo>
                    <a:cubicBezTo>
                      <a:pt x="197" y="134"/>
                      <a:pt x="192" y="119"/>
                      <a:pt x="176" y="104"/>
                    </a:cubicBezTo>
                    <a:cubicBezTo>
                      <a:pt x="176" y="103"/>
                      <a:pt x="175" y="103"/>
                      <a:pt x="175" y="102"/>
                    </a:cubicBezTo>
                    <a:close/>
                    <a:moveTo>
                      <a:pt x="56" y="88"/>
                    </a:moveTo>
                    <a:cubicBezTo>
                      <a:pt x="56" y="93"/>
                      <a:pt x="56" y="97"/>
                      <a:pt x="56" y="102"/>
                    </a:cubicBezTo>
                    <a:cubicBezTo>
                      <a:pt x="56" y="107"/>
                      <a:pt x="56" y="112"/>
                      <a:pt x="56" y="116"/>
                    </a:cubicBezTo>
                    <a:cubicBezTo>
                      <a:pt x="49" y="112"/>
                      <a:pt x="43" y="107"/>
                      <a:pt x="37" y="102"/>
                    </a:cubicBezTo>
                    <a:cubicBezTo>
                      <a:pt x="43" y="98"/>
                      <a:pt x="49" y="93"/>
                      <a:pt x="56" y="88"/>
                    </a:cubicBezTo>
                    <a:close/>
                    <a:moveTo>
                      <a:pt x="41" y="151"/>
                    </a:moveTo>
                    <a:cubicBezTo>
                      <a:pt x="27" y="151"/>
                      <a:pt x="17" y="147"/>
                      <a:pt x="15" y="141"/>
                    </a:cubicBezTo>
                    <a:cubicBezTo>
                      <a:pt x="11" y="134"/>
                      <a:pt x="17" y="122"/>
                      <a:pt x="30" y="109"/>
                    </a:cubicBezTo>
                    <a:cubicBezTo>
                      <a:pt x="38" y="116"/>
                      <a:pt x="47" y="122"/>
                      <a:pt x="57" y="129"/>
                    </a:cubicBezTo>
                    <a:cubicBezTo>
                      <a:pt x="58" y="136"/>
                      <a:pt x="59" y="142"/>
                      <a:pt x="61" y="149"/>
                    </a:cubicBezTo>
                    <a:cubicBezTo>
                      <a:pt x="53" y="150"/>
                      <a:pt x="47" y="151"/>
                      <a:pt x="41" y="151"/>
                    </a:cubicBezTo>
                    <a:close/>
                    <a:moveTo>
                      <a:pt x="129" y="70"/>
                    </a:moveTo>
                    <a:cubicBezTo>
                      <a:pt x="125" y="68"/>
                      <a:pt x="121" y="65"/>
                      <a:pt x="117" y="63"/>
                    </a:cubicBezTo>
                    <a:cubicBezTo>
                      <a:pt x="115" y="63"/>
                      <a:pt x="114" y="62"/>
                      <a:pt x="113" y="62"/>
                    </a:cubicBezTo>
                    <a:cubicBezTo>
                      <a:pt x="118" y="60"/>
                      <a:pt x="123" y="59"/>
                      <a:pt x="127" y="58"/>
                    </a:cubicBezTo>
                    <a:cubicBezTo>
                      <a:pt x="128" y="62"/>
                      <a:pt x="129" y="66"/>
                      <a:pt x="129" y="70"/>
                    </a:cubicBezTo>
                    <a:close/>
                    <a:moveTo>
                      <a:pt x="99" y="10"/>
                    </a:moveTo>
                    <a:cubicBezTo>
                      <a:pt x="108" y="10"/>
                      <a:pt x="119" y="24"/>
                      <a:pt x="125" y="48"/>
                    </a:cubicBezTo>
                    <a:cubicBezTo>
                      <a:pt x="116" y="50"/>
                      <a:pt x="108" y="53"/>
                      <a:pt x="99" y="56"/>
                    </a:cubicBezTo>
                    <a:cubicBezTo>
                      <a:pt x="90" y="53"/>
                      <a:pt x="81" y="50"/>
                      <a:pt x="73" y="48"/>
                    </a:cubicBezTo>
                    <a:cubicBezTo>
                      <a:pt x="79" y="24"/>
                      <a:pt x="89" y="10"/>
                      <a:pt x="99" y="10"/>
                    </a:cubicBezTo>
                    <a:close/>
                    <a:moveTo>
                      <a:pt x="70" y="58"/>
                    </a:moveTo>
                    <a:cubicBezTo>
                      <a:pt x="75" y="59"/>
                      <a:pt x="80" y="60"/>
                      <a:pt x="85" y="62"/>
                    </a:cubicBezTo>
                    <a:cubicBezTo>
                      <a:pt x="83" y="62"/>
                      <a:pt x="82" y="63"/>
                      <a:pt x="81" y="63"/>
                    </a:cubicBezTo>
                    <a:cubicBezTo>
                      <a:pt x="77" y="65"/>
                      <a:pt x="72" y="68"/>
                      <a:pt x="68" y="70"/>
                    </a:cubicBezTo>
                    <a:cubicBezTo>
                      <a:pt x="69" y="66"/>
                      <a:pt x="70" y="62"/>
                      <a:pt x="70" y="58"/>
                    </a:cubicBezTo>
                    <a:close/>
                    <a:moveTo>
                      <a:pt x="70" y="147"/>
                    </a:moveTo>
                    <a:cubicBezTo>
                      <a:pt x="70" y="143"/>
                      <a:pt x="69" y="139"/>
                      <a:pt x="68" y="135"/>
                    </a:cubicBezTo>
                    <a:cubicBezTo>
                      <a:pt x="72" y="137"/>
                      <a:pt x="77" y="139"/>
                      <a:pt x="81" y="141"/>
                    </a:cubicBezTo>
                    <a:cubicBezTo>
                      <a:pt x="82" y="142"/>
                      <a:pt x="83" y="142"/>
                      <a:pt x="85" y="143"/>
                    </a:cubicBezTo>
                    <a:cubicBezTo>
                      <a:pt x="80" y="144"/>
                      <a:pt x="75" y="146"/>
                      <a:pt x="70" y="147"/>
                    </a:cubicBezTo>
                    <a:close/>
                    <a:moveTo>
                      <a:pt x="127" y="147"/>
                    </a:moveTo>
                    <a:cubicBezTo>
                      <a:pt x="123" y="146"/>
                      <a:pt x="118" y="144"/>
                      <a:pt x="113" y="143"/>
                    </a:cubicBezTo>
                    <a:cubicBezTo>
                      <a:pt x="114" y="142"/>
                      <a:pt x="115" y="142"/>
                      <a:pt x="117" y="141"/>
                    </a:cubicBezTo>
                    <a:cubicBezTo>
                      <a:pt x="121" y="139"/>
                      <a:pt x="125" y="137"/>
                      <a:pt x="129" y="135"/>
                    </a:cubicBezTo>
                    <a:cubicBezTo>
                      <a:pt x="129" y="139"/>
                      <a:pt x="128" y="143"/>
                      <a:pt x="127" y="147"/>
                    </a:cubicBezTo>
                    <a:close/>
                    <a:moveTo>
                      <a:pt x="131" y="123"/>
                    </a:moveTo>
                    <a:cubicBezTo>
                      <a:pt x="125" y="126"/>
                      <a:pt x="119" y="129"/>
                      <a:pt x="113" y="132"/>
                    </a:cubicBezTo>
                    <a:cubicBezTo>
                      <a:pt x="108" y="134"/>
                      <a:pt x="103" y="136"/>
                      <a:pt x="99" y="138"/>
                    </a:cubicBezTo>
                    <a:cubicBezTo>
                      <a:pt x="94" y="136"/>
                      <a:pt x="90" y="134"/>
                      <a:pt x="85" y="132"/>
                    </a:cubicBezTo>
                    <a:cubicBezTo>
                      <a:pt x="79" y="129"/>
                      <a:pt x="73" y="126"/>
                      <a:pt x="67" y="123"/>
                    </a:cubicBezTo>
                    <a:cubicBezTo>
                      <a:pt x="66" y="116"/>
                      <a:pt x="66" y="109"/>
                      <a:pt x="66" y="102"/>
                    </a:cubicBezTo>
                    <a:cubicBezTo>
                      <a:pt x="66" y="95"/>
                      <a:pt x="66" y="88"/>
                      <a:pt x="67" y="82"/>
                    </a:cubicBezTo>
                    <a:cubicBezTo>
                      <a:pt x="73" y="79"/>
                      <a:pt x="79" y="76"/>
                      <a:pt x="85" y="73"/>
                    </a:cubicBezTo>
                    <a:cubicBezTo>
                      <a:pt x="90" y="70"/>
                      <a:pt x="94" y="68"/>
                      <a:pt x="99" y="67"/>
                    </a:cubicBezTo>
                    <a:cubicBezTo>
                      <a:pt x="103" y="68"/>
                      <a:pt x="108" y="70"/>
                      <a:pt x="113" y="73"/>
                    </a:cubicBezTo>
                    <a:cubicBezTo>
                      <a:pt x="119" y="76"/>
                      <a:pt x="125" y="79"/>
                      <a:pt x="131" y="82"/>
                    </a:cubicBezTo>
                    <a:cubicBezTo>
                      <a:pt x="131" y="88"/>
                      <a:pt x="131" y="95"/>
                      <a:pt x="131" y="102"/>
                    </a:cubicBezTo>
                    <a:cubicBezTo>
                      <a:pt x="131" y="109"/>
                      <a:pt x="131" y="116"/>
                      <a:pt x="131" y="123"/>
                    </a:cubicBezTo>
                    <a:close/>
                    <a:moveTo>
                      <a:pt x="141" y="88"/>
                    </a:moveTo>
                    <a:cubicBezTo>
                      <a:pt x="148" y="93"/>
                      <a:pt x="155" y="98"/>
                      <a:pt x="160" y="102"/>
                    </a:cubicBezTo>
                    <a:cubicBezTo>
                      <a:pt x="154" y="107"/>
                      <a:pt x="148" y="112"/>
                      <a:pt x="141" y="116"/>
                    </a:cubicBezTo>
                    <a:cubicBezTo>
                      <a:pt x="141" y="112"/>
                      <a:pt x="141" y="107"/>
                      <a:pt x="141" y="102"/>
                    </a:cubicBezTo>
                    <a:cubicBezTo>
                      <a:pt x="141" y="97"/>
                      <a:pt x="141" y="93"/>
                      <a:pt x="141" y="88"/>
                    </a:cubicBezTo>
                    <a:close/>
                    <a:moveTo>
                      <a:pt x="183" y="141"/>
                    </a:moveTo>
                    <a:cubicBezTo>
                      <a:pt x="180" y="147"/>
                      <a:pt x="171" y="151"/>
                      <a:pt x="157" y="151"/>
                    </a:cubicBezTo>
                    <a:cubicBezTo>
                      <a:pt x="157" y="151"/>
                      <a:pt x="157" y="151"/>
                      <a:pt x="157" y="151"/>
                    </a:cubicBezTo>
                    <a:cubicBezTo>
                      <a:pt x="151" y="151"/>
                      <a:pt x="144" y="150"/>
                      <a:pt x="137" y="149"/>
                    </a:cubicBezTo>
                    <a:cubicBezTo>
                      <a:pt x="138" y="142"/>
                      <a:pt x="139" y="136"/>
                      <a:pt x="140" y="129"/>
                    </a:cubicBezTo>
                    <a:cubicBezTo>
                      <a:pt x="150" y="122"/>
                      <a:pt x="160" y="116"/>
                      <a:pt x="168" y="109"/>
                    </a:cubicBezTo>
                    <a:cubicBezTo>
                      <a:pt x="181" y="122"/>
                      <a:pt x="186" y="134"/>
                      <a:pt x="183" y="14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  <p:sp>
            <p:nvSpPr>
              <p:cNvPr id="66" name="Oval 9"/>
              <p:cNvSpPr>
                <a:spLocks noChangeArrowheads="1"/>
              </p:cNvSpPr>
              <p:nvPr>
                <p:custDataLst>
                  <p:tags r:id="rId51"/>
                </p:custDataLst>
              </p:nvPr>
            </p:nvSpPr>
            <p:spPr bwMode="auto">
              <a:xfrm>
                <a:off x="6142038" y="3683000"/>
                <a:ext cx="84138" cy="841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id-ID" sz="1600">
                  <a:solidFill>
                    <a:srgbClr val="000000"/>
                  </a:solidFill>
                </a:endParaRPr>
              </a:p>
            </p:txBody>
          </p:sp>
        </p:grpSp>
      </p:grpSp>
    </p:spTree>
    <p:custDataLst>
      <p:tags r:id="rId52"/>
    </p:custData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cxnSp>
        <p:nvCxnSpPr>
          <p:cNvPr id="28" name="直接连接符 27"/>
          <p:cNvCxnSpPr/>
          <p:nvPr>
            <p:custDataLst>
              <p:tags r:id="rId3"/>
            </p:custDataLst>
          </p:nvPr>
        </p:nvCxnSpPr>
        <p:spPr>
          <a:xfrm flipH="1">
            <a:off x="4112805" y="2255520"/>
            <a:ext cx="1" cy="3943350"/>
          </a:xfrm>
          <a:prstGeom prst="line">
            <a:avLst/>
          </a:prstGeom>
          <a:ln w="12700">
            <a:solidFill>
              <a:srgbClr val="C0C0C0"/>
            </a:solidFill>
            <a:prstDash val="sysDash"/>
          </a:ln>
        </p:spPr>
        <p:style>
          <a:lnRef idx="1">
            <a:srgbClr val="27B1B4"/>
          </a:lnRef>
          <a:fillRef idx="0">
            <a:srgbClr val="27B1B4"/>
          </a:fillRef>
          <a:effectRef idx="0">
            <a:srgbClr val="27B1B4"/>
          </a:effectRef>
          <a:fontRef idx="minor">
            <a:sysClr val="windowText" lastClr="000000"/>
          </a:fontRef>
        </p:style>
      </p:cxnSp>
      <p:grpSp>
        <p:nvGrpSpPr>
          <p:cNvPr id="49" name="组合 48"/>
          <p:cNvGrpSpPr/>
          <p:nvPr>
            <p:custDataLst>
              <p:tags r:id="rId4"/>
            </p:custDataLst>
          </p:nvPr>
        </p:nvGrpSpPr>
        <p:grpSpPr>
          <a:xfrm>
            <a:off x="3111317" y="814896"/>
            <a:ext cx="2002972" cy="2002972"/>
            <a:chOff x="2061027" y="983343"/>
            <a:chExt cx="2002972" cy="2002972"/>
          </a:xfrm>
        </p:grpSpPr>
        <p:sp>
          <p:nvSpPr>
            <p:cNvPr id="25" name="椭圆 24"/>
            <p:cNvSpPr/>
            <p:nvPr>
              <p:custDataLst>
                <p:tags r:id="rId5"/>
              </p:custDataLst>
            </p:nvPr>
          </p:nvSpPr>
          <p:spPr>
            <a:xfrm>
              <a:off x="2061027" y="983343"/>
              <a:ext cx="2002972" cy="2002972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B2B2B2"/>
              </a:solidFill>
              <a:prstDash val="sysDash"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>
              <p:custDataLst>
                <p:tags r:id="rId6"/>
              </p:custDataLst>
            </p:nvPr>
          </p:nvSpPr>
          <p:spPr>
            <a:xfrm>
              <a:off x="2261325" y="1183641"/>
              <a:ext cx="1602377" cy="1602377"/>
            </a:xfrm>
            <a:prstGeom prst="ellipse">
              <a:avLst/>
            </a:prstGeom>
            <a:solidFill>
              <a:srgbClr val="508E53"/>
            </a:solidFill>
            <a:ln>
              <a:noFill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Autofit/>
            </a:bodyPr>
            <a:lstStyle/>
            <a:p>
              <a:pPr lvl="0" algn="ctr"/>
              <a:r>
                <a:rPr lang="zh-CN" altLang="en-US" sz="4000" b="1">
                  <a:solidFill>
                    <a:sysClr val="window" lastClr="FFFCFF"/>
                  </a:solidFill>
                </a:rPr>
                <a:t>心灵</a:t>
              </a:r>
            </a:p>
            <a:p>
              <a:pPr lvl="0" algn="ctr"/>
              <a:r>
                <a:rPr lang="zh-CN" altLang="en-US" sz="4000" b="1">
                  <a:solidFill>
                    <a:sysClr val="window" lastClr="FFFCFF"/>
                  </a:solidFill>
                </a:rPr>
                <a:t>独白</a:t>
              </a:r>
            </a:p>
          </p:txBody>
        </p:sp>
      </p:grpSp>
      <p:grpSp>
        <p:nvGrpSpPr>
          <p:cNvPr id="6" name="组合 5"/>
          <p:cNvGrpSpPr/>
          <p:nvPr>
            <p:custDataLst>
              <p:tags r:id="rId7"/>
            </p:custDataLst>
          </p:nvPr>
        </p:nvGrpSpPr>
        <p:grpSpPr>
          <a:xfrm>
            <a:off x="3886698" y="3018166"/>
            <a:ext cx="3567430" cy="937895"/>
            <a:chOff x="2836408" y="2648596"/>
            <a:chExt cx="3567430" cy="937895"/>
          </a:xfrm>
        </p:grpSpPr>
        <p:sp>
          <p:nvSpPr>
            <p:cNvPr id="7" name="矩形 6"/>
            <p:cNvSpPr/>
            <p:nvPr>
              <p:custDataLst>
                <p:tags r:id="rId8"/>
              </p:custDataLst>
            </p:nvPr>
          </p:nvSpPr>
          <p:spPr>
            <a:xfrm>
              <a:off x="3592058" y="2648596"/>
              <a:ext cx="2811780" cy="937895"/>
            </a:xfrm>
            <a:prstGeom prst="rect">
              <a:avLst/>
            </a:prstGeom>
          </p:spPr>
          <p:txBody>
            <a:bodyPr wrap="square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spc="3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rPr>
                <a:t>把握诗歌内容</a:t>
              </a:r>
              <a:endParaRPr lang="zh-CN" altLang="en-US" sz="2800" b="1" spc="3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endParaRPr>
            </a:p>
          </p:txBody>
        </p:sp>
        <p:sp>
          <p:nvSpPr>
            <p:cNvPr id="32" name="椭圆 31"/>
            <p:cNvSpPr/>
            <p:nvPr>
              <p:custDataLst>
                <p:tags r:id="rId9"/>
              </p:custDataLst>
            </p:nvPr>
          </p:nvSpPr>
          <p:spPr>
            <a:xfrm>
              <a:off x="2836408" y="2868718"/>
              <a:ext cx="452210" cy="45221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C0C0C0"/>
              </a:solidFill>
              <a:prstDash val="sysDash"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>
              <p:custDataLst>
                <p:tags r:id="rId10"/>
              </p:custDataLst>
            </p:nvPr>
          </p:nvSpPr>
          <p:spPr>
            <a:xfrm>
              <a:off x="2922113" y="2954423"/>
              <a:ext cx="280800" cy="280800"/>
            </a:xfrm>
            <a:prstGeom prst="ellipse">
              <a:avLst/>
            </a:prstGeom>
            <a:solidFill>
              <a:srgbClr val="69A35B"/>
            </a:solidFill>
            <a:ln>
              <a:noFill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 fontScale="80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>
            <p:custDataLst>
              <p:tags r:id="rId11"/>
            </p:custDataLst>
          </p:nvPr>
        </p:nvGrpSpPr>
        <p:grpSpPr>
          <a:xfrm>
            <a:off x="3886698" y="3922071"/>
            <a:ext cx="5438912" cy="937980"/>
            <a:chOff x="2836408" y="3552501"/>
            <a:chExt cx="5438912" cy="937980"/>
          </a:xfrm>
        </p:grpSpPr>
        <p:sp>
          <p:nvSpPr>
            <p:cNvPr id="23" name="矩形 22"/>
            <p:cNvSpPr/>
            <p:nvPr>
              <p:custDataLst>
                <p:tags r:id="rId12"/>
              </p:custDataLst>
            </p:nvPr>
          </p:nvSpPr>
          <p:spPr>
            <a:xfrm>
              <a:off x="3592287" y="3552501"/>
              <a:ext cx="4683033" cy="937980"/>
            </a:xfrm>
            <a:prstGeom prst="rect">
              <a:avLst/>
            </a:prstGeom>
          </p:spPr>
          <p:txBody>
            <a:bodyPr wrap="square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spc="3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选择人物形象</a:t>
              </a:r>
            </a:p>
          </p:txBody>
        </p:sp>
        <p:sp>
          <p:nvSpPr>
            <p:cNvPr id="26" name="椭圆 25"/>
            <p:cNvSpPr/>
            <p:nvPr>
              <p:custDataLst>
                <p:tags r:id="rId13"/>
              </p:custDataLst>
            </p:nvPr>
          </p:nvSpPr>
          <p:spPr>
            <a:xfrm>
              <a:off x="2836408" y="3772623"/>
              <a:ext cx="452210" cy="45221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C0C0C0"/>
              </a:solidFill>
              <a:prstDash val="sysDash"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>
              <p:custDataLst>
                <p:tags r:id="rId14"/>
              </p:custDataLst>
            </p:nvPr>
          </p:nvSpPr>
          <p:spPr>
            <a:xfrm>
              <a:off x="2922113" y="3858328"/>
              <a:ext cx="280800" cy="280800"/>
            </a:xfrm>
            <a:prstGeom prst="ellipse">
              <a:avLst/>
            </a:prstGeom>
            <a:solidFill>
              <a:srgbClr val="69A35B"/>
            </a:solidFill>
            <a:ln>
              <a:noFill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 fontScale="80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>
            <p:custDataLst>
              <p:tags r:id="rId15"/>
            </p:custDataLst>
          </p:nvPr>
        </p:nvGrpSpPr>
        <p:grpSpPr>
          <a:xfrm>
            <a:off x="3886698" y="4825976"/>
            <a:ext cx="5438912" cy="937980"/>
            <a:chOff x="2836408" y="4456406"/>
            <a:chExt cx="5438912" cy="937980"/>
          </a:xfrm>
        </p:grpSpPr>
        <p:sp>
          <p:nvSpPr>
            <p:cNvPr id="30" name="矩形 29"/>
            <p:cNvSpPr/>
            <p:nvPr>
              <p:custDataLst>
                <p:tags r:id="rId16"/>
              </p:custDataLst>
            </p:nvPr>
          </p:nvSpPr>
          <p:spPr>
            <a:xfrm>
              <a:off x="3592287" y="4456406"/>
              <a:ext cx="4683033" cy="937980"/>
            </a:xfrm>
            <a:prstGeom prst="rect">
              <a:avLst/>
            </a:prstGeom>
          </p:spPr>
          <p:txBody>
            <a:bodyPr wrap="square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spc="3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关注人物特点</a:t>
              </a:r>
            </a:p>
          </p:txBody>
        </p:sp>
        <p:sp>
          <p:nvSpPr>
            <p:cNvPr id="33" name="椭圆 32"/>
            <p:cNvSpPr/>
            <p:nvPr>
              <p:custDataLst>
                <p:tags r:id="rId17"/>
              </p:custDataLst>
            </p:nvPr>
          </p:nvSpPr>
          <p:spPr>
            <a:xfrm>
              <a:off x="2836408" y="4676528"/>
              <a:ext cx="452210" cy="45221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C0C0C0"/>
              </a:solidFill>
              <a:prstDash val="sysDash"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>
              <p:custDataLst>
                <p:tags r:id="rId18"/>
              </p:custDataLst>
            </p:nvPr>
          </p:nvSpPr>
          <p:spPr>
            <a:xfrm>
              <a:off x="2922113" y="4762233"/>
              <a:ext cx="280800" cy="280800"/>
            </a:xfrm>
            <a:prstGeom prst="ellipse">
              <a:avLst/>
            </a:prstGeom>
            <a:solidFill>
              <a:srgbClr val="69A35B"/>
            </a:solidFill>
            <a:ln>
              <a:noFill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 fontScale="80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>
            <p:custDataLst>
              <p:tags r:id="rId19"/>
            </p:custDataLst>
          </p:nvPr>
        </p:nvGrpSpPr>
        <p:grpSpPr>
          <a:xfrm>
            <a:off x="3886698" y="5729880"/>
            <a:ext cx="5438912" cy="937980"/>
            <a:chOff x="2836408" y="5360310"/>
            <a:chExt cx="5438912" cy="937980"/>
          </a:xfrm>
        </p:grpSpPr>
        <p:sp>
          <p:nvSpPr>
            <p:cNvPr id="36" name="矩形 35"/>
            <p:cNvSpPr/>
            <p:nvPr>
              <p:custDataLst>
                <p:tags r:id="rId20"/>
              </p:custDataLst>
            </p:nvPr>
          </p:nvSpPr>
          <p:spPr>
            <a:xfrm>
              <a:off x="3592287" y="5360310"/>
              <a:ext cx="4683033" cy="937980"/>
            </a:xfrm>
            <a:prstGeom prst="rect">
              <a:avLst/>
            </a:prstGeom>
          </p:spPr>
          <p:txBody>
            <a:bodyPr wrap="square" anchor="ctr" anchorCtr="0">
              <a:norm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2800" b="1" spc="3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</a:rPr>
                <a:t>代入诗歌情境</a:t>
              </a:r>
            </a:p>
          </p:txBody>
        </p:sp>
        <p:sp>
          <p:nvSpPr>
            <p:cNvPr id="37" name="椭圆 36"/>
            <p:cNvSpPr/>
            <p:nvPr>
              <p:custDataLst>
                <p:tags r:id="rId21"/>
              </p:custDataLst>
            </p:nvPr>
          </p:nvSpPr>
          <p:spPr>
            <a:xfrm>
              <a:off x="2836408" y="5580432"/>
              <a:ext cx="452210" cy="45221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C0C0C0"/>
              </a:solidFill>
              <a:prstDash val="sysDash"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>
              <p:custDataLst>
                <p:tags r:id="rId22"/>
              </p:custDataLst>
            </p:nvPr>
          </p:nvSpPr>
          <p:spPr>
            <a:xfrm>
              <a:off x="2922113" y="5666137"/>
              <a:ext cx="280800" cy="280800"/>
            </a:xfrm>
            <a:prstGeom prst="ellipse">
              <a:avLst/>
            </a:prstGeom>
            <a:solidFill>
              <a:srgbClr val="69A35B"/>
            </a:solidFill>
            <a:ln>
              <a:noFill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 fontScale="80000" lnSpcReduction="10000"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>
            <p:custDataLst>
              <p:tags r:id="rId23"/>
            </p:custDataLst>
          </p:nvPr>
        </p:nvSpPr>
        <p:spPr>
          <a:xfrm>
            <a:off x="5309235" y="1141095"/>
            <a:ext cx="41211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选择《插秧歌》中的某一人物形象，给他（她）写一段心灵独白。</a:t>
            </a:r>
          </a:p>
        </p:txBody>
      </p:sp>
      <p:sp>
        <p:nvSpPr>
          <p:cNvPr id="2" name="文本框 1"/>
          <p:cNvSpPr txBox="1"/>
          <p:nvPr>
            <p:custDataLst>
              <p:tags r:id="rId24"/>
            </p:custDataLst>
          </p:nvPr>
        </p:nvSpPr>
        <p:spPr>
          <a:xfrm>
            <a:off x="8397240" y="3211195"/>
            <a:ext cx="1228725" cy="31051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田夫</a:t>
            </a:r>
          </a:p>
          <a:p>
            <a:pPr>
              <a:lnSpc>
                <a:spcPct val="140000"/>
              </a:lnSpc>
            </a:pP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田妇</a:t>
            </a:r>
          </a:p>
          <a:p>
            <a:pPr>
              <a:lnSpc>
                <a:spcPct val="140000"/>
              </a:lnSpc>
            </a:pP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大儿</a:t>
            </a:r>
          </a:p>
          <a:p>
            <a:pPr>
              <a:lnSpc>
                <a:spcPct val="140000"/>
              </a:lnSpc>
            </a:pP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小儿</a:t>
            </a:r>
          </a:p>
          <a:p>
            <a:pPr>
              <a:lnSpc>
                <a:spcPct val="140000"/>
              </a:lnSpc>
            </a:pPr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</a:rPr>
              <a:t>饷者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9" name="任意多边形 88"/>
          <p:cNvSpPr/>
          <p:nvPr>
            <p:custDataLst>
              <p:tags r:id="rId3"/>
            </p:custDataLst>
          </p:nvPr>
        </p:nvSpPr>
        <p:spPr>
          <a:xfrm>
            <a:off x="1786256" y="2771608"/>
            <a:ext cx="4749143" cy="3315502"/>
          </a:xfrm>
          <a:custGeom>
            <a:gdLst>
              <a:gd name="connsiteX0" fmla="*/ 1873445 w 4749143"/>
              <a:gd name="connsiteY0" fmla="*/ 0 h 3315502"/>
              <a:gd name="connsiteX1" fmla="*/ 4749143 w 4749143"/>
              <a:gd name="connsiteY1" fmla="*/ 2875698 h 3315502"/>
              <a:gd name="connsiteX2" fmla="*/ 4734296 w 4749143"/>
              <a:gd name="connsiteY2" fmla="*/ 3169722 h 3315502"/>
              <a:gd name="connsiteX3" fmla="*/ 4712048 w 4749143"/>
              <a:gd name="connsiteY3" fmla="*/ 3315502 h 3315502"/>
              <a:gd name="connsiteX4" fmla="*/ 0 w 4749143"/>
              <a:gd name="connsiteY4" fmla="*/ 3315502 h 3315502"/>
              <a:gd name="connsiteX5" fmla="*/ 0 w 4749143"/>
              <a:gd name="connsiteY5" fmla="*/ 696873 h 3315502"/>
              <a:gd name="connsiteX6" fmla="*/ 44234 w 4749143"/>
              <a:gd name="connsiteY6" fmla="*/ 656670 h 3315502"/>
              <a:gd name="connsiteX7" fmla="*/ 1873445 w 4749143"/>
              <a:gd name="connsiteY7" fmla="*/ 0 h 331550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749143" h="3315501">
                <a:moveTo>
                  <a:pt x="1873445" y="0"/>
                </a:moveTo>
                <a:cubicBezTo>
                  <a:pt x="3461649" y="0"/>
                  <a:pt x="4749143" y="1287494"/>
                  <a:pt x="4749143" y="2875698"/>
                </a:cubicBezTo>
                <a:cubicBezTo>
                  <a:pt x="4749143" y="2974961"/>
                  <a:pt x="4744114" y="3073049"/>
                  <a:pt x="4734296" y="3169722"/>
                </a:cubicBezTo>
                <a:lnTo>
                  <a:pt x="4712048" y="3315502"/>
                </a:lnTo>
                <a:lnTo>
                  <a:pt x="0" y="3315502"/>
                </a:lnTo>
                <a:lnTo>
                  <a:pt x="0" y="696873"/>
                </a:lnTo>
                <a:lnTo>
                  <a:pt x="44234" y="656670"/>
                </a:lnTo>
                <a:cubicBezTo>
                  <a:pt x="541324" y="246435"/>
                  <a:pt x="1178606" y="0"/>
                  <a:pt x="1873445" y="0"/>
                </a:cubicBezTo>
                <a:close/>
              </a:path>
            </a:pathLst>
          </a:custGeom>
          <a:solidFill>
            <a:srgbClr val="508E53"/>
          </a:solidFill>
          <a:ln w="38100">
            <a:solidFill>
              <a:srgbClr val="69A35B"/>
            </a:solidFill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任意多边形 4"/>
          <p:cNvSpPr/>
          <p:nvPr>
            <p:custDataLst>
              <p:tags r:id="rId4"/>
            </p:custDataLst>
          </p:nvPr>
        </p:nvSpPr>
        <p:spPr>
          <a:xfrm rot="8078963">
            <a:off x="4050270" y="1332251"/>
            <a:ext cx="534637" cy="136541"/>
          </a:xfrm>
          <a:custGeom>
            <a:gdLst>
              <a:gd name="connsiteX0" fmla="*/ 1540473 w 1550160"/>
              <a:gd name="connsiteY0" fmla="*/ 0 h 430842"/>
              <a:gd name="connsiteX1" fmla="*/ 1550160 w 1550160"/>
              <a:gd name="connsiteY1" fmla="*/ 430842 h 430842"/>
              <a:gd name="connsiteX2" fmla="*/ 208312 w 1550160"/>
              <a:gd name="connsiteY2" fmla="*/ 430842 h 430842"/>
              <a:gd name="connsiteX3" fmla="*/ 0 w 1550160"/>
              <a:gd name="connsiteY3" fmla="*/ 222530 h 430842"/>
              <a:gd name="connsiteX4" fmla="*/ 0 w 1550160"/>
              <a:gd name="connsiteY4" fmla="*/ 208312 h 430842"/>
              <a:gd name="connsiteX5" fmla="*/ 208312 w 1550160"/>
              <a:gd name="connsiteY5" fmla="*/ 0 h 43084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0160" h="430842">
                <a:moveTo>
                  <a:pt x="1540473" y="0"/>
                </a:moveTo>
                <a:lnTo>
                  <a:pt x="1550160" y="430842"/>
                </a:lnTo>
                <a:lnTo>
                  <a:pt x="208312" y="430842"/>
                </a:lnTo>
                <a:cubicBezTo>
                  <a:pt x="93264" y="430842"/>
                  <a:pt x="0" y="337578"/>
                  <a:pt x="0" y="222530"/>
                </a:cubicBezTo>
                <a:lnTo>
                  <a:pt x="0" y="208312"/>
                </a:lnTo>
                <a:cubicBezTo>
                  <a:pt x="0" y="93264"/>
                  <a:pt x="93264" y="0"/>
                  <a:pt x="208312" y="0"/>
                </a:cubicBezTo>
                <a:close/>
              </a:path>
            </a:pathLst>
          </a:cu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矩形 12"/>
          <p:cNvSpPr/>
          <p:nvPr>
            <p:custDataLst>
              <p:tags r:id="rId5"/>
            </p:custDataLst>
          </p:nvPr>
        </p:nvSpPr>
        <p:spPr>
          <a:xfrm rot="13436727">
            <a:off x="4062335" y="1552371"/>
            <a:ext cx="73597" cy="137818"/>
          </a:xfrm>
          <a:prstGeom prst="rect">
            <a:avLst/>
          </a:pr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" name="直接连接符 5"/>
          <p:cNvCxnSpPr/>
          <p:nvPr>
            <p:custDataLst>
              <p:tags r:id="rId6"/>
            </p:custDataLst>
          </p:nvPr>
        </p:nvCxnSpPr>
        <p:spPr>
          <a:xfrm rot="10985882" flipH="1">
            <a:off x="4190984" y="1261999"/>
            <a:ext cx="229990" cy="248390"/>
          </a:xfrm>
          <a:prstGeom prst="line">
            <a:avLst/>
          </a:prstGeom>
          <a:ln>
            <a:solidFill>
              <a:srgbClr val="B1C646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7" name="同心圆 6"/>
          <p:cNvSpPr/>
          <p:nvPr>
            <p:custDataLst>
              <p:tags r:id="rId7"/>
            </p:custDataLst>
          </p:nvPr>
        </p:nvSpPr>
        <p:spPr>
          <a:xfrm>
            <a:off x="3510957" y="1564371"/>
            <a:ext cx="696046" cy="696047"/>
          </a:xfrm>
          <a:prstGeom prst="donut">
            <a:avLst>
              <a:gd name="adj" fmla="val 7715"/>
            </a:avLst>
          </a:pr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1" name="直接箭头连接符 90"/>
          <p:cNvCxnSpPr/>
          <p:nvPr>
            <p:custDataLst>
              <p:tags r:id="rId8"/>
            </p:custDataLst>
          </p:nvPr>
        </p:nvCxnSpPr>
        <p:spPr>
          <a:xfrm flipV="1">
            <a:off x="3324086" y="2213932"/>
            <a:ext cx="245171" cy="508617"/>
          </a:xfrm>
          <a:prstGeom prst="straightConnector1">
            <a:avLst/>
          </a:prstGeom>
          <a:ln w="38100">
            <a:solidFill>
              <a:srgbClr val="69A35B"/>
            </a:solidFill>
            <a:prstDash val="dash"/>
            <a:tailEnd type="triangl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77" name="任意多边形 76"/>
          <p:cNvSpPr/>
          <p:nvPr>
            <p:custDataLst>
              <p:tags r:id="rId9"/>
            </p:custDataLst>
          </p:nvPr>
        </p:nvSpPr>
        <p:spPr>
          <a:xfrm rot="8078963">
            <a:off x="7200386" y="3435549"/>
            <a:ext cx="534638" cy="136541"/>
          </a:xfrm>
          <a:custGeom>
            <a:gdLst>
              <a:gd name="connsiteX0" fmla="*/ 1540473 w 1550160"/>
              <a:gd name="connsiteY0" fmla="*/ 0 h 430842"/>
              <a:gd name="connsiteX1" fmla="*/ 1550160 w 1550160"/>
              <a:gd name="connsiteY1" fmla="*/ 430842 h 430842"/>
              <a:gd name="connsiteX2" fmla="*/ 208312 w 1550160"/>
              <a:gd name="connsiteY2" fmla="*/ 430842 h 430842"/>
              <a:gd name="connsiteX3" fmla="*/ 0 w 1550160"/>
              <a:gd name="connsiteY3" fmla="*/ 222530 h 430842"/>
              <a:gd name="connsiteX4" fmla="*/ 0 w 1550160"/>
              <a:gd name="connsiteY4" fmla="*/ 208312 h 430842"/>
              <a:gd name="connsiteX5" fmla="*/ 208312 w 1550160"/>
              <a:gd name="connsiteY5" fmla="*/ 0 h 43084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0160" h="430842">
                <a:moveTo>
                  <a:pt x="1540473" y="0"/>
                </a:moveTo>
                <a:lnTo>
                  <a:pt x="1550160" y="430842"/>
                </a:lnTo>
                <a:lnTo>
                  <a:pt x="208312" y="430842"/>
                </a:lnTo>
                <a:cubicBezTo>
                  <a:pt x="93264" y="430842"/>
                  <a:pt x="0" y="337578"/>
                  <a:pt x="0" y="222530"/>
                </a:cubicBezTo>
                <a:lnTo>
                  <a:pt x="0" y="208312"/>
                </a:lnTo>
                <a:cubicBezTo>
                  <a:pt x="0" y="93264"/>
                  <a:pt x="93264" y="0"/>
                  <a:pt x="208312" y="0"/>
                </a:cubicBezTo>
                <a:close/>
              </a:path>
            </a:pathLst>
          </a:cu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8" name="矩形 77"/>
          <p:cNvSpPr/>
          <p:nvPr>
            <p:custDataLst>
              <p:tags r:id="rId10"/>
            </p:custDataLst>
          </p:nvPr>
        </p:nvSpPr>
        <p:spPr>
          <a:xfrm rot="13436727">
            <a:off x="7212452" y="3655669"/>
            <a:ext cx="73597" cy="137818"/>
          </a:xfrm>
          <a:prstGeom prst="rect">
            <a:avLst/>
          </a:pr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76" name="直接连接符 75"/>
          <p:cNvCxnSpPr/>
          <p:nvPr>
            <p:custDataLst>
              <p:tags r:id="rId11"/>
            </p:custDataLst>
          </p:nvPr>
        </p:nvCxnSpPr>
        <p:spPr>
          <a:xfrm rot="10985882" flipH="1">
            <a:off x="7341101" y="3365296"/>
            <a:ext cx="229990" cy="248390"/>
          </a:xfrm>
          <a:prstGeom prst="line">
            <a:avLst/>
          </a:prstGeom>
          <a:ln>
            <a:solidFill>
              <a:srgbClr val="B1C646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74" name="同心圆 73"/>
          <p:cNvSpPr/>
          <p:nvPr>
            <p:custDataLst>
              <p:tags r:id="rId12"/>
            </p:custDataLst>
          </p:nvPr>
        </p:nvSpPr>
        <p:spPr>
          <a:xfrm>
            <a:off x="6661073" y="3667669"/>
            <a:ext cx="696046" cy="696048"/>
          </a:xfrm>
          <a:prstGeom prst="donut">
            <a:avLst>
              <a:gd name="adj" fmla="val 7715"/>
            </a:avLst>
          </a:pr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2" name="直接箭头连接符 91"/>
          <p:cNvCxnSpPr/>
          <p:nvPr>
            <p:custDataLst>
              <p:tags r:id="rId13"/>
            </p:custDataLst>
          </p:nvPr>
        </p:nvCxnSpPr>
        <p:spPr>
          <a:xfrm flipV="1">
            <a:off x="6329338" y="4163153"/>
            <a:ext cx="254325" cy="63385"/>
          </a:xfrm>
          <a:prstGeom prst="straightConnector1">
            <a:avLst/>
          </a:prstGeom>
          <a:ln w="38100">
            <a:solidFill>
              <a:srgbClr val="69A35B"/>
            </a:solidFill>
            <a:prstDash val="dash"/>
            <a:tailEnd type="triangl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63" name="任意多边形 62"/>
          <p:cNvSpPr/>
          <p:nvPr>
            <p:custDataLst>
              <p:tags r:id="rId14"/>
            </p:custDataLst>
          </p:nvPr>
        </p:nvSpPr>
        <p:spPr>
          <a:xfrm rot="8078963">
            <a:off x="6193552" y="2260381"/>
            <a:ext cx="534637" cy="136541"/>
          </a:xfrm>
          <a:custGeom>
            <a:gdLst>
              <a:gd name="connsiteX0" fmla="*/ 1540473 w 1550160"/>
              <a:gd name="connsiteY0" fmla="*/ 0 h 430842"/>
              <a:gd name="connsiteX1" fmla="*/ 1550160 w 1550160"/>
              <a:gd name="connsiteY1" fmla="*/ 430842 h 430842"/>
              <a:gd name="connsiteX2" fmla="*/ 208312 w 1550160"/>
              <a:gd name="connsiteY2" fmla="*/ 430842 h 430842"/>
              <a:gd name="connsiteX3" fmla="*/ 0 w 1550160"/>
              <a:gd name="connsiteY3" fmla="*/ 222530 h 430842"/>
              <a:gd name="connsiteX4" fmla="*/ 0 w 1550160"/>
              <a:gd name="connsiteY4" fmla="*/ 208312 h 430842"/>
              <a:gd name="connsiteX5" fmla="*/ 208312 w 1550160"/>
              <a:gd name="connsiteY5" fmla="*/ 0 h 43084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0160" h="430842">
                <a:moveTo>
                  <a:pt x="1540473" y="0"/>
                </a:moveTo>
                <a:lnTo>
                  <a:pt x="1550160" y="430842"/>
                </a:lnTo>
                <a:lnTo>
                  <a:pt x="208312" y="430842"/>
                </a:lnTo>
                <a:cubicBezTo>
                  <a:pt x="93264" y="430842"/>
                  <a:pt x="0" y="337578"/>
                  <a:pt x="0" y="222530"/>
                </a:cubicBezTo>
                <a:lnTo>
                  <a:pt x="0" y="208312"/>
                </a:lnTo>
                <a:cubicBezTo>
                  <a:pt x="0" y="93264"/>
                  <a:pt x="93264" y="0"/>
                  <a:pt x="208312" y="0"/>
                </a:cubicBezTo>
                <a:close/>
              </a:path>
            </a:pathLst>
          </a:cu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矩形 63"/>
          <p:cNvSpPr/>
          <p:nvPr>
            <p:custDataLst>
              <p:tags r:id="rId15"/>
            </p:custDataLst>
          </p:nvPr>
        </p:nvSpPr>
        <p:spPr>
          <a:xfrm rot="13436727">
            <a:off x="6205617" y="2480501"/>
            <a:ext cx="73597" cy="137818"/>
          </a:xfrm>
          <a:prstGeom prst="rect">
            <a:avLst/>
          </a:pr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62" name="直接连接符 61"/>
          <p:cNvCxnSpPr/>
          <p:nvPr>
            <p:custDataLst>
              <p:tags r:id="rId16"/>
            </p:custDataLst>
          </p:nvPr>
        </p:nvCxnSpPr>
        <p:spPr>
          <a:xfrm rot="10985882" flipH="1">
            <a:off x="6334266" y="2190129"/>
            <a:ext cx="229990" cy="248390"/>
          </a:xfrm>
          <a:prstGeom prst="line">
            <a:avLst/>
          </a:prstGeom>
          <a:ln>
            <a:solidFill>
              <a:srgbClr val="B1C646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60" name="同心圆 59"/>
          <p:cNvSpPr/>
          <p:nvPr>
            <p:custDataLst>
              <p:tags r:id="rId17"/>
            </p:custDataLst>
          </p:nvPr>
        </p:nvSpPr>
        <p:spPr>
          <a:xfrm>
            <a:off x="5654239" y="2492501"/>
            <a:ext cx="696046" cy="696047"/>
          </a:xfrm>
          <a:prstGeom prst="donut">
            <a:avLst>
              <a:gd name="adj" fmla="val 7715"/>
            </a:avLst>
          </a:pr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94" name="直接箭头连接符 93"/>
          <p:cNvCxnSpPr/>
          <p:nvPr>
            <p:custDataLst>
              <p:tags r:id="rId18"/>
            </p:custDataLst>
          </p:nvPr>
        </p:nvCxnSpPr>
        <p:spPr>
          <a:xfrm flipV="1">
            <a:off x="5462515" y="3087907"/>
            <a:ext cx="191724" cy="165822"/>
          </a:xfrm>
          <a:prstGeom prst="straightConnector1">
            <a:avLst/>
          </a:prstGeom>
          <a:ln w="38100">
            <a:solidFill>
              <a:srgbClr val="69A35B"/>
            </a:solidFill>
            <a:prstDash val="dash"/>
            <a:tailEnd type="triangl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96" name="文本框 95"/>
          <p:cNvSpPr txBox="1"/>
          <p:nvPr>
            <p:custDataLst>
              <p:tags r:id="rId19"/>
            </p:custDataLst>
          </p:nvPr>
        </p:nvSpPr>
        <p:spPr>
          <a:xfrm>
            <a:off x="2488565" y="4953000"/>
            <a:ext cx="2388235" cy="831850"/>
          </a:xfrm>
          <a:prstGeom prst="rect">
            <a:avLst/>
          </a:prstGeom>
          <a:noFill/>
        </p:spPr>
        <p:txBody>
          <a:bodyPr wrap="square" rtlCol="0">
            <a:no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4000" b="1" spc="300">
                <a:solidFill>
                  <a:sysClr val="window" lastClr="FFFC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田夫</a:t>
            </a:r>
          </a:p>
        </p:txBody>
      </p:sp>
      <p:sp>
        <p:nvSpPr>
          <p:cNvPr id="67" name="任意多边形 76"/>
          <p:cNvSpPr/>
          <p:nvPr>
            <p:custDataLst>
              <p:tags r:id="rId20"/>
            </p:custDataLst>
          </p:nvPr>
        </p:nvSpPr>
        <p:spPr>
          <a:xfrm rot="8078963">
            <a:off x="8253509" y="4720800"/>
            <a:ext cx="534638" cy="136541"/>
          </a:xfrm>
          <a:custGeom>
            <a:gdLst>
              <a:gd name="connsiteX0" fmla="*/ 1540473 w 1550160"/>
              <a:gd name="connsiteY0" fmla="*/ 0 h 430842"/>
              <a:gd name="connsiteX1" fmla="*/ 1550160 w 1550160"/>
              <a:gd name="connsiteY1" fmla="*/ 430842 h 430842"/>
              <a:gd name="connsiteX2" fmla="*/ 208312 w 1550160"/>
              <a:gd name="connsiteY2" fmla="*/ 430842 h 430842"/>
              <a:gd name="connsiteX3" fmla="*/ 0 w 1550160"/>
              <a:gd name="connsiteY3" fmla="*/ 222530 h 430842"/>
              <a:gd name="connsiteX4" fmla="*/ 0 w 1550160"/>
              <a:gd name="connsiteY4" fmla="*/ 208312 h 430842"/>
              <a:gd name="connsiteX5" fmla="*/ 208312 w 1550160"/>
              <a:gd name="connsiteY5" fmla="*/ 0 h 43084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1550160" h="430842">
                <a:moveTo>
                  <a:pt x="1540473" y="0"/>
                </a:moveTo>
                <a:lnTo>
                  <a:pt x="1550160" y="430842"/>
                </a:lnTo>
                <a:lnTo>
                  <a:pt x="208312" y="430842"/>
                </a:lnTo>
                <a:cubicBezTo>
                  <a:pt x="93264" y="430842"/>
                  <a:pt x="0" y="337578"/>
                  <a:pt x="0" y="222530"/>
                </a:cubicBezTo>
                <a:lnTo>
                  <a:pt x="0" y="208312"/>
                </a:lnTo>
                <a:cubicBezTo>
                  <a:pt x="0" y="93264"/>
                  <a:pt x="93264" y="0"/>
                  <a:pt x="208312" y="0"/>
                </a:cubicBezTo>
                <a:close/>
              </a:path>
            </a:pathLst>
          </a:cu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8" name="矩形 67"/>
          <p:cNvSpPr/>
          <p:nvPr>
            <p:custDataLst>
              <p:tags r:id="rId21"/>
            </p:custDataLst>
          </p:nvPr>
        </p:nvSpPr>
        <p:spPr>
          <a:xfrm rot="13436727">
            <a:off x="8265575" y="4940920"/>
            <a:ext cx="73597" cy="137818"/>
          </a:xfrm>
          <a:prstGeom prst="rect">
            <a:avLst/>
          </a:pr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 fontScale="25000" lnSpcReduction="20000"/>
          </a:bodyPr>
          <a:lstStyle/>
          <a:p>
            <a:pPr algn="ctr">
              <a:lnSpc>
                <a:spcPct val="140000"/>
              </a:lnSpc>
            </a:pPr>
            <a:endParaRPr lang="zh-CN" altLang="en-US" sz="120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6" name="直接连接符 55"/>
          <p:cNvCxnSpPr/>
          <p:nvPr>
            <p:custDataLst>
              <p:tags r:id="rId22"/>
            </p:custDataLst>
          </p:nvPr>
        </p:nvCxnSpPr>
        <p:spPr>
          <a:xfrm rot="10985882" flipH="1">
            <a:off x="8394224" y="4650547"/>
            <a:ext cx="229990" cy="248390"/>
          </a:xfrm>
          <a:prstGeom prst="line">
            <a:avLst/>
          </a:prstGeom>
          <a:ln>
            <a:solidFill>
              <a:srgbClr val="B1C646"/>
            </a:solidFill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sp>
        <p:nvSpPr>
          <p:cNvPr id="53" name="同心圆 73"/>
          <p:cNvSpPr/>
          <p:nvPr>
            <p:custDataLst>
              <p:tags r:id="rId23"/>
            </p:custDataLst>
          </p:nvPr>
        </p:nvSpPr>
        <p:spPr>
          <a:xfrm>
            <a:off x="7714196" y="4952920"/>
            <a:ext cx="696046" cy="696048"/>
          </a:xfrm>
          <a:prstGeom prst="donut">
            <a:avLst>
              <a:gd name="adj" fmla="val 7715"/>
            </a:avLst>
          </a:prstGeom>
          <a:solidFill>
            <a:srgbClr val="85B311"/>
          </a:solidFill>
          <a:ln>
            <a:noFill/>
          </a:ln>
        </p:spPr>
        <p:style>
          <a:lnRef idx="2">
            <a:srgbClr val="1F74AD">
              <a:shade val="50000"/>
            </a:srgbClr>
          </a:lnRef>
          <a:fillRef idx="1">
            <a:srgbClr val="1F74AD"/>
          </a:fillRef>
          <a:effectRef idx="0">
            <a:srgbClr val="1F74AD"/>
          </a:effectRef>
          <a:fontRef idx="minor">
            <a:sysClr val="window" lastClr="FFFCFF"/>
          </a:fontRef>
        </p:style>
        <p:txBody>
          <a:bodyPr rtlCol="0" anchor="ctr">
            <a:normAutofit/>
          </a:bodyPr>
          <a:lstStyle/>
          <a:p>
            <a:pPr algn="ctr">
              <a:lnSpc>
                <a:spcPct val="120000"/>
              </a:lnSpc>
            </a:pPr>
            <a:endParaRPr lang="zh-CN" altLang="en-US" sz="1200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51" name="直接箭头连接符 50"/>
          <p:cNvCxnSpPr/>
          <p:nvPr>
            <p:custDataLst>
              <p:tags r:id="rId24"/>
            </p:custDataLst>
          </p:nvPr>
        </p:nvCxnSpPr>
        <p:spPr>
          <a:xfrm flipV="1">
            <a:off x="6834931" y="5401637"/>
            <a:ext cx="783907" cy="174559"/>
          </a:xfrm>
          <a:prstGeom prst="straightConnector1">
            <a:avLst/>
          </a:prstGeom>
          <a:ln w="38100">
            <a:solidFill>
              <a:srgbClr val="69A35B"/>
            </a:solidFill>
            <a:prstDash val="dash"/>
            <a:tailEnd type="triangle"/>
          </a:ln>
        </p:spPr>
        <p:style>
          <a:lnRef idx="1">
            <a:srgbClr val="1F74AD"/>
          </a:lnRef>
          <a:fillRef idx="0">
            <a:srgbClr val="1F74AD"/>
          </a:fillRef>
          <a:effectRef idx="0">
            <a:srgbClr val="1F74AD"/>
          </a:effectRef>
          <a:fontRef idx="minor">
            <a:srgbClr val="000000"/>
          </a:fontRef>
        </p:style>
      </p:cxnSp>
      <p:pic>
        <p:nvPicPr>
          <p:cNvPr id="2" name="图片 1"/>
          <p:cNvPicPr>
            <a:picLocks noChangeAspect="1"/>
          </p:cNvPicPr>
          <p:nvPr>
            <p:custDataLst>
              <p:tags r:id="rId26"/>
            </p:custDataLst>
          </p:nvPr>
        </p:nvPicPr>
        <p:blipFill>
          <a:blip r:embed="rId2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83560" y="3403600"/>
            <a:ext cx="1523365" cy="1623060"/>
          </a:xfrm>
          <a:prstGeom prst="rect">
            <a:avLst/>
          </a:prstGeom>
        </p:spPr>
      </p:pic>
      <p:sp>
        <p:nvSpPr>
          <p:cNvPr id="3" name="文本框 2"/>
          <p:cNvSpPr txBox="1"/>
          <p:nvPr>
            <p:custDataLst>
              <p:tags r:id="rId27"/>
            </p:custDataLst>
          </p:nvPr>
        </p:nvSpPr>
        <p:spPr bwMode="auto">
          <a:xfrm>
            <a:off x="4606925" y="1162050"/>
            <a:ext cx="2409825" cy="97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000" b="1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田夫抛秧田妇接</a:t>
            </a:r>
            <a:endParaRPr lang="zh-CN" altLang="en-US" sz="2000" b="1" spc="3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</a:endParaRP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000" b="1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小儿拔秧大儿插</a:t>
            </a:r>
            <a:endParaRPr lang="zh-CN" altLang="en-US" sz="2000" b="1" spc="300"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>
            <p:custDataLst>
              <p:tags r:id="rId28"/>
            </p:custDataLst>
          </p:nvPr>
        </p:nvSpPr>
        <p:spPr bwMode="auto">
          <a:xfrm>
            <a:off x="6697345" y="2172970"/>
            <a:ext cx="2409825" cy="97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000" b="1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笠是兜鍪蓑是甲雨从头上湿到胛</a:t>
            </a:r>
          </a:p>
        </p:txBody>
      </p:sp>
      <p:sp>
        <p:nvSpPr>
          <p:cNvPr id="8" name="文本框 7"/>
          <p:cNvSpPr txBox="1"/>
          <p:nvPr>
            <p:custDataLst>
              <p:tags r:id="rId29"/>
            </p:custDataLst>
          </p:nvPr>
        </p:nvSpPr>
        <p:spPr bwMode="auto">
          <a:xfrm>
            <a:off x="7713980" y="3530600"/>
            <a:ext cx="2409825" cy="97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000" b="1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唤渠朝餐歇半霎低头折腰只不答</a:t>
            </a:r>
          </a:p>
        </p:txBody>
      </p:sp>
      <p:sp>
        <p:nvSpPr>
          <p:cNvPr id="9" name="文本框 8"/>
          <p:cNvSpPr txBox="1"/>
          <p:nvPr>
            <p:custDataLst>
              <p:tags r:id="rId30"/>
            </p:custDataLst>
          </p:nvPr>
        </p:nvSpPr>
        <p:spPr bwMode="auto">
          <a:xfrm>
            <a:off x="8757285" y="4644390"/>
            <a:ext cx="2409825" cy="9702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90000" tIns="46800" rIns="90000" bIns="0" anchor="b" anchorCtr="0"/>
          <a:lstStyle>
            <a:defPPr>
              <a:defRPr lang="zh-CN"/>
            </a:defPPr>
            <a:lvl1pPr marL="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1pPr>
            <a:lvl2pPr marL="457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2pPr>
            <a:lvl3pPr marL="914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3pPr>
            <a:lvl4pPr marL="1371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4pPr>
            <a:lvl5pPr marL="18288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5pPr>
            <a:lvl6pPr marL="22860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6pPr>
            <a:lvl7pPr marL="27432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7pPr>
            <a:lvl8pPr marL="32004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8pPr>
            <a:lvl9pPr marL="3657600" algn="l" defTabSz="913765" rtl="0" eaLnBrk="1" latinLnBrk="0" hangingPunct="1">
              <a:defRPr sz="1800" kern="1200">
                <a:solidFill>
                  <a:srgbClr val="000000"/>
                </a:solidFill>
              </a:defRPr>
            </a:lvl9pPr>
          </a:lstStyle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000" b="1" spc="3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秧根未牢莳未匝照管鹅儿与雏鸭</a:t>
            </a:r>
          </a:p>
        </p:txBody>
      </p:sp>
    </p:spTree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" name="图片 2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7560" y="1415415"/>
            <a:ext cx="1523365" cy="1623060"/>
          </a:xfrm>
          <a:prstGeom prst="rect">
            <a:avLst/>
          </a:prstGeom>
        </p:spPr>
      </p:pic>
      <p:sp>
        <p:nvSpPr>
          <p:cNvPr id="5" name="标题 4"/>
          <p:cNvSpPr>
            <a:spLocks noGrp="1"/>
          </p:cNvSpPr>
          <p:nvPr>
            <p:ph type="title"/>
            <p:custDataLst>
              <p:tags r:id="rId5"/>
            </p:custDataLst>
          </p:nvPr>
        </p:nvSpPr>
        <p:spPr>
          <a:xfrm>
            <a:off x="3590925" y="1415415"/>
            <a:ext cx="6754495" cy="4766310"/>
          </a:xfrm>
        </p:spPr>
        <p:txBody>
          <a:bodyPr>
            <a:normAutofit fontScale="90000"/>
          </a:bodyPr>
          <a:lstStyle/>
          <a:p>
            <a:pPr algn="l">
              <a:lnSpc>
                <a:spcPct val="100000"/>
              </a:lnSpc>
            </a:pPr>
            <a:r>
              <a:rPr lang="zh-CN" altLang="en-US" sz="2665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cs typeface="+mn-cs"/>
              </a:rPr>
              <a:t>        咱靠天吃饭的人，一年里最重要的就是这几天。秧苗插稳当了，这一年的收成可就踏实了。这么一大片地呢，可得赶紧干，过两天天一热，长势最快的机会就错过了。幸亏我俩身子骨还硬朗，孩子们也算半个劳动力了，也不知道这小子插得牢不牢，一会得去再检查一下。哎，怎么下起雨了？下雨总比地干好，只是这一下雨，泥里边可就滑了，老大，老二，你们可千万站稳了，戴好斗笠，拽拽蓑衣，多少能遮挡点。吃饭？插完这块地再说吧！你快把饭放下，看看有没有小鹅和鸭雏来乱逛，刚插的秧苗可经不起折腾，别让他们给糟蹋了，这是一家人的口粮呢！</a:t>
            </a:r>
            <a:endParaRPr lang="zh-CN" altLang="en-US" sz="2665"/>
          </a:p>
        </p:txBody>
      </p:sp>
    </p:spTree>
  </p:cSld>
  <p:clrMapOvr>
    <a:masterClrMapping/>
  </p:clrMapOvr>
  <p:transition/>
  <p:timing/>
</p:sld>
</file>

<file path=ppt/slides/slide1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611630" y="982345"/>
            <a:ext cx="3592195" cy="177228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5365115" y="1186180"/>
            <a:ext cx="4582160" cy="15684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266700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  年纪大了，也帮不上什么忙，就尽量做口热饭吧。披蓑戴笠来到田里，果然，一家四口还在田里忙碌着，谁都没看见我。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1814195" y="2838450"/>
            <a:ext cx="8133080" cy="304609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266700"/>
            <a:r>
              <a:rPr lang="en-US" altLang="zh-CN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</a:t>
            </a:r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我就坐在田埂上，看着身上湿了大半的四个人，恍惚间我也站在田里，丈夫、还有十几岁的儿子，顶着大太阳，擦一把汗，直一直腰，继续干……</a:t>
            </a:r>
            <a:endParaRPr lang="zh-CN" altLang="en-US" sz="24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  <a:p>
            <a:pPr indent="266700"/>
            <a:r>
              <a:rPr lang="zh-CN" altLang="en-US" sz="24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    儿子也成了孩子的爹，地还是这块地。你看他，听不见我叫他歇会儿吃饭，还是埋头苦干。其实，我知道，他不是不累，不是不饿，天还擦黑着就下地干活，能不累不饿吗！他更不是听不见，是他的手停不下来，插这一陇，还想插下一陇。地里的人，看秧苗，就像看自己的孩子。</a:t>
            </a:r>
          </a:p>
        </p:txBody>
      </p:sp>
    </p:spTree>
  </p:cSld>
  <p:clrMapOvr>
    <a:masterClrMapping/>
  </p:clrMapOvr>
  <p:transition/>
  <p:timing/>
</p:sld>
</file>

<file path=ppt/slides/slide1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标题 2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827655" y="1629410"/>
            <a:ext cx="6753225" cy="3469640"/>
          </a:xfrm>
        </p:spPr>
        <p:txBody>
          <a:bodyPr>
            <a:normAutofit/>
          </a:bodyPr>
          <a:lstStyle/>
          <a:p>
            <a:pPr>
              <a:lnSpc>
                <a:spcPct val="130000"/>
              </a:lnSpc>
            </a:pPr>
            <a:r>
              <a:rPr lang="zh-CN" altLang="en-US" sz="6000" b="1"/>
              <a:t>插秧歌</a:t>
            </a:r>
            <a:br>
              <a:rPr lang="zh-CN" altLang="en-US" sz="8800" b="1"/>
            </a:br>
            <a:r>
              <a:rPr lang="en-US" altLang="zh-CN" sz="3600" b="1"/>
              <a:t>——</a:t>
            </a:r>
            <a:r>
              <a:rPr lang="zh-CN" altLang="en-US" sz="3600" b="1"/>
              <a:t>劳动者的颂歌</a:t>
            </a:r>
          </a:p>
        </p:txBody>
      </p:sp>
    </p:spTree>
  </p:cSld>
  <p:clrMapOvr>
    <a:masterClrMapping/>
  </p:clrMapOvr>
  <p:transition/>
  <p:timing/>
</p:sld>
</file>

<file path=ppt/slides/slide1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1790700" y="1360170"/>
            <a:ext cx="7990205" cy="4137660"/>
          </a:xfrm>
        </p:spPr>
        <p:txBody>
          <a:bodyPr>
            <a:normAutofit/>
          </a:bodyPr>
          <a:lstStyle/>
          <a:p>
            <a:pPr algn="l">
              <a:lnSpc>
                <a:spcPct val="150000"/>
              </a:lnSpc>
            </a:pPr>
            <a:r>
              <a:rPr lang="zh-CN" altLang="en-US" sz="2700"/>
              <a:t>编者为什么要在这个单元安排2首古诗？</a:t>
            </a:r>
            <a:br>
              <a:rPr lang="zh-CN" altLang="en-US"/>
            </a:br>
            <a:r>
              <a:rPr lang="zh-CN" altLang="en-US"/>
              <a:t>                   </a:t>
            </a:r>
            <a:r>
              <a:rPr lang="zh-CN" altLang="en-US" sz="2700"/>
              <a:t>——古代劳动者的精神风貌</a:t>
            </a:r>
            <a:br>
              <a:rPr lang="zh-CN" altLang="en-US" sz="2700"/>
            </a:br>
            <a:r>
              <a:rPr lang="zh-CN" altLang="en-US" sz="2700"/>
              <a:t>为什么是这两首古诗？</a:t>
            </a:r>
            <a:br>
              <a:rPr lang="zh-CN" altLang="en-US" sz="2700"/>
            </a:br>
            <a:r>
              <a:rPr lang="zh-CN" altLang="en-US" sz="2700"/>
              <a:t>                          </a:t>
            </a:r>
            <a:r>
              <a:rPr lang="en-US" altLang="zh-CN" sz="2700"/>
              <a:t>——《芣苢》</a:t>
            </a:r>
            <a:r>
              <a:rPr lang="zh-CN" altLang="en-US" sz="2700"/>
              <a:t>劳动的欢歌</a:t>
            </a:r>
            <a:r>
              <a:rPr lang="en-US" altLang="zh-CN" sz="2700"/>
              <a:t> </a:t>
            </a:r>
            <a:br>
              <a:rPr lang="en-US" altLang="zh-CN" sz="2700"/>
            </a:br>
            <a:r>
              <a:rPr lang="en-US" altLang="zh-CN" sz="2700"/>
              <a:t>                          《插秧歌》</a:t>
            </a:r>
            <a:r>
              <a:rPr lang="zh-CN" altLang="en-US" sz="2700"/>
              <a:t>劳动者的赞歌</a:t>
            </a:r>
          </a:p>
        </p:txBody>
      </p:sp>
    </p:spTree>
  </p:cSld>
  <p:clrMapOvr>
    <a:masterClrMapping/>
  </p:clrMapOvr>
  <p:transition/>
  <p:timing/>
</p:sld>
</file>

<file path=ppt/slides/slide1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2304415" y="1203960"/>
            <a:ext cx="3492500" cy="30162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r="23594"/>
          <a:stretch>
            <a:fillRect/>
          </a:stretch>
        </p:blipFill>
        <p:spPr>
          <a:xfrm>
            <a:off x="6109335" y="1203325"/>
            <a:ext cx="3105150" cy="3016885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7"/>
            </p:custDataLst>
          </p:nvPr>
        </p:nvSpPr>
        <p:spPr>
          <a:xfrm>
            <a:off x="2004060" y="4342130"/>
            <a:ext cx="8184515" cy="181483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/>
            <a:r>
              <a:rPr lang="zh-CN" sz="2800" b="1">
                <a:ea typeface="宋体" panose="02010600030101010101" pitchFamily="2" charset="-122"/>
              </a:rPr>
              <a:t>劳动本身的滋味</a:t>
            </a:r>
            <a:r>
              <a:rPr lang="en-US" altLang="zh-CN" sz="2800" b="1">
                <a:ea typeface="宋体" panose="02010600030101010101" pitchFamily="2" charset="-122"/>
              </a:rPr>
              <a:t>——</a:t>
            </a:r>
          </a:p>
          <a:p>
            <a:pPr indent="0"/>
            <a:r>
              <a:rPr lang="en-US" altLang="zh-CN" sz="2800" b="1">
                <a:ea typeface="宋体" panose="02010600030101010101" pitchFamily="2" charset="-122"/>
              </a:rPr>
              <a:t>                          </a:t>
            </a:r>
            <a:r>
              <a:rPr lang="zh-CN" sz="2800" b="1">
                <a:ea typeface="宋体" panose="02010600030101010101" pitchFamily="2" charset="-122"/>
              </a:rPr>
              <a:t>劳动，辛苦繁忙</a:t>
            </a:r>
          </a:p>
          <a:p>
            <a:pPr indent="0"/>
            <a:r>
              <a:rPr lang="zh-CN" sz="2800" b="1">
                <a:ea typeface="宋体" panose="02010600030101010101" pitchFamily="2" charset="-122"/>
              </a:rPr>
              <a:t>                          劳动者们却甘之乐之</a:t>
            </a:r>
          </a:p>
          <a:p>
            <a:pPr indent="0"/>
            <a:r>
              <a:rPr lang="zh-CN" sz="2800" b="1">
                <a:ea typeface="宋体" panose="02010600030101010101" pitchFamily="2" charset="-122"/>
              </a:rPr>
              <a:t>                          在辛苦中收获快乐，也就生出了美</a:t>
            </a:r>
            <a:endParaRPr lang="zh-CN" altLang="en-US" sz="2800" b="1"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9935845" y="2843530"/>
            <a:ext cx="968375" cy="3892550"/>
          </a:xfrm>
          <a:prstGeom prst="rect">
            <a:avLst/>
          </a:prstGeom>
          <a:noFill/>
        </p:spPr>
        <p:txBody>
          <a:bodyPr vert="eaVert" wrap="square" rtlCol="0" anchor="b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buSzTx/>
            </a:pPr>
            <a:r>
              <a:rPr lang="zh-CN" altLang="en-US" sz="5400" b="1" spc="300" baseline="0" noProof="1">
                <a:solidFill>
                  <a:srgbClr val="5374B9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微软雅黑" panose="020b0503020204020204" pitchFamily="34" charset="-122"/>
              </a:rPr>
              <a:t>鉴赏要点 </a:t>
            </a:r>
          </a:p>
        </p:txBody>
      </p:sp>
      <p:grpSp>
        <p:nvGrpSpPr>
          <p:cNvPr id="29702" name="组合 3"/>
          <p:cNvGrpSpPr/>
          <p:nvPr>
            <p:custDataLst>
              <p:tags r:id="rId4"/>
            </p:custDataLst>
          </p:nvPr>
        </p:nvGrpSpPr>
        <p:grpSpPr>
          <a:xfrm>
            <a:off x="944880" y="1150113"/>
            <a:ext cx="660381" cy="598702"/>
            <a:chOff x="3091612" y="2629816"/>
            <a:chExt cx="461914" cy="461915"/>
          </a:xfrm>
        </p:grpSpPr>
        <p:sp>
          <p:nvSpPr>
            <p:cNvPr id="14" name="椭圆 13"/>
            <p:cNvSpPr/>
            <p:nvPr>
              <p:custDataLst>
                <p:tags r:id="rId5"/>
              </p:custDataLst>
            </p:nvPr>
          </p:nvSpPr>
          <p:spPr>
            <a:xfrm>
              <a:off x="3091612" y="2629816"/>
              <a:ext cx="461914" cy="461915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fontAlgn="base"/>
              <a:endParaRPr lang="zh-CN" altLang="en-US" sz="16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" name="KSO_Shape"/>
            <p:cNvSpPr/>
            <p:nvPr>
              <p:custDataLst>
                <p:tags r:id="rId6"/>
              </p:custDataLst>
            </p:nvPr>
          </p:nvSpPr>
          <p:spPr bwMode="auto">
            <a:xfrm>
              <a:off x="3230900" y="2753151"/>
              <a:ext cx="176236" cy="209804"/>
            </a:xfrm>
            <a:custGeom>
              <a:gdLst>
                <a:gd name="T0" fmla="*/ 1531007 w 4340"/>
                <a:gd name="T1" fmla="*/ 12533 h 5168"/>
                <a:gd name="T2" fmla="*/ 1585594 w 4340"/>
                <a:gd name="T3" fmla="*/ 64139 h 5168"/>
                <a:gd name="T4" fmla="*/ 1600347 w 4340"/>
                <a:gd name="T5" fmla="*/ 1789255 h 5168"/>
                <a:gd name="T6" fmla="*/ 1572685 w 4340"/>
                <a:gd name="T7" fmla="*/ 1860398 h 5168"/>
                <a:gd name="T8" fmla="*/ 1508878 w 4340"/>
                <a:gd name="T9" fmla="*/ 1900945 h 5168"/>
                <a:gd name="T10" fmla="*/ 86306 w 4340"/>
                <a:gd name="T11" fmla="*/ 1899471 h 5168"/>
                <a:gd name="T12" fmla="*/ 24712 w 4340"/>
                <a:gd name="T13" fmla="*/ 1855606 h 5168"/>
                <a:gd name="T14" fmla="*/ 0 w 4340"/>
                <a:gd name="T15" fmla="*/ 1782989 h 5168"/>
                <a:gd name="T16" fmla="*/ 17704 w 4340"/>
                <a:gd name="T17" fmla="*/ 466297 h 5168"/>
                <a:gd name="T18" fmla="*/ 122451 w 4340"/>
                <a:gd name="T19" fmla="*/ 354239 h 5168"/>
                <a:gd name="T20" fmla="*/ 347068 w 4340"/>
                <a:gd name="T21" fmla="*/ 1539703 h 5168"/>
                <a:gd name="T22" fmla="*/ 433374 w 4340"/>
                <a:gd name="T23" fmla="*/ 1566980 h 5168"/>
                <a:gd name="T24" fmla="*/ 518573 w 4340"/>
                <a:gd name="T25" fmla="*/ 1537123 h 5168"/>
                <a:gd name="T26" fmla="*/ 535170 w 4340"/>
                <a:gd name="T27" fmla="*/ 1412531 h 5168"/>
                <a:gd name="T28" fmla="*/ 498287 w 4340"/>
                <a:gd name="T29" fmla="*/ 1348023 h 5168"/>
                <a:gd name="T30" fmla="*/ 527794 w 4340"/>
                <a:gd name="T31" fmla="*/ 1310056 h 5168"/>
                <a:gd name="T32" fmla="*/ 531113 w 4340"/>
                <a:gd name="T33" fmla="*/ 1199103 h 5168"/>
                <a:gd name="T34" fmla="*/ 496443 w 4340"/>
                <a:gd name="T35" fmla="*/ 1161504 h 5168"/>
                <a:gd name="T36" fmla="*/ 380262 w 4340"/>
                <a:gd name="T37" fmla="*/ 1155238 h 5168"/>
                <a:gd name="T38" fmla="*/ 332683 w 4340"/>
                <a:gd name="T39" fmla="*/ 1212005 h 5168"/>
                <a:gd name="T40" fmla="*/ 429685 w 4340"/>
                <a:gd name="T41" fmla="*/ 1209424 h 5168"/>
                <a:gd name="T42" fmla="*/ 445545 w 4340"/>
                <a:gd name="T43" fmla="*/ 1300472 h 5168"/>
                <a:gd name="T44" fmla="*/ 407187 w 4340"/>
                <a:gd name="T45" fmla="*/ 1364980 h 5168"/>
                <a:gd name="T46" fmla="*/ 443701 w 4340"/>
                <a:gd name="T47" fmla="*/ 1379356 h 5168"/>
                <a:gd name="T48" fmla="*/ 433005 w 4340"/>
                <a:gd name="T49" fmla="*/ 1503579 h 5168"/>
                <a:gd name="T50" fmla="*/ 330102 w 4340"/>
                <a:gd name="T51" fmla="*/ 1390783 h 5168"/>
                <a:gd name="T52" fmla="*/ 756836 w 4340"/>
                <a:gd name="T53" fmla="*/ 1273195 h 5168"/>
                <a:gd name="T54" fmla="*/ 736551 w 4340"/>
                <a:gd name="T55" fmla="*/ 1176986 h 5168"/>
                <a:gd name="T56" fmla="*/ 674587 w 4340"/>
                <a:gd name="T57" fmla="*/ 1148972 h 5168"/>
                <a:gd name="T58" fmla="*/ 575741 w 4340"/>
                <a:gd name="T59" fmla="*/ 1167771 h 5168"/>
                <a:gd name="T60" fmla="*/ 550292 w 4340"/>
                <a:gd name="T61" fmla="*/ 1227486 h 5168"/>
                <a:gd name="T62" fmla="*/ 650245 w 4340"/>
                <a:gd name="T63" fmla="*/ 1211267 h 5168"/>
                <a:gd name="T64" fmla="*/ 668317 w 4340"/>
                <a:gd name="T65" fmla="*/ 1252184 h 5168"/>
                <a:gd name="T66" fmla="*/ 1077348 w 4340"/>
                <a:gd name="T67" fmla="*/ 1359450 h 5168"/>
                <a:gd name="T68" fmla="*/ 981822 w 4340"/>
                <a:gd name="T69" fmla="*/ 1509845 h 5168"/>
                <a:gd name="T70" fmla="*/ 969281 w 4340"/>
                <a:gd name="T71" fmla="*/ 1209793 h 5168"/>
                <a:gd name="T72" fmla="*/ 994731 w 4340"/>
                <a:gd name="T73" fmla="*/ 1209793 h 5168"/>
                <a:gd name="T74" fmla="*/ 1058538 w 4340"/>
                <a:gd name="T75" fmla="*/ 1171088 h 5168"/>
                <a:gd name="T76" fmla="*/ 945676 w 4340"/>
                <a:gd name="T77" fmla="*/ 1150815 h 5168"/>
                <a:gd name="T78" fmla="*/ 886295 w 4340"/>
                <a:gd name="T79" fmla="*/ 1189151 h 5168"/>
                <a:gd name="T80" fmla="*/ 885926 w 4340"/>
                <a:gd name="T81" fmla="*/ 1531962 h 5168"/>
                <a:gd name="T82" fmla="*/ 935718 w 4340"/>
                <a:gd name="T83" fmla="*/ 1564769 h 5168"/>
                <a:gd name="T84" fmla="*/ 1034195 w 4340"/>
                <a:gd name="T85" fmla="*/ 1563663 h 5168"/>
                <a:gd name="T86" fmla="*/ 1273196 w 4340"/>
                <a:gd name="T87" fmla="*/ 1543389 h 5168"/>
                <a:gd name="T88" fmla="*/ 1298277 w 4340"/>
                <a:gd name="T89" fmla="*/ 1501367 h 5168"/>
                <a:gd name="T90" fmla="*/ 1282417 w 4340"/>
                <a:gd name="T91" fmla="*/ 1361294 h 5168"/>
                <a:gd name="T92" fmla="*/ 1272090 w 4340"/>
                <a:gd name="T93" fmla="*/ 1329593 h 5168"/>
                <a:gd name="T94" fmla="*/ 1297170 w 4340"/>
                <a:gd name="T95" fmla="*/ 1224906 h 5168"/>
                <a:gd name="T96" fmla="*/ 1275778 w 4340"/>
                <a:gd name="T97" fmla="*/ 1173669 h 5168"/>
                <a:gd name="T98" fmla="*/ 1096159 w 4340"/>
                <a:gd name="T99" fmla="*/ 1563663 h 5168"/>
                <a:gd name="T100" fmla="*/ 1197218 w 4340"/>
                <a:gd name="T101" fmla="*/ 1206107 h 5168"/>
                <a:gd name="T102" fmla="*/ 1210127 w 4340"/>
                <a:gd name="T103" fmla="*/ 1306001 h 5168"/>
                <a:gd name="T104" fmla="*/ 1203856 w 4340"/>
                <a:gd name="T105" fmla="*/ 1367191 h 5168"/>
                <a:gd name="T106" fmla="*/ 1207914 w 4340"/>
                <a:gd name="T107" fmla="*/ 1502104 h 5168"/>
                <a:gd name="T108" fmla="*/ 295432 w 4340"/>
                <a:gd name="T109" fmla="*/ 982358 h 5168"/>
                <a:gd name="T110" fmla="*/ 219453 w 4340"/>
                <a:gd name="T111" fmla="*/ 1038019 h 5168"/>
                <a:gd name="T112" fmla="*/ 239370 w 4340"/>
                <a:gd name="T113" fmla="*/ 1697470 h 5168"/>
                <a:gd name="T114" fmla="*/ 1338479 w 4340"/>
                <a:gd name="T115" fmla="*/ 1717007 h 5168"/>
                <a:gd name="T116" fmla="*/ 1394172 w 4340"/>
                <a:gd name="T117" fmla="*/ 1641441 h 5168"/>
                <a:gd name="T118" fmla="*/ 1352863 w 4340"/>
                <a:gd name="T119" fmla="*/ 991573 h 5168"/>
                <a:gd name="T120" fmla="*/ 576110 w 4340"/>
                <a:gd name="T121" fmla="*/ 67088 h 5168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</a:gdLst>
              <a:cxnLst>
                <a:cxn ang="T122">
                  <a:pos x="T0" y="T1"/>
                </a:cxn>
                <a:cxn ang="T123">
                  <a:pos x="T2" y="T3"/>
                </a:cxn>
                <a:cxn ang="T124">
                  <a:pos x="T4" y="T5"/>
                </a:cxn>
                <a:cxn ang="T125">
                  <a:pos x="T6" y="T7"/>
                </a:cxn>
                <a:cxn ang="T126">
                  <a:pos x="T8" y="T9"/>
                </a:cxn>
                <a:cxn ang="T127">
                  <a:pos x="T10" y="T11"/>
                </a:cxn>
                <a:cxn ang="T128">
                  <a:pos x="T12" y="T13"/>
                </a:cxn>
                <a:cxn ang="T129">
                  <a:pos x="T14" y="T15"/>
                </a:cxn>
                <a:cxn ang="T130">
                  <a:pos x="T16" y="T17"/>
                </a:cxn>
                <a:cxn ang="T131">
                  <a:pos x="T18" y="T19"/>
                </a:cxn>
                <a:cxn ang="T132">
                  <a:pos x="T20" y="T21"/>
                </a:cxn>
                <a:cxn ang="T133">
                  <a:pos x="T22" y="T23"/>
                </a:cxn>
                <a:cxn ang="T134">
                  <a:pos x="T24" y="T25"/>
                </a:cxn>
                <a:cxn ang="T135">
                  <a:pos x="T26" y="T27"/>
                </a:cxn>
                <a:cxn ang="T136">
                  <a:pos x="T28" y="T29"/>
                </a:cxn>
                <a:cxn ang="T137">
                  <a:pos x="T30" y="T31"/>
                </a:cxn>
                <a:cxn ang="T138">
                  <a:pos x="T32" y="T33"/>
                </a:cxn>
                <a:cxn ang="T139">
                  <a:pos x="T34" y="T35"/>
                </a:cxn>
                <a:cxn ang="T140">
                  <a:pos x="T36" y="T37"/>
                </a:cxn>
                <a:cxn ang="T141">
                  <a:pos x="T38" y="T39"/>
                </a:cxn>
                <a:cxn ang="T142">
                  <a:pos x="T40" y="T41"/>
                </a:cxn>
                <a:cxn ang="T143">
                  <a:pos x="T42" y="T43"/>
                </a:cxn>
                <a:cxn ang="T144">
                  <a:pos x="T44" y="T45"/>
                </a:cxn>
                <a:cxn ang="T145">
                  <a:pos x="T46" y="T47"/>
                </a:cxn>
                <a:cxn ang="T146">
                  <a:pos x="T48" y="T49"/>
                </a:cxn>
                <a:cxn ang="T147">
                  <a:pos x="T50" y="T51"/>
                </a:cxn>
                <a:cxn ang="T148">
                  <a:pos x="T52" y="T53"/>
                </a:cxn>
                <a:cxn ang="T149">
                  <a:pos x="T54" y="T55"/>
                </a:cxn>
                <a:cxn ang="T150">
                  <a:pos x="T56" y="T57"/>
                </a:cxn>
                <a:cxn ang="T151">
                  <a:pos x="T58" y="T59"/>
                </a:cxn>
                <a:cxn ang="T152">
                  <a:pos x="T60" y="T61"/>
                </a:cxn>
                <a:cxn ang="T153">
                  <a:pos x="T62" y="T63"/>
                </a:cxn>
                <a:cxn ang="T154">
                  <a:pos x="T64" y="T65"/>
                </a:cxn>
                <a:cxn ang="T155">
                  <a:pos x="T66" y="T67"/>
                </a:cxn>
                <a:cxn ang="T156">
                  <a:pos x="T68" y="T69"/>
                </a:cxn>
                <a:cxn ang="T157">
                  <a:pos x="T70" y="T71"/>
                </a:cxn>
                <a:cxn ang="T158">
                  <a:pos x="T72" y="T73"/>
                </a:cxn>
                <a:cxn ang="T159">
                  <a:pos x="T74" y="T75"/>
                </a:cxn>
                <a:cxn ang="T160">
                  <a:pos x="T76" y="T77"/>
                </a:cxn>
                <a:cxn ang="T161">
                  <a:pos x="T78" y="T79"/>
                </a:cxn>
                <a:cxn ang="T162">
                  <a:pos x="T80" y="T81"/>
                </a:cxn>
                <a:cxn ang="T163">
                  <a:pos x="T82" y="T83"/>
                </a:cxn>
                <a:cxn ang="T164">
                  <a:pos x="T84" y="T85"/>
                </a:cxn>
                <a:cxn ang="T165">
                  <a:pos x="T86" y="T87"/>
                </a:cxn>
                <a:cxn ang="T166">
                  <a:pos x="T88" y="T89"/>
                </a:cxn>
                <a:cxn ang="T167">
                  <a:pos x="T90" y="T91"/>
                </a:cxn>
                <a:cxn ang="T168">
                  <a:pos x="T92" y="T93"/>
                </a:cxn>
                <a:cxn ang="T169">
                  <a:pos x="T94" y="T95"/>
                </a:cxn>
                <a:cxn ang="T170">
                  <a:pos x="T96" y="T97"/>
                </a:cxn>
                <a:cxn ang="T171">
                  <a:pos x="T98" y="T99"/>
                </a:cxn>
                <a:cxn ang="T172">
                  <a:pos x="T100" y="T101"/>
                </a:cxn>
                <a:cxn ang="T173">
                  <a:pos x="T102" y="T103"/>
                </a:cxn>
                <a:cxn ang="T174">
                  <a:pos x="T104" y="T105"/>
                </a:cxn>
                <a:cxn ang="T175">
                  <a:pos x="T106" y="T107"/>
                </a:cxn>
                <a:cxn ang="T176">
                  <a:pos x="T108" y="T109"/>
                </a:cxn>
                <a:cxn ang="T177">
                  <a:pos x="T110" y="T111"/>
                </a:cxn>
                <a:cxn ang="T178">
                  <a:pos x="T112" y="T113"/>
                </a:cxn>
                <a:cxn ang="T179">
                  <a:pos x="T114" y="T115"/>
                </a:cxn>
                <a:cxn ang="T180">
                  <a:pos x="T116" y="T117"/>
                </a:cxn>
                <a:cxn ang="T181">
                  <a:pos x="T118" y="T119"/>
                </a:cxn>
                <a:cxn ang="T182">
                  <a:pos x="T120" y="T121"/>
                </a:cxn>
              </a:cxnLst>
              <a:rect l="0" t="0" r="r" b="b"/>
              <a:pathLst>
                <a:path w="4340" h="5168">
                  <a:moveTo>
                    <a:pt x="332" y="961"/>
                  </a:moveTo>
                  <a:lnTo>
                    <a:pt x="1480" y="0"/>
                  </a:lnTo>
                  <a:lnTo>
                    <a:pt x="4009" y="0"/>
                  </a:lnTo>
                  <a:lnTo>
                    <a:pt x="4025" y="0"/>
                  </a:lnTo>
                  <a:lnTo>
                    <a:pt x="4042" y="3"/>
                  </a:lnTo>
                  <a:lnTo>
                    <a:pt x="4058" y="5"/>
                  </a:lnTo>
                  <a:lnTo>
                    <a:pt x="4075" y="7"/>
                  </a:lnTo>
                  <a:lnTo>
                    <a:pt x="4091" y="11"/>
                  </a:lnTo>
                  <a:lnTo>
                    <a:pt x="4106" y="15"/>
                  </a:lnTo>
                  <a:lnTo>
                    <a:pt x="4122" y="21"/>
                  </a:lnTo>
                  <a:lnTo>
                    <a:pt x="4137" y="26"/>
                  </a:lnTo>
                  <a:lnTo>
                    <a:pt x="4151" y="34"/>
                  </a:lnTo>
                  <a:lnTo>
                    <a:pt x="4166" y="40"/>
                  </a:lnTo>
                  <a:lnTo>
                    <a:pt x="4180" y="49"/>
                  </a:lnTo>
                  <a:lnTo>
                    <a:pt x="4193" y="57"/>
                  </a:lnTo>
                  <a:lnTo>
                    <a:pt x="4206" y="67"/>
                  </a:lnTo>
                  <a:lnTo>
                    <a:pt x="4219" y="77"/>
                  </a:lnTo>
                  <a:lnTo>
                    <a:pt x="4231" y="87"/>
                  </a:lnTo>
                  <a:lnTo>
                    <a:pt x="4242" y="98"/>
                  </a:lnTo>
                  <a:lnTo>
                    <a:pt x="4253" y="110"/>
                  </a:lnTo>
                  <a:lnTo>
                    <a:pt x="4264" y="122"/>
                  </a:lnTo>
                  <a:lnTo>
                    <a:pt x="4273" y="133"/>
                  </a:lnTo>
                  <a:lnTo>
                    <a:pt x="4283" y="147"/>
                  </a:lnTo>
                  <a:lnTo>
                    <a:pt x="4292" y="160"/>
                  </a:lnTo>
                  <a:lnTo>
                    <a:pt x="4299" y="174"/>
                  </a:lnTo>
                  <a:lnTo>
                    <a:pt x="4307" y="188"/>
                  </a:lnTo>
                  <a:lnTo>
                    <a:pt x="4313" y="203"/>
                  </a:lnTo>
                  <a:lnTo>
                    <a:pt x="4320" y="218"/>
                  </a:lnTo>
                  <a:lnTo>
                    <a:pt x="4325" y="233"/>
                  </a:lnTo>
                  <a:lnTo>
                    <a:pt x="4329" y="249"/>
                  </a:lnTo>
                  <a:lnTo>
                    <a:pt x="4332" y="265"/>
                  </a:lnTo>
                  <a:lnTo>
                    <a:pt x="4336" y="281"/>
                  </a:lnTo>
                  <a:lnTo>
                    <a:pt x="4338" y="298"/>
                  </a:lnTo>
                  <a:lnTo>
                    <a:pt x="4339" y="315"/>
                  </a:lnTo>
                  <a:lnTo>
                    <a:pt x="4340" y="332"/>
                  </a:lnTo>
                  <a:lnTo>
                    <a:pt x="4340" y="4837"/>
                  </a:lnTo>
                  <a:lnTo>
                    <a:pt x="4339" y="4854"/>
                  </a:lnTo>
                  <a:lnTo>
                    <a:pt x="4338" y="4870"/>
                  </a:lnTo>
                  <a:lnTo>
                    <a:pt x="4336" y="4887"/>
                  </a:lnTo>
                  <a:lnTo>
                    <a:pt x="4332" y="4903"/>
                  </a:lnTo>
                  <a:lnTo>
                    <a:pt x="4329" y="4919"/>
                  </a:lnTo>
                  <a:lnTo>
                    <a:pt x="4325" y="4934"/>
                  </a:lnTo>
                  <a:lnTo>
                    <a:pt x="4320" y="4950"/>
                  </a:lnTo>
                  <a:lnTo>
                    <a:pt x="4313" y="4965"/>
                  </a:lnTo>
                  <a:lnTo>
                    <a:pt x="4307" y="4979"/>
                  </a:lnTo>
                  <a:lnTo>
                    <a:pt x="4299" y="4994"/>
                  </a:lnTo>
                  <a:lnTo>
                    <a:pt x="4292" y="5008"/>
                  </a:lnTo>
                  <a:lnTo>
                    <a:pt x="4283" y="5021"/>
                  </a:lnTo>
                  <a:lnTo>
                    <a:pt x="4273" y="5034"/>
                  </a:lnTo>
                  <a:lnTo>
                    <a:pt x="4264" y="5047"/>
                  </a:lnTo>
                  <a:lnTo>
                    <a:pt x="4253" y="5058"/>
                  </a:lnTo>
                  <a:lnTo>
                    <a:pt x="4242" y="5070"/>
                  </a:lnTo>
                  <a:lnTo>
                    <a:pt x="4231" y="5081"/>
                  </a:lnTo>
                  <a:lnTo>
                    <a:pt x="4219" y="5092"/>
                  </a:lnTo>
                  <a:lnTo>
                    <a:pt x="4206" y="5101"/>
                  </a:lnTo>
                  <a:lnTo>
                    <a:pt x="4193" y="5111"/>
                  </a:lnTo>
                  <a:lnTo>
                    <a:pt x="4180" y="5120"/>
                  </a:lnTo>
                  <a:lnTo>
                    <a:pt x="4166" y="5127"/>
                  </a:lnTo>
                  <a:lnTo>
                    <a:pt x="4151" y="5135"/>
                  </a:lnTo>
                  <a:lnTo>
                    <a:pt x="4137" y="5141"/>
                  </a:lnTo>
                  <a:lnTo>
                    <a:pt x="4122" y="5147"/>
                  </a:lnTo>
                  <a:lnTo>
                    <a:pt x="4106" y="5153"/>
                  </a:lnTo>
                  <a:lnTo>
                    <a:pt x="4091" y="5157"/>
                  </a:lnTo>
                  <a:lnTo>
                    <a:pt x="4075" y="5160"/>
                  </a:lnTo>
                  <a:lnTo>
                    <a:pt x="4058" y="5164"/>
                  </a:lnTo>
                  <a:lnTo>
                    <a:pt x="4042" y="5166"/>
                  </a:lnTo>
                  <a:lnTo>
                    <a:pt x="4025" y="5167"/>
                  </a:lnTo>
                  <a:lnTo>
                    <a:pt x="4009" y="5168"/>
                  </a:lnTo>
                  <a:lnTo>
                    <a:pt x="332" y="5168"/>
                  </a:lnTo>
                  <a:lnTo>
                    <a:pt x="316" y="5167"/>
                  </a:lnTo>
                  <a:lnTo>
                    <a:pt x="299" y="5166"/>
                  </a:lnTo>
                  <a:lnTo>
                    <a:pt x="281" y="5164"/>
                  </a:lnTo>
                  <a:lnTo>
                    <a:pt x="265" y="5160"/>
                  </a:lnTo>
                  <a:lnTo>
                    <a:pt x="249" y="5157"/>
                  </a:lnTo>
                  <a:lnTo>
                    <a:pt x="234" y="5153"/>
                  </a:lnTo>
                  <a:lnTo>
                    <a:pt x="218" y="5147"/>
                  </a:lnTo>
                  <a:lnTo>
                    <a:pt x="203" y="5141"/>
                  </a:lnTo>
                  <a:lnTo>
                    <a:pt x="189" y="5135"/>
                  </a:lnTo>
                  <a:lnTo>
                    <a:pt x="174" y="5127"/>
                  </a:lnTo>
                  <a:lnTo>
                    <a:pt x="160" y="5120"/>
                  </a:lnTo>
                  <a:lnTo>
                    <a:pt x="147" y="5111"/>
                  </a:lnTo>
                  <a:lnTo>
                    <a:pt x="134" y="5101"/>
                  </a:lnTo>
                  <a:lnTo>
                    <a:pt x="122" y="5092"/>
                  </a:lnTo>
                  <a:lnTo>
                    <a:pt x="110" y="5081"/>
                  </a:lnTo>
                  <a:lnTo>
                    <a:pt x="98" y="5070"/>
                  </a:lnTo>
                  <a:lnTo>
                    <a:pt x="87" y="5058"/>
                  </a:lnTo>
                  <a:lnTo>
                    <a:pt x="77" y="5047"/>
                  </a:lnTo>
                  <a:lnTo>
                    <a:pt x="67" y="5034"/>
                  </a:lnTo>
                  <a:lnTo>
                    <a:pt x="57" y="5021"/>
                  </a:lnTo>
                  <a:lnTo>
                    <a:pt x="49" y="5008"/>
                  </a:lnTo>
                  <a:lnTo>
                    <a:pt x="41" y="4994"/>
                  </a:lnTo>
                  <a:lnTo>
                    <a:pt x="34" y="4979"/>
                  </a:lnTo>
                  <a:lnTo>
                    <a:pt x="27" y="4965"/>
                  </a:lnTo>
                  <a:lnTo>
                    <a:pt x="21" y="4950"/>
                  </a:lnTo>
                  <a:lnTo>
                    <a:pt x="16" y="4934"/>
                  </a:lnTo>
                  <a:lnTo>
                    <a:pt x="11" y="4919"/>
                  </a:lnTo>
                  <a:lnTo>
                    <a:pt x="8" y="4903"/>
                  </a:lnTo>
                  <a:lnTo>
                    <a:pt x="5" y="4887"/>
                  </a:lnTo>
                  <a:lnTo>
                    <a:pt x="3" y="4870"/>
                  </a:lnTo>
                  <a:lnTo>
                    <a:pt x="2" y="4854"/>
                  </a:lnTo>
                  <a:lnTo>
                    <a:pt x="0" y="4837"/>
                  </a:lnTo>
                  <a:lnTo>
                    <a:pt x="0" y="1552"/>
                  </a:lnTo>
                  <a:lnTo>
                    <a:pt x="2" y="1497"/>
                  </a:lnTo>
                  <a:lnTo>
                    <a:pt x="5" y="1446"/>
                  </a:lnTo>
                  <a:lnTo>
                    <a:pt x="7" y="1422"/>
                  </a:lnTo>
                  <a:lnTo>
                    <a:pt x="10" y="1399"/>
                  </a:lnTo>
                  <a:lnTo>
                    <a:pt x="13" y="1378"/>
                  </a:lnTo>
                  <a:lnTo>
                    <a:pt x="18" y="1358"/>
                  </a:lnTo>
                  <a:lnTo>
                    <a:pt x="23" y="1338"/>
                  </a:lnTo>
                  <a:lnTo>
                    <a:pt x="28" y="1319"/>
                  </a:lnTo>
                  <a:lnTo>
                    <a:pt x="34" y="1301"/>
                  </a:lnTo>
                  <a:lnTo>
                    <a:pt x="40" y="1283"/>
                  </a:lnTo>
                  <a:lnTo>
                    <a:pt x="48" y="1265"/>
                  </a:lnTo>
                  <a:lnTo>
                    <a:pt x="56" y="1249"/>
                  </a:lnTo>
                  <a:lnTo>
                    <a:pt x="65" y="1233"/>
                  </a:lnTo>
                  <a:lnTo>
                    <a:pt x="73" y="1217"/>
                  </a:lnTo>
                  <a:lnTo>
                    <a:pt x="84" y="1202"/>
                  </a:lnTo>
                  <a:lnTo>
                    <a:pt x="95" y="1187"/>
                  </a:lnTo>
                  <a:lnTo>
                    <a:pt x="107" y="1171"/>
                  </a:lnTo>
                  <a:lnTo>
                    <a:pt x="118" y="1157"/>
                  </a:lnTo>
                  <a:lnTo>
                    <a:pt x="146" y="1127"/>
                  </a:lnTo>
                  <a:lnTo>
                    <a:pt x="176" y="1096"/>
                  </a:lnTo>
                  <a:lnTo>
                    <a:pt x="210" y="1065"/>
                  </a:lnTo>
                  <a:lnTo>
                    <a:pt x="247" y="1033"/>
                  </a:lnTo>
                  <a:lnTo>
                    <a:pt x="332" y="961"/>
                  </a:lnTo>
                  <a:close/>
                  <a:moveTo>
                    <a:pt x="895" y="3773"/>
                  </a:moveTo>
                  <a:lnTo>
                    <a:pt x="895" y="4040"/>
                  </a:lnTo>
                  <a:lnTo>
                    <a:pt x="896" y="4066"/>
                  </a:lnTo>
                  <a:lnTo>
                    <a:pt x="899" y="4089"/>
                  </a:lnTo>
                  <a:lnTo>
                    <a:pt x="904" y="4112"/>
                  </a:lnTo>
                  <a:lnTo>
                    <a:pt x="908" y="4123"/>
                  </a:lnTo>
                  <a:lnTo>
                    <a:pt x="913" y="4132"/>
                  </a:lnTo>
                  <a:lnTo>
                    <a:pt x="917" y="4142"/>
                  </a:lnTo>
                  <a:lnTo>
                    <a:pt x="922" y="4151"/>
                  </a:lnTo>
                  <a:lnTo>
                    <a:pt x="928" y="4160"/>
                  </a:lnTo>
                  <a:lnTo>
                    <a:pt x="934" y="4169"/>
                  </a:lnTo>
                  <a:lnTo>
                    <a:pt x="941" y="4177"/>
                  </a:lnTo>
                  <a:lnTo>
                    <a:pt x="948" y="4185"/>
                  </a:lnTo>
                  <a:lnTo>
                    <a:pt x="957" y="4192"/>
                  </a:lnTo>
                  <a:lnTo>
                    <a:pt x="965" y="4199"/>
                  </a:lnTo>
                  <a:lnTo>
                    <a:pt x="974" y="4205"/>
                  </a:lnTo>
                  <a:lnTo>
                    <a:pt x="984" y="4210"/>
                  </a:lnTo>
                  <a:lnTo>
                    <a:pt x="1004" y="4222"/>
                  </a:lnTo>
                  <a:lnTo>
                    <a:pt x="1027" y="4231"/>
                  </a:lnTo>
                  <a:lnTo>
                    <a:pt x="1052" y="4238"/>
                  </a:lnTo>
                  <a:lnTo>
                    <a:pt x="1080" y="4244"/>
                  </a:lnTo>
                  <a:lnTo>
                    <a:pt x="1110" y="4248"/>
                  </a:lnTo>
                  <a:lnTo>
                    <a:pt x="1141" y="4251"/>
                  </a:lnTo>
                  <a:lnTo>
                    <a:pt x="1175" y="4251"/>
                  </a:lnTo>
                  <a:lnTo>
                    <a:pt x="1209" y="4251"/>
                  </a:lnTo>
                  <a:lnTo>
                    <a:pt x="1240" y="4248"/>
                  </a:lnTo>
                  <a:lnTo>
                    <a:pt x="1269" y="4244"/>
                  </a:lnTo>
                  <a:lnTo>
                    <a:pt x="1297" y="4237"/>
                  </a:lnTo>
                  <a:lnTo>
                    <a:pt x="1321" y="4229"/>
                  </a:lnTo>
                  <a:lnTo>
                    <a:pt x="1344" y="4219"/>
                  </a:lnTo>
                  <a:lnTo>
                    <a:pt x="1354" y="4214"/>
                  </a:lnTo>
                  <a:lnTo>
                    <a:pt x="1364" y="4207"/>
                  </a:lnTo>
                  <a:lnTo>
                    <a:pt x="1374" y="4201"/>
                  </a:lnTo>
                  <a:lnTo>
                    <a:pt x="1382" y="4193"/>
                  </a:lnTo>
                  <a:lnTo>
                    <a:pt x="1391" y="4186"/>
                  </a:lnTo>
                  <a:lnTo>
                    <a:pt x="1398" y="4178"/>
                  </a:lnTo>
                  <a:lnTo>
                    <a:pt x="1406" y="4170"/>
                  </a:lnTo>
                  <a:lnTo>
                    <a:pt x="1412" y="4161"/>
                  </a:lnTo>
                  <a:lnTo>
                    <a:pt x="1419" y="4151"/>
                  </a:lnTo>
                  <a:lnTo>
                    <a:pt x="1425" y="4142"/>
                  </a:lnTo>
                  <a:lnTo>
                    <a:pt x="1429" y="4131"/>
                  </a:lnTo>
                  <a:lnTo>
                    <a:pt x="1435" y="4120"/>
                  </a:lnTo>
                  <a:lnTo>
                    <a:pt x="1438" y="4110"/>
                  </a:lnTo>
                  <a:lnTo>
                    <a:pt x="1442" y="4098"/>
                  </a:lnTo>
                  <a:lnTo>
                    <a:pt x="1448" y="4073"/>
                  </a:lnTo>
                  <a:lnTo>
                    <a:pt x="1451" y="4046"/>
                  </a:lnTo>
                  <a:lnTo>
                    <a:pt x="1452" y="4019"/>
                  </a:lnTo>
                  <a:lnTo>
                    <a:pt x="1452" y="3852"/>
                  </a:lnTo>
                  <a:lnTo>
                    <a:pt x="1451" y="3832"/>
                  </a:lnTo>
                  <a:lnTo>
                    <a:pt x="1450" y="3813"/>
                  </a:lnTo>
                  <a:lnTo>
                    <a:pt x="1447" y="3794"/>
                  </a:lnTo>
                  <a:lnTo>
                    <a:pt x="1443" y="3776"/>
                  </a:lnTo>
                  <a:lnTo>
                    <a:pt x="1439" y="3760"/>
                  </a:lnTo>
                  <a:lnTo>
                    <a:pt x="1434" y="3744"/>
                  </a:lnTo>
                  <a:lnTo>
                    <a:pt x="1426" y="3730"/>
                  </a:lnTo>
                  <a:lnTo>
                    <a:pt x="1419" y="3716"/>
                  </a:lnTo>
                  <a:lnTo>
                    <a:pt x="1410" y="3704"/>
                  </a:lnTo>
                  <a:lnTo>
                    <a:pt x="1401" y="3693"/>
                  </a:lnTo>
                  <a:lnTo>
                    <a:pt x="1390" y="3682"/>
                  </a:lnTo>
                  <a:lnTo>
                    <a:pt x="1378" y="3673"/>
                  </a:lnTo>
                  <a:lnTo>
                    <a:pt x="1365" y="3665"/>
                  </a:lnTo>
                  <a:lnTo>
                    <a:pt x="1351" y="3657"/>
                  </a:lnTo>
                  <a:lnTo>
                    <a:pt x="1336" y="3651"/>
                  </a:lnTo>
                  <a:lnTo>
                    <a:pt x="1321" y="3645"/>
                  </a:lnTo>
                  <a:lnTo>
                    <a:pt x="1336" y="3640"/>
                  </a:lnTo>
                  <a:lnTo>
                    <a:pt x="1351" y="3633"/>
                  </a:lnTo>
                  <a:lnTo>
                    <a:pt x="1364" y="3625"/>
                  </a:lnTo>
                  <a:lnTo>
                    <a:pt x="1377" y="3618"/>
                  </a:lnTo>
                  <a:lnTo>
                    <a:pt x="1388" y="3608"/>
                  </a:lnTo>
                  <a:lnTo>
                    <a:pt x="1398" y="3599"/>
                  </a:lnTo>
                  <a:lnTo>
                    <a:pt x="1408" y="3589"/>
                  </a:lnTo>
                  <a:lnTo>
                    <a:pt x="1417" y="3578"/>
                  </a:lnTo>
                  <a:lnTo>
                    <a:pt x="1424" y="3566"/>
                  </a:lnTo>
                  <a:lnTo>
                    <a:pt x="1431" y="3554"/>
                  </a:lnTo>
                  <a:lnTo>
                    <a:pt x="1436" y="3540"/>
                  </a:lnTo>
                  <a:lnTo>
                    <a:pt x="1440" y="3528"/>
                  </a:lnTo>
                  <a:lnTo>
                    <a:pt x="1444" y="3513"/>
                  </a:lnTo>
                  <a:lnTo>
                    <a:pt x="1447" y="3498"/>
                  </a:lnTo>
                  <a:lnTo>
                    <a:pt x="1448" y="3483"/>
                  </a:lnTo>
                  <a:lnTo>
                    <a:pt x="1449" y="3465"/>
                  </a:lnTo>
                  <a:lnTo>
                    <a:pt x="1449" y="3312"/>
                  </a:lnTo>
                  <a:lnTo>
                    <a:pt x="1449" y="3300"/>
                  </a:lnTo>
                  <a:lnTo>
                    <a:pt x="1448" y="3287"/>
                  </a:lnTo>
                  <a:lnTo>
                    <a:pt x="1446" y="3276"/>
                  </a:lnTo>
                  <a:lnTo>
                    <a:pt x="1443" y="3265"/>
                  </a:lnTo>
                  <a:lnTo>
                    <a:pt x="1440" y="3253"/>
                  </a:lnTo>
                  <a:lnTo>
                    <a:pt x="1437" y="3243"/>
                  </a:lnTo>
                  <a:lnTo>
                    <a:pt x="1433" y="3233"/>
                  </a:lnTo>
                  <a:lnTo>
                    <a:pt x="1428" y="3223"/>
                  </a:lnTo>
                  <a:lnTo>
                    <a:pt x="1423" y="3214"/>
                  </a:lnTo>
                  <a:lnTo>
                    <a:pt x="1417" y="3206"/>
                  </a:lnTo>
                  <a:lnTo>
                    <a:pt x="1410" y="3197"/>
                  </a:lnTo>
                  <a:lnTo>
                    <a:pt x="1403" y="3189"/>
                  </a:lnTo>
                  <a:lnTo>
                    <a:pt x="1394" y="3181"/>
                  </a:lnTo>
                  <a:lnTo>
                    <a:pt x="1386" y="3175"/>
                  </a:lnTo>
                  <a:lnTo>
                    <a:pt x="1377" y="3168"/>
                  </a:lnTo>
                  <a:lnTo>
                    <a:pt x="1366" y="3162"/>
                  </a:lnTo>
                  <a:lnTo>
                    <a:pt x="1346" y="3151"/>
                  </a:lnTo>
                  <a:lnTo>
                    <a:pt x="1324" y="3142"/>
                  </a:lnTo>
                  <a:lnTo>
                    <a:pt x="1302" y="3133"/>
                  </a:lnTo>
                  <a:lnTo>
                    <a:pt x="1278" y="3127"/>
                  </a:lnTo>
                  <a:lnTo>
                    <a:pt x="1254" y="3121"/>
                  </a:lnTo>
                  <a:lnTo>
                    <a:pt x="1228" y="3118"/>
                  </a:lnTo>
                  <a:lnTo>
                    <a:pt x="1202" y="3116"/>
                  </a:lnTo>
                  <a:lnTo>
                    <a:pt x="1175" y="3115"/>
                  </a:lnTo>
                  <a:lnTo>
                    <a:pt x="1142" y="3116"/>
                  </a:lnTo>
                  <a:lnTo>
                    <a:pt x="1111" y="3118"/>
                  </a:lnTo>
                  <a:lnTo>
                    <a:pt x="1082" y="3121"/>
                  </a:lnTo>
                  <a:lnTo>
                    <a:pt x="1055" y="3127"/>
                  </a:lnTo>
                  <a:lnTo>
                    <a:pt x="1031" y="3134"/>
                  </a:lnTo>
                  <a:lnTo>
                    <a:pt x="1008" y="3143"/>
                  </a:lnTo>
                  <a:lnTo>
                    <a:pt x="988" y="3152"/>
                  </a:lnTo>
                  <a:lnTo>
                    <a:pt x="970" y="3164"/>
                  </a:lnTo>
                  <a:lnTo>
                    <a:pt x="953" y="3177"/>
                  </a:lnTo>
                  <a:lnTo>
                    <a:pt x="946" y="3184"/>
                  </a:lnTo>
                  <a:lnTo>
                    <a:pt x="940" y="3192"/>
                  </a:lnTo>
                  <a:lnTo>
                    <a:pt x="933" y="3199"/>
                  </a:lnTo>
                  <a:lnTo>
                    <a:pt x="928" y="3208"/>
                  </a:lnTo>
                  <a:lnTo>
                    <a:pt x="922" y="3217"/>
                  </a:lnTo>
                  <a:lnTo>
                    <a:pt x="918" y="3226"/>
                  </a:lnTo>
                  <a:lnTo>
                    <a:pt x="911" y="3246"/>
                  </a:lnTo>
                  <a:lnTo>
                    <a:pt x="905" y="3266"/>
                  </a:lnTo>
                  <a:lnTo>
                    <a:pt x="902" y="3288"/>
                  </a:lnTo>
                  <a:lnTo>
                    <a:pt x="901" y="3312"/>
                  </a:lnTo>
                  <a:lnTo>
                    <a:pt x="901" y="3520"/>
                  </a:lnTo>
                  <a:lnTo>
                    <a:pt x="1119" y="3520"/>
                  </a:lnTo>
                  <a:lnTo>
                    <a:pt x="1119" y="3314"/>
                  </a:lnTo>
                  <a:lnTo>
                    <a:pt x="1120" y="3306"/>
                  </a:lnTo>
                  <a:lnTo>
                    <a:pt x="1122" y="3299"/>
                  </a:lnTo>
                  <a:lnTo>
                    <a:pt x="1125" y="3294"/>
                  </a:lnTo>
                  <a:lnTo>
                    <a:pt x="1130" y="3288"/>
                  </a:lnTo>
                  <a:lnTo>
                    <a:pt x="1137" y="3285"/>
                  </a:lnTo>
                  <a:lnTo>
                    <a:pt x="1144" y="3283"/>
                  </a:lnTo>
                  <a:lnTo>
                    <a:pt x="1154" y="3281"/>
                  </a:lnTo>
                  <a:lnTo>
                    <a:pt x="1165" y="3281"/>
                  </a:lnTo>
                  <a:lnTo>
                    <a:pt x="1174" y="3281"/>
                  </a:lnTo>
                  <a:lnTo>
                    <a:pt x="1184" y="3283"/>
                  </a:lnTo>
                  <a:lnTo>
                    <a:pt x="1191" y="3285"/>
                  </a:lnTo>
                  <a:lnTo>
                    <a:pt x="1198" y="3288"/>
                  </a:lnTo>
                  <a:lnTo>
                    <a:pt x="1202" y="3294"/>
                  </a:lnTo>
                  <a:lnTo>
                    <a:pt x="1205" y="3299"/>
                  </a:lnTo>
                  <a:lnTo>
                    <a:pt x="1208" y="3306"/>
                  </a:lnTo>
                  <a:lnTo>
                    <a:pt x="1209" y="3314"/>
                  </a:lnTo>
                  <a:lnTo>
                    <a:pt x="1209" y="3511"/>
                  </a:lnTo>
                  <a:lnTo>
                    <a:pt x="1209" y="3520"/>
                  </a:lnTo>
                  <a:lnTo>
                    <a:pt x="1208" y="3528"/>
                  </a:lnTo>
                  <a:lnTo>
                    <a:pt x="1205" y="3534"/>
                  </a:lnTo>
                  <a:lnTo>
                    <a:pt x="1202" y="3540"/>
                  </a:lnTo>
                  <a:lnTo>
                    <a:pt x="1198" y="3546"/>
                  </a:lnTo>
                  <a:lnTo>
                    <a:pt x="1194" y="3551"/>
                  </a:lnTo>
                  <a:lnTo>
                    <a:pt x="1188" y="3556"/>
                  </a:lnTo>
                  <a:lnTo>
                    <a:pt x="1182" y="3561"/>
                  </a:lnTo>
                  <a:lnTo>
                    <a:pt x="1175" y="3565"/>
                  </a:lnTo>
                  <a:lnTo>
                    <a:pt x="1168" y="3568"/>
                  </a:lnTo>
                  <a:lnTo>
                    <a:pt x="1159" y="3570"/>
                  </a:lnTo>
                  <a:lnTo>
                    <a:pt x="1150" y="3574"/>
                  </a:lnTo>
                  <a:lnTo>
                    <a:pt x="1128" y="3576"/>
                  </a:lnTo>
                  <a:lnTo>
                    <a:pt x="1104" y="3577"/>
                  </a:lnTo>
                  <a:lnTo>
                    <a:pt x="1104" y="3703"/>
                  </a:lnTo>
                  <a:lnTo>
                    <a:pt x="1131" y="3704"/>
                  </a:lnTo>
                  <a:lnTo>
                    <a:pt x="1143" y="3706"/>
                  </a:lnTo>
                  <a:lnTo>
                    <a:pt x="1155" y="3708"/>
                  </a:lnTo>
                  <a:lnTo>
                    <a:pt x="1165" y="3710"/>
                  </a:lnTo>
                  <a:lnTo>
                    <a:pt x="1173" y="3712"/>
                  </a:lnTo>
                  <a:lnTo>
                    <a:pt x="1181" y="3715"/>
                  </a:lnTo>
                  <a:lnTo>
                    <a:pt x="1186" y="3719"/>
                  </a:lnTo>
                  <a:lnTo>
                    <a:pt x="1191" y="3724"/>
                  </a:lnTo>
                  <a:lnTo>
                    <a:pt x="1196" y="3729"/>
                  </a:lnTo>
                  <a:lnTo>
                    <a:pt x="1200" y="3736"/>
                  </a:lnTo>
                  <a:lnTo>
                    <a:pt x="1203" y="3742"/>
                  </a:lnTo>
                  <a:lnTo>
                    <a:pt x="1205" y="3751"/>
                  </a:lnTo>
                  <a:lnTo>
                    <a:pt x="1208" y="3759"/>
                  </a:lnTo>
                  <a:lnTo>
                    <a:pt x="1209" y="3769"/>
                  </a:lnTo>
                  <a:lnTo>
                    <a:pt x="1209" y="3779"/>
                  </a:lnTo>
                  <a:lnTo>
                    <a:pt x="1209" y="4038"/>
                  </a:lnTo>
                  <a:lnTo>
                    <a:pt x="1208" y="4047"/>
                  </a:lnTo>
                  <a:lnTo>
                    <a:pt x="1205" y="4056"/>
                  </a:lnTo>
                  <a:lnTo>
                    <a:pt x="1202" y="4064"/>
                  </a:lnTo>
                  <a:lnTo>
                    <a:pt x="1198" y="4069"/>
                  </a:lnTo>
                  <a:lnTo>
                    <a:pt x="1191" y="4074"/>
                  </a:lnTo>
                  <a:lnTo>
                    <a:pt x="1184" y="4078"/>
                  </a:lnTo>
                  <a:lnTo>
                    <a:pt x="1174" y="4079"/>
                  </a:lnTo>
                  <a:lnTo>
                    <a:pt x="1165" y="4080"/>
                  </a:lnTo>
                  <a:lnTo>
                    <a:pt x="1154" y="4079"/>
                  </a:lnTo>
                  <a:lnTo>
                    <a:pt x="1145" y="4078"/>
                  </a:lnTo>
                  <a:lnTo>
                    <a:pt x="1137" y="4074"/>
                  </a:lnTo>
                  <a:lnTo>
                    <a:pt x="1131" y="4069"/>
                  </a:lnTo>
                  <a:lnTo>
                    <a:pt x="1126" y="4064"/>
                  </a:lnTo>
                  <a:lnTo>
                    <a:pt x="1123" y="4056"/>
                  </a:lnTo>
                  <a:lnTo>
                    <a:pt x="1121" y="4047"/>
                  </a:lnTo>
                  <a:lnTo>
                    <a:pt x="1120" y="4038"/>
                  </a:lnTo>
                  <a:lnTo>
                    <a:pt x="1120" y="3773"/>
                  </a:lnTo>
                  <a:lnTo>
                    <a:pt x="895" y="3773"/>
                  </a:lnTo>
                  <a:close/>
                  <a:moveTo>
                    <a:pt x="2052" y="4242"/>
                  </a:moveTo>
                  <a:lnTo>
                    <a:pt x="2052" y="4098"/>
                  </a:lnTo>
                  <a:lnTo>
                    <a:pt x="1752" y="4098"/>
                  </a:lnTo>
                  <a:lnTo>
                    <a:pt x="2028" y="3570"/>
                  </a:lnTo>
                  <a:lnTo>
                    <a:pt x="2033" y="3559"/>
                  </a:lnTo>
                  <a:lnTo>
                    <a:pt x="2038" y="3546"/>
                  </a:lnTo>
                  <a:lnTo>
                    <a:pt x="2043" y="3532"/>
                  </a:lnTo>
                  <a:lnTo>
                    <a:pt x="2046" y="3518"/>
                  </a:lnTo>
                  <a:lnTo>
                    <a:pt x="2049" y="3503"/>
                  </a:lnTo>
                  <a:lnTo>
                    <a:pt x="2050" y="3487"/>
                  </a:lnTo>
                  <a:lnTo>
                    <a:pt x="2051" y="3471"/>
                  </a:lnTo>
                  <a:lnTo>
                    <a:pt x="2052" y="3454"/>
                  </a:lnTo>
                  <a:lnTo>
                    <a:pt x="2051" y="3410"/>
                  </a:lnTo>
                  <a:lnTo>
                    <a:pt x="2049" y="3369"/>
                  </a:lnTo>
                  <a:lnTo>
                    <a:pt x="2044" y="3332"/>
                  </a:lnTo>
                  <a:lnTo>
                    <a:pt x="2038" y="3298"/>
                  </a:lnTo>
                  <a:lnTo>
                    <a:pt x="2030" y="3267"/>
                  </a:lnTo>
                  <a:lnTo>
                    <a:pt x="2025" y="3253"/>
                  </a:lnTo>
                  <a:lnTo>
                    <a:pt x="2021" y="3239"/>
                  </a:lnTo>
                  <a:lnTo>
                    <a:pt x="2015" y="3226"/>
                  </a:lnTo>
                  <a:lnTo>
                    <a:pt x="2009" y="3214"/>
                  </a:lnTo>
                  <a:lnTo>
                    <a:pt x="2003" y="3204"/>
                  </a:lnTo>
                  <a:lnTo>
                    <a:pt x="1997" y="3193"/>
                  </a:lnTo>
                  <a:lnTo>
                    <a:pt x="1989" y="3184"/>
                  </a:lnTo>
                  <a:lnTo>
                    <a:pt x="1980" y="3175"/>
                  </a:lnTo>
                  <a:lnTo>
                    <a:pt x="1971" y="3166"/>
                  </a:lnTo>
                  <a:lnTo>
                    <a:pt x="1961" y="3159"/>
                  </a:lnTo>
                  <a:lnTo>
                    <a:pt x="1950" y="3152"/>
                  </a:lnTo>
                  <a:lnTo>
                    <a:pt x="1939" y="3146"/>
                  </a:lnTo>
                  <a:lnTo>
                    <a:pt x="1926" y="3139"/>
                  </a:lnTo>
                  <a:lnTo>
                    <a:pt x="1912" y="3134"/>
                  </a:lnTo>
                  <a:lnTo>
                    <a:pt x="1897" y="3130"/>
                  </a:lnTo>
                  <a:lnTo>
                    <a:pt x="1882" y="3126"/>
                  </a:lnTo>
                  <a:lnTo>
                    <a:pt x="1865" y="3122"/>
                  </a:lnTo>
                  <a:lnTo>
                    <a:pt x="1848" y="3119"/>
                  </a:lnTo>
                  <a:lnTo>
                    <a:pt x="1829" y="3117"/>
                  </a:lnTo>
                  <a:lnTo>
                    <a:pt x="1810" y="3116"/>
                  </a:lnTo>
                  <a:lnTo>
                    <a:pt x="1791" y="3115"/>
                  </a:lnTo>
                  <a:lnTo>
                    <a:pt x="1769" y="3115"/>
                  </a:lnTo>
                  <a:lnTo>
                    <a:pt x="1736" y="3116"/>
                  </a:lnTo>
                  <a:lnTo>
                    <a:pt x="1704" y="3118"/>
                  </a:lnTo>
                  <a:lnTo>
                    <a:pt x="1675" y="3122"/>
                  </a:lnTo>
                  <a:lnTo>
                    <a:pt x="1648" y="3128"/>
                  </a:lnTo>
                  <a:lnTo>
                    <a:pt x="1623" y="3135"/>
                  </a:lnTo>
                  <a:lnTo>
                    <a:pt x="1600" y="3145"/>
                  </a:lnTo>
                  <a:lnTo>
                    <a:pt x="1580" y="3156"/>
                  </a:lnTo>
                  <a:lnTo>
                    <a:pt x="1570" y="3162"/>
                  </a:lnTo>
                  <a:lnTo>
                    <a:pt x="1561" y="3168"/>
                  </a:lnTo>
                  <a:lnTo>
                    <a:pt x="1553" y="3176"/>
                  </a:lnTo>
                  <a:lnTo>
                    <a:pt x="1545" y="3182"/>
                  </a:lnTo>
                  <a:lnTo>
                    <a:pt x="1538" y="3191"/>
                  </a:lnTo>
                  <a:lnTo>
                    <a:pt x="1531" y="3198"/>
                  </a:lnTo>
                  <a:lnTo>
                    <a:pt x="1525" y="3207"/>
                  </a:lnTo>
                  <a:lnTo>
                    <a:pt x="1519" y="3217"/>
                  </a:lnTo>
                  <a:lnTo>
                    <a:pt x="1514" y="3226"/>
                  </a:lnTo>
                  <a:lnTo>
                    <a:pt x="1510" y="3236"/>
                  </a:lnTo>
                  <a:lnTo>
                    <a:pt x="1506" y="3246"/>
                  </a:lnTo>
                  <a:lnTo>
                    <a:pt x="1502" y="3257"/>
                  </a:lnTo>
                  <a:lnTo>
                    <a:pt x="1496" y="3280"/>
                  </a:lnTo>
                  <a:lnTo>
                    <a:pt x="1493" y="3303"/>
                  </a:lnTo>
                  <a:lnTo>
                    <a:pt x="1492" y="3330"/>
                  </a:lnTo>
                  <a:lnTo>
                    <a:pt x="1492" y="3525"/>
                  </a:lnTo>
                  <a:lnTo>
                    <a:pt x="1711" y="3525"/>
                  </a:lnTo>
                  <a:lnTo>
                    <a:pt x="1711" y="3333"/>
                  </a:lnTo>
                  <a:lnTo>
                    <a:pt x="1712" y="3323"/>
                  </a:lnTo>
                  <a:lnTo>
                    <a:pt x="1715" y="3313"/>
                  </a:lnTo>
                  <a:lnTo>
                    <a:pt x="1719" y="3305"/>
                  </a:lnTo>
                  <a:lnTo>
                    <a:pt x="1724" y="3298"/>
                  </a:lnTo>
                  <a:lnTo>
                    <a:pt x="1732" y="3293"/>
                  </a:lnTo>
                  <a:lnTo>
                    <a:pt x="1740" y="3290"/>
                  </a:lnTo>
                  <a:lnTo>
                    <a:pt x="1751" y="3287"/>
                  </a:lnTo>
                  <a:lnTo>
                    <a:pt x="1763" y="3286"/>
                  </a:lnTo>
                  <a:lnTo>
                    <a:pt x="1775" y="3287"/>
                  </a:lnTo>
                  <a:lnTo>
                    <a:pt x="1780" y="3290"/>
                  </a:lnTo>
                  <a:lnTo>
                    <a:pt x="1785" y="3292"/>
                  </a:lnTo>
                  <a:lnTo>
                    <a:pt x="1790" y="3294"/>
                  </a:lnTo>
                  <a:lnTo>
                    <a:pt x="1794" y="3297"/>
                  </a:lnTo>
                  <a:lnTo>
                    <a:pt x="1797" y="3301"/>
                  </a:lnTo>
                  <a:lnTo>
                    <a:pt x="1800" y="3306"/>
                  </a:lnTo>
                  <a:lnTo>
                    <a:pt x="1806" y="3316"/>
                  </a:lnTo>
                  <a:lnTo>
                    <a:pt x="1810" y="3329"/>
                  </a:lnTo>
                  <a:lnTo>
                    <a:pt x="1812" y="3344"/>
                  </a:lnTo>
                  <a:lnTo>
                    <a:pt x="1813" y="3361"/>
                  </a:lnTo>
                  <a:lnTo>
                    <a:pt x="1812" y="3397"/>
                  </a:lnTo>
                  <a:lnTo>
                    <a:pt x="1810" y="3429"/>
                  </a:lnTo>
                  <a:lnTo>
                    <a:pt x="1807" y="3460"/>
                  </a:lnTo>
                  <a:lnTo>
                    <a:pt x="1801" y="3490"/>
                  </a:lnTo>
                  <a:lnTo>
                    <a:pt x="1795" y="3517"/>
                  </a:lnTo>
                  <a:lnTo>
                    <a:pt x="1787" y="3543"/>
                  </a:lnTo>
                  <a:lnTo>
                    <a:pt x="1778" y="3566"/>
                  </a:lnTo>
                  <a:lnTo>
                    <a:pt x="1768" y="3588"/>
                  </a:lnTo>
                  <a:lnTo>
                    <a:pt x="1492" y="4094"/>
                  </a:lnTo>
                  <a:lnTo>
                    <a:pt x="1492" y="4242"/>
                  </a:lnTo>
                  <a:lnTo>
                    <a:pt x="2052" y="4242"/>
                  </a:lnTo>
                  <a:close/>
                  <a:moveTo>
                    <a:pt x="2921" y="4242"/>
                  </a:moveTo>
                  <a:lnTo>
                    <a:pt x="2921" y="3688"/>
                  </a:lnTo>
                  <a:lnTo>
                    <a:pt x="2648" y="3688"/>
                  </a:lnTo>
                  <a:lnTo>
                    <a:pt x="2648" y="3860"/>
                  </a:lnTo>
                  <a:lnTo>
                    <a:pt x="2699" y="3860"/>
                  </a:lnTo>
                  <a:lnTo>
                    <a:pt x="2699" y="4069"/>
                  </a:lnTo>
                  <a:lnTo>
                    <a:pt x="2699" y="4075"/>
                  </a:lnTo>
                  <a:lnTo>
                    <a:pt x="2697" y="4081"/>
                  </a:lnTo>
                  <a:lnTo>
                    <a:pt x="2693" y="4085"/>
                  </a:lnTo>
                  <a:lnTo>
                    <a:pt x="2690" y="4089"/>
                  </a:lnTo>
                  <a:lnTo>
                    <a:pt x="2685" y="4093"/>
                  </a:lnTo>
                  <a:lnTo>
                    <a:pt x="2678" y="4095"/>
                  </a:lnTo>
                  <a:lnTo>
                    <a:pt x="2671" y="4096"/>
                  </a:lnTo>
                  <a:lnTo>
                    <a:pt x="2662" y="4096"/>
                  </a:lnTo>
                  <a:lnTo>
                    <a:pt x="2654" y="4096"/>
                  </a:lnTo>
                  <a:lnTo>
                    <a:pt x="2646" y="4095"/>
                  </a:lnTo>
                  <a:lnTo>
                    <a:pt x="2640" y="4093"/>
                  </a:lnTo>
                  <a:lnTo>
                    <a:pt x="2635" y="4089"/>
                  </a:lnTo>
                  <a:lnTo>
                    <a:pt x="2631" y="4085"/>
                  </a:lnTo>
                  <a:lnTo>
                    <a:pt x="2628" y="4081"/>
                  </a:lnTo>
                  <a:lnTo>
                    <a:pt x="2627" y="4075"/>
                  </a:lnTo>
                  <a:lnTo>
                    <a:pt x="2626" y="4069"/>
                  </a:lnTo>
                  <a:lnTo>
                    <a:pt x="2626" y="3294"/>
                  </a:lnTo>
                  <a:lnTo>
                    <a:pt x="2627" y="3287"/>
                  </a:lnTo>
                  <a:lnTo>
                    <a:pt x="2628" y="3282"/>
                  </a:lnTo>
                  <a:lnTo>
                    <a:pt x="2631" y="3277"/>
                  </a:lnTo>
                  <a:lnTo>
                    <a:pt x="2635" y="3273"/>
                  </a:lnTo>
                  <a:lnTo>
                    <a:pt x="2640" y="3270"/>
                  </a:lnTo>
                  <a:lnTo>
                    <a:pt x="2646" y="3268"/>
                  </a:lnTo>
                  <a:lnTo>
                    <a:pt x="2654" y="3267"/>
                  </a:lnTo>
                  <a:lnTo>
                    <a:pt x="2662" y="3266"/>
                  </a:lnTo>
                  <a:lnTo>
                    <a:pt x="2671" y="3267"/>
                  </a:lnTo>
                  <a:lnTo>
                    <a:pt x="2678" y="3268"/>
                  </a:lnTo>
                  <a:lnTo>
                    <a:pt x="2685" y="3270"/>
                  </a:lnTo>
                  <a:lnTo>
                    <a:pt x="2690" y="3273"/>
                  </a:lnTo>
                  <a:lnTo>
                    <a:pt x="2693" y="3277"/>
                  </a:lnTo>
                  <a:lnTo>
                    <a:pt x="2697" y="3282"/>
                  </a:lnTo>
                  <a:lnTo>
                    <a:pt x="2699" y="3287"/>
                  </a:lnTo>
                  <a:lnTo>
                    <a:pt x="2699" y="3294"/>
                  </a:lnTo>
                  <a:lnTo>
                    <a:pt x="2699" y="3520"/>
                  </a:lnTo>
                  <a:lnTo>
                    <a:pt x="2921" y="3520"/>
                  </a:lnTo>
                  <a:lnTo>
                    <a:pt x="2921" y="3312"/>
                  </a:lnTo>
                  <a:lnTo>
                    <a:pt x="2920" y="3288"/>
                  </a:lnTo>
                  <a:lnTo>
                    <a:pt x="2916" y="3266"/>
                  </a:lnTo>
                  <a:lnTo>
                    <a:pt x="2912" y="3246"/>
                  </a:lnTo>
                  <a:lnTo>
                    <a:pt x="2904" y="3226"/>
                  </a:lnTo>
                  <a:lnTo>
                    <a:pt x="2895" y="3208"/>
                  </a:lnTo>
                  <a:lnTo>
                    <a:pt x="2884" y="3192"/>
                  </a:lnTo>
                  <a:lnTo>
                    <a:pt x="2870" y="3177"/>
                  </a:lnTo>
                  <a:lnTo>
                    <a:pt x="2855" y="3164"/>
                  </a:lnTo>
                  <a:lnTo>
                    <a:pt x="2838" y="3152"/>
                  </a:lnTo>
                  <a:lnTo>
                    <a:pt x="2818" y="3143"/>
                  </a:lnTo>
                  <a:lnTo>
                    <a:pt x="2796" y="3134"/>
                  </a:lnTo>
                  <a:lnTo>
                    <a:pt x="2773" y="3127"/>
                  </a:lnTo>
                  <a:lnTo>
                    <a:pt x="2747" y="3121"/>
                  </a:lnTo>
                  <a:lnTo>
                    <a:pt x="2719" y="3118"/>
                  </a:lnTo>
                  <a:lnTo>
                    <a:pt x="2690" y="3116"/>
                  </a:lnTo>
                  <a:lnTo>
                    <a:pt x="2658" y="3115"/>
                  </a:lnTo>
                  <a:lnTo>
                    <a:pt x="2624" y="3116"/>
                  </a:lnTo>
                  <a:lnTo>
                    <a:pt x="2593" y="3118"/>
                  </a:lnTo>
                  <a:lnTo>
                    <a:pt x="2564" y="3122"/>
                  </a:lnTo>
                  <a:lnTo>
                    <a:pt x="2537" y="3129"/>
                  </a:lnTo>
                  <a:lnTo>
                    <a:pt x="2511" y="3136"/>
                  </a:lnTo>
                  <a:lnTo>
                    <a:pt x="2489" y="3145"/>
                  </a:lnTo>
                  <a:lnTo>
                    <a:pt x="2468" y="3157"/>
                  </a:lnTo>
                  <a:lnTo>
                    <a:pt x="2459" y="3162"/>
                  </a:lnTo>
                  <a:lnTo>
                    <a:pt x="2450" y="3168"/>
                  </a:lnTo>
                  <a:lnTo>
                    <a:pt x="2441" y="3176"/>
                  </a:lnTo>
                  <a:lnTo>
                    <a:pt x="2434" y="3183"/>
                  </a:lnTo>
                  <a:lnTo>
                    <a:pt x="2426" y="3191"/>
                  </a:lnTo>
                  <a:lnTo>
                    <a:pt x="2420" y="3199"/>
                  </a:lnTo>
                  <a:lnTo>
                    <a:pt x="2414" y="3208"/>
                  </a:lnTo>
                  <a:lnTo>
                    <a:pt x="2407" y="3218"/>
                  </a:lnTo>
                  <a:lnTo>
                    <a:pt x="2403" y="3226"/>
                  </a:lnTo>
                  <a:lnTo>
                    <a:pt x="2397" y="3237"/>
                  </a:lnTo>
                  <a:lnTo>
                    <a:pt x="2394" y="3247"/>
                  </a:lnTo>
                  <a:lnTo>
                    <a:pt x="2390" y="3258"/>
                  </a:lnTo>
                  <a:lnTo>
                    <a:pt x="2385" y="3281"/>
                  </a:lnTo>
                  <a:lnTo>
                    <a:pt x="2381" y="3306"/>
                  </a:lnTo>
                  <a:lnTo>
                    <a:pt x="2380" y="3332"/>
                  </a:lnTo>
                  <a:lnTo>
                    <a:pt x="2380" y="4060"/>
                  </a:lnTo>
                  <a:lnTo>
                    <a:pt x="2381" y="4085"/>
                  </a:lnTo>
                  <a:lnTo>
                    <a:pt x="2385" y="4108"/>
                  </a:lnTo>
                  <a:lnTo>
                    <a:pt x="2390" y="4128"/>
                  </a:lnTo>
                  <a:lnTo>
                    <a:pt x="2397" y="4147"/>
                  </a:lnTo>
                  <a:lnTo>
                    <a:pt x="2402" y="4156"/>
                  </a:lnTo>
                  <a:lnTo>
                    <a:pt x="2406" y="4164"/>
                  </a:lnTo>
                  <a:lnTo>
                    <a:pt x="2411" y="4172"/>
                  </a:lnTo>
                  <a:lnTo>
                    <a:pt x="2418" y="4179"/>
                  </a:lnTo>
                  <a:lnTo>
                    <a:pt x="2424" y="4187"/>
                  </a:lnTo>
                  <a:lnTo>
                    <a:pt x="2431" y="4193"/>
                  </a:lnTo>
                  <a:lnTo>
                    <a:pt x="2438" y="4200"/>
                  </a:lnTo>
                  <a:lnTo>
                    <a:pt x="2447" y="4206"/>
                  </a:lnTo>
                  <a:lnTo>
                    <a:pt x="2463" y="4217"/>
                  </a:lnTo>
                  <a:lnTo>
                    <a:pt x="2480" y="4225"/>
                  </a:lnTo>
                  <a:lnTo>
                    <a:pt x="2498" y="4234"/>
                  </a:lnTo>
                  <a:lnTo>
                    <a:pt x="2518" y="4240"/>
                  </a:lnTo>
                  <a:lnTo>
                    <a:pt x="2537" y="4245"/>
                  </a:lnTo>
                  <a:lnTo>
                    <a:pt x="2557" y="4249"/>
                  </a:lnTo>
                  <a:lnTo>
                    <a:pt x="2579" y="4251"/>
                  </a:lnTo>
                  <a:lnTo>
                    <a:pt x="2600" y="4251"/>
                  </a:lnTo>
                  <a:lnTo>
                    <a:pt x="2623" y="4250"/>
                  </a:lnTo>
                  <a:lnTo>
                    <a:pt x="2645" y="4247"/>
                  </a:lnTo>
                  <a:lnTo>
                    <a:pt x="2667" y="4242"/>
                  </a:lnTo>
                  <a:lnTo>
                    <a:pt x="2688" y="4234"/>
                  </a:lnTo>
                  <a:lnTo>
                    <a:pt x="2709" y="4223"/>
                  </a:lnTo>
                  <a:lnTo>
                    <a:pt x="2730" y="4212"/>
                  </a:lnTo>
                  <a:lnTo>
                    <a:pt x="2751" y="4197"/>
                  </a:lnTo>
                  <a:lnTo>
                    <a:pt x="2772" y="4180"/>
                  </a:lnTo>
                  <a:lnTo>
                    <a:pt x="2804" y="4242"/>
                  </a:lnTo>
                  <a:lnTo>
                    <a:pt x="2921" y="4242"/>
                  </a:lnTo>
                  <a:close/>
                  <a:moveTo>
                    <a:pt x="2972" y="4242"/>
                  </a:moveTo>
                  <a:lnTo>
                    <a:pt x="3281" y="4242"/>
                  </a:lnTo>
                  <a:lnTo>
                    <a:pt x="3305" y="4240"/>
                  </a:lnTo>
                  <a:lnTo>
                    <a:pt x="3329" y="4238"/>
                  </a:lnTo>
                  <a:lnTo>
                    <a:pt x="3352" y="4234"/>
                  </a:lnTo>
                  <a:lnTo>
                    <a:pt x="3373" y="4228"/>
                  </a:lnTo>
                  <a:lnTo>
                    <a:pt x="3394" y="4220"/>
                  </a:lnTo>
                  <a:lnTo>
                    <a:pt x="3415" y="4210"/>
                  </a:lnTo>
                  <a:lnTo>
                    <a:pt x="3434" y="4200"/>
                  </a:lnTo>
                  <a:lnTo>
                    <a:pt x="3452" y="4187"/>
                  </a:lnTo>
                  <a:lnTo>
                    <a:pt x="3461" y="4179"/>
                  </a:lnTo>
                  <a:lnTo>
                    <a:pt x="3469" y="4172"/>
                  </a:lnTo>
                  <a:lnTo>
                    <a:pt x="3477" y="4164"/>
                  </a:lnTo>
                  <a:lnTo>
                    <a:pt x="3483" y="4156"/>
                  </a:lnTo>
                  <a:lnTo>
                    <a:pt x="3491" y="4147"/>
                  </a:lnTo>
                  <a:lnTo>
                    <a:pt x="3496" y="4138"/>
                  </a:lnTo>
                  <a:lnTo>
                    <a:pt x="3502" y="4128"/>
                  </a:lnTo>
                  <a:lnTo>
                    <a:pt x="3507" y="4117"/>
                  </a:lnTo>
                  <a:lnTo>
                    <a:pt x="3510" y="4108"/>
                  </a:lnTo>
                  <a:lnTo>
                    <a:pt x="3514" y="4096"/>
                  </a:lnTo>
                  <a:lnTo>
                    <a:pt x="3518" y="4085"/>
                  </a:lnTo>
                  <a:lnTo>
                    <a:pt x="3520" y="4073"/>
                  </a:lnTo>
                  <a:lnTo>
                    <a:pt x="3523" y="4047"/>
                  </a:lnTo>
                  <a:lnTo>
                    <a:pt x="3524" y="4021"/>
                  </a:lnTo>
                  <a:lnTo>
                    <a:pt x="3524" y="3804"/>
                  </a:lnTo>
                  <a:lnTo>
                    <a:pt x="3524" y="3789"/>
                  </a:lnTo>
                  <a:lnTo>
                    <a:pt x="3522" y="3775"/>
                  </a:lnTo>
                  <a:lnTo>
                    <a:pt x="3519" y="3761"/>
                  </a:lnTo>
                  <a:lnTo>
                    <a:pt x="3516" y="3748"/>
                  </a:lnTo>
                  <a:lnTo>
                    <a:pt x="3510" y="3736"/>
                  </a:lnTo>
                  <a:lnTo>
                    <a:pt x="3504" y="3724"/>
                  </a:lnTo>
                  <a:lnTo>
                    <a:pt x="3495" y="3713"/>
                  </a:lnTo>
                  <a:lnTo>
                    <a:pt x="3487" y="3702"/>
                  </a:lnTo>
                  <a:lnTo>
                    <a:pt x="3477" y="3693"/>
                  </a:lnTo>
                  <a:lnTo>
                    <a:pt x="3465" y="3684"/>
                  </a:lnTo>
                  <a:lnTo>
                    <a:pt x="3453" y="3675"/>
                  </a:lnTo>
                  <a:lnTo>
                    <a:pt x="3439" y="3667"/>
                  </a:lnTo>
                  <a:lnTo>
                    <a:pt x="3424" y="3660"/>
                  </a:lnTo>
                  <a:lnTo>
                    <a:pt x="3408" y="3654"/>
                  </a:lnTo>
                  <a:lnTo>
                    <a:pt x="3391" y="3649"/>
                  </a:lnTo>
                  <a:lnTo>
                    <a:pt x="3373" y="3643"/>
                  </a:lnTo>
                  <a:lnTo>
                    <a:pt x="3391" y="3637"/>
                  </a:lnTo>
                  <a:lnTo>
                    <a:pt x="3407" y="3630"/>
                  </a:lnTo>
                  <a:lnTo>
                    <a:pt x="3422" y="3623"/>
                  </a:lnTo>
                  <a:lnTo>
                    <a:pt x="3436" y="3614"/>
                  </a:lnTo>
                  <a:lnTo>
                    <a:pt x="3449" y="3607"/>
                  </a:lnTo>
                  <a:lnTo>
                    <a:pt x="3461" y="3597"/>
                  </a:lnTo>
                  <a:lnTo>
                    <a:pt x="3472" y="3588"/>
                  </a:lnTo>
                  <a:lnTo>
                    <a:pt x="3481" y="3578"/>
                  </a:lnTo>
                  <a:lnTo>
                    <a:pt x="3489" y="3567"/>
                  </a:lnTo>
                  <a:lnTo>
                    <a:pt x="3496" y="3555"/>
                  </a:lnTo>
                  <a:lnTo>
                    <a:pt x="3503" y="3545"/>
                  </a:lnTo>
                  <a:lnTo>
                    <a:pt x="3508" y="3532"/>
                  </a:lnTo>
                  <a:lnTo>
                    <a:pt x="3511" y="3519"/>
                  </a:lnTo>
                  <a:lnTo>
                    <a:pt x="3514" y="3506"/>
                  </a:lnTo>
                  <a:lnTo>
                    <a:pt x="3516" y="3492"/>
                  </a:lnTo>
                  <a:lnTo>
                    <a:pt x="3517" y="3477"/>
                  </a:lnTo>
                  <a:lnTo>
                    <a:pt x="3517" y="3323"/>
                  </a:lnTo>
                  <a:lnTo>
                    <a:pt x="3516" y="3297"/>
                  </a:lnTo>
                  <a:lnTo>
                    <a:pt x="3513" y="3285"/>
                  </a:lnTo>
                  <a:lnTo>
                    <a:pt x="3512" y="3275"/>
                  </a:lnTo>
                  <a:lnTo>
                    <a:pt x="3509" y="3264"/>
                  </a:lnTo>
                  <a:lnTo>
                    <a:pt x="3506" y="3253"/>
                  </a:lnTo>
                  <a:lnTo>
                    <a:pt x="3502" y="3242"/>
                  </a:lnTo>
                  <a:lnTo>
                    <a:pt x="3497" y="3233"/>
                  </a:lnTo>
                  <a:lnTo>
                    <a:pt x="3492" y="3224"/>
                  </a:lnTo>
                  <a:lnTo>
                    <a:pt x="3487" y="3216"/>
                  </a:lnTo>
                  <a:lnTo>
                    <a:pt x="3480" y="3207"/>
                  </a:lnTo>
                  <a:lnTo>
                    <a:pt x="3474" y="3198"/>
                  </a:lnTo>
                  <a:lnTo>
                    <a:pt x="3466" y="3192"/>
                  </a:lnTo>
                  <a:lnTo>
                    <a:pt x="3459" y="3184"/>
                  </a:lnTo>
                  <a:lnTo>
                    <a:pt x="3449" y="3178"/>
                  </a:lnTo>
                  <a:lnTo>
                    <a:pt x="3440" y="3172"/>
                  </a:lnTo>
                  <a:lnTo>
                    <a:pt x="3421" y="3161"/>
                  </a:lnTo>
                  <a:lnTo>
                    <a:pt x="3401" y="3151"/>
                  </a:lnTo>
                  <a:lnTo>
                    <a:pt x="3379" y="3143"/>
                  </a:lnTo>
                  <a:lnTo>
                    <a:pt x="3357" y="3136"/>
                  </a:lnTo>
                  <a:lnTo>
                    <a:pt x="3334" y="3131"/>
                  </a:lnTo>
                  <a:lnTo>
                    <a:pt x="3311" y="3128"/>
                  </a:lnTo>
                  <a:lnTo>
                    <a:pt x="3286" y="3126"/>
                  </a:lnTo>
                  <a:lnTo>
                    <a:pt x="3260" y="3124"/>
                  </a:lnTo>
                  <a:lnTo>
                    <a:pt x="2972" y="3124"/>
                  </a:lnTo>
                  <a:lnTo>
                    <a:pt x="2972" y="4242"/>
                  </a:lnTo>
                  <a:close/>
                  <a:moveTo>
                    <a:pt x="3285" y="3517"/>
                  </a:moveTo>
                  <a:lnTo>
                    <a:pt x="3285" y="3327"/>
                  </a:lnTo>
                  <a:lnTo>
                    <a:pt x="3284" y="3313"/>
                  </a:lnTo>
                  <a:lnTo>
                    <a:pt x="3281" y="3301"/>
                  </a:lnTo>
                  <a:lnTo>
                    <a:pt x="3279" y="3296"/>
                  </a:lnTo>
                  <a:lnTo>
                    <a:pt x="3275" y="3292"/>
                  </a:lnTo>
                  <a:lnTo>
                    <a:pt x="3272" y="3287"/>
                  </a:lnTo>
                  <a:lnTo>
                    <a:pt x="3268" y="3283"/>
                  </a:lnTo>
                  <a:lnTo>
                    <a:pt x="3264" y="3280"/>
                  </a:lnTo>
                  <a:lnTo>
                    <a:pt x="3258" y="3277"/>
                  </a:lnTo>
                  <a:lnTo>
                    <a:pt x="3246" y="3272"/>
                  </a:lnTo>
                  <a:lnTo>
                    <a:pt x="3233" y="3269"/>
                  </a:lnTo>
                  <a:lnTo>
                    <a:pt x="3218" y="3269"/>
                  </a:lnTo>
                  <a:lnTo>
                    <a:pt x="3218" y="3577"/>
                  </a:lnTo>
                  <a:lnTo>
                    <a:pt x="3233" y="3576"/>
                  </a:lnTo>
                  <a:lnTo>
                    <a:pt x="3246" y="3573"/>
                  </a:lnTo>
                  <a:lnTo>
                    <a:pt x="3258" y="3568"/>
                  </a:lnTo>
                  <a:lnTo>
                    <a:pt x="3264" y="3565"/>
                  </a:lnTo>
                  <a:lnTo>
                    <a:pt x="3268" y="3562"/>
                  </a:lnTo>
                  <a:lnTo>
                    <a:pt x="3272" y="3558"/>
                  </a:lnTo>
                  <a:lnTo>
                    <a:pt x="3275" y="3553"/>
                  </a:lnTo>
                  <a:lnTo>
                    <a:pt x="3279" y="3548"/>
                  </a:lnTo>
                  <a:lnTo>
                    <a:pt x="3281" y="3543"/>
                  </a:lnTo>
                  <a:lnTo>
                    <a:pt x="3284" y="3531"/>
                  </a:lnTo>
                  <a:lnTo>
                    <a:pt x="3285" y="3517"/>
                  </a:lnTo>
                  <a:close/>
                  <a:moveTo>
                    <a:pt x="3285" y="4039"/>
                  </a:moveTo>
                  <a:lnTo>
                    <a:pt x="3285" y="3756"/>
                  </a:lnTo>
                  <a:lnTo>
                    <a:pt x="3284" y="3743"/>
                  </a:lnTo>
                  <a:lnTo>
                    <a:pt x="3281" y="3731"/>
                  </a:lnTo>
                  <a:lnTo>
                    <a:pt x="3279" y="3726"/>
                  </a:lnTo>
                  <a:lnTo>
                    <a:pt x="3275" y="3721"/>
                  </a:lnTo>
                  <a:lnTo>
                    <a:pt x="3272" y="3716"/>
                  </a:lnTo>
                  <a:lnTo>
                    <a:pt x="3268" y="3713"/>
                  </a:lnTo>
                  <a:lnTo>
                    <a:pt x="3264" y="3709"/>
                  </a:lnTo>
                  <a:lnTo>
                    <a:pt x="3258" y="3707"/>
                  </a:lnTo>
                  <a:lnTo>
                    <a:pt x="3246" y="3701"/>
                  </a:lnTo>
                  <a:lnTo>
                    <a:pt x="3233" y="3699"/>
                  </a:lnTo>
                  <a:lnTo>
                    <a:pt x="3218" y="3698"/>
                  </a:lnTo>
                  <a:lnTo>
                    <a:pt x="3218" y="4098"/>
                  </a:lnTo>
                  <a:lnTo>
                    <a:pt x="3233" y="4097"/>
                  </a:lnTo>
                  <a:lnTo>
                    <a:pt x="3246" y="4095"/>
                  </a:lnTo>
                  <a:lnTo>
                    <a:pt x="3258" y="4089"/>
                  </a:lnTo>
                  <a:lnTo>
                    <a:pt x="3264" y="4087"/>
                  </a:lnTo>
                  <a:lnTo>
                    <a:pt x="3268" y="4083"/>
                  </a:lnTo>
                  <a:lnTo>
                    <a:pt x="3272" y="4080"/>
                  </a:lnTo>
                  <a:lnTo>
                    <a:pt x="3275" y="4075"/>
                  </a:lnTo>
                  <a:lnTo>
                    <a:pt x="3279" y="4070"/>
                  </a:lnTo>
                  <a:lnTo>
                    <a:pt x="3281" y="4065"/>
                  </a:lnTo>
                  <a:lnTo>
                    <a:pt x="3284" y="4053"/>
                  </a:lnTo>
                  <a:lnTo>
                    <a:pt x="3285" y="4039"/>
                  </a:lnTo>
                  <a:close/>
                  <a:moveTo>
                    <a:pt x="3384" y="182"/>
                  </a:moveTo>
                  <a:lnTo>
                    <a:pt x="3384" y="1490"/>
                  </a:lnTo>
                  <a:lnTo>
                    <a:pt x="3847" y="1490"/>
                  </a:lnTo>
                  <a:lnTo>
                    <a:pt x="3847" y="182"/>
                  </a:lnTo>
                  <a:lnTo>
                    <a:pt x="3384" y="182"/>
                  </a:lnTo>
                  <a:close/>
                  <a:moveTo>
                    <a:pt x="801" y="2665"/>
                  </a:moveTo>
                  <a:lnTo>
                    <a:pt x="801" y="2665"/>
                  </a:lnTo>
                  <a:lnTo>
                    <a:pt x="780" y="2666"/>
                  </a:lnTo>
                  <a:lnTo>
                    <a:pt x="758" y="2669"/>
                  </a:lnTo>
                  <a:lnTo>
                    <a:pt x="737" y="2674"/>
                  </a:lnTo>
                  <a:lnTo>
                    <a:pt x="718" y="2682"/>
                  </a:lnTo>
                  <a:lnTo>
                    <a:pt x="698" y="2690"/>
                  </a:lnTo>
                  <a:lnTo>
                    <a:pt x="681" y="2701"/>
                  </a:lnTo>
                  <a:lnTo>
                    <a:pt x="664" y="2714"/>
                  </a:lnTo>
                  <a:lnTo>
                    <a:pt x="649" y="2728"/>
                  </a:lnTo>
                  <a:lnTo>
                    <a:pt x="635" y="2743"/>
                  </a:lnTo>
                  <a:lnTo>
                    <a:pt x="623" y="2760"/>
                  </a:lnTo>
                  <a:lnTo>
                    <a:pt x="613" y="2777"/>
                  </a:lnTo>
                  <a:lnTo>
                    <a:pt x="603" y="2796"/>
                  </a:lnTo>
                  <a:lnTo>
                    <a:pt x="595" y="2816"/>
                  </a:lnTo>
                  <a:lnTo>
                    <a:pt x="590" y="2837"/>
                  </a:lnTo>
                  <a:lnTo>
                    <a:pt x="587" y="2858"/>
                  </a:lnTo>
                  <a:lnTo>
                    <a:pt x="586" y="2880"/>
                  </a:lnTo>
                  <a:lnTo>
                    <a:pt x="586" y="4453"/>
                  </a:lnTo>
                  <a:lnTo>
                    <a:pt x="587" y="4474"/>
                  </a:lnTo>
                  <a:lnTo>
                    <a:pt x="590" y="4496"/>
                  </a:lnTo>
                  <a:lnTo>
                    <a:pt x="595" y="4516"/>
                  </a:lnTo>
                  <a:lnTo>
                    <a:pt x="603" y="4536"/>
                  </a:lnTo>
                  <a:lnTo>
                    <a:pt x="613" y="4555"/>
                  </a:lnTo>
                  <a:lnTo>
                    <a:pt x="623" y="4573"/>
                  </a:lnTo>
                  <a:lnTo>
                    <a:pt x="635" y="4589"/>
                  </a:lnTo>
                  <a:lnTo>
                    <a:pt x="649" y="4605"/>
                  </a:lnTo>
                  <a:lnTo>
                    <a:pt x="664" y="4619"/>
                  </a:lnTo>
                  <a:lnTo>
                    <a:pt x="681" y="4631"/>
                  </a:lnTo>
                  <a:lnTo>
                    <a:pt x="698" y="4641"/>
                  </a:lnTo>
                  <a:lnTo>
                    <a:pt x="718" y="4651"/>
                  </a:lnTo>
                  <a:lnTo>
                    <a:pt x="737" y="4658"/>
                  </a:lnTo>
                  <a:lnTo>
                    <a:pt x="758" y="4663"/>
                  </a:lnTo>
                  <a:lnTo>
                    <a:pt x="780" y="4667"/>
                  </a:lnTo>
                  <a:lnTo>
                    <a:pt x="801" y="4668"/>
                  </a:lnTo>
                  <a:lnTo>
                    <a:pt x="3566" y="4668"/>
                  </a:lnTo>
                  <a:lnTo>
                    <a:pt x="3587" y="4667"/>
                  </a:lnTo>
                  <a:lnTo>
                    <a:pt x="3609" y="4663"/>
                  </a:lnTo>
                  <a:lnTo>
                    <a:pt x="3629" y="4658"/>
                  </a:lnTo>
                  <a:lnTo>
                    <a:pt x="3650" y="4651"/>
                  </a:lnTo>
                  <a:lnTo>
                    <a:pt x="3668" y="4641"/>
                  </a:lnTo>
                  <a:lnTo>
                    <a:pt x="3686" y="4631"/>
                  </a:lnTo>
                  <a:lnTo>
                    <a:pt x="3702" y="4619"/>
                  </a:lnTo>
                  <a:lnTo>
                    <a:pt x="3717" y="4605"/>
                  </a:lnTo>
                  <a:lnTo>
                    <a:pt x="3731" y="4589"/>
                  </a:lnTo>
                  <a:lnTo>
                    <a:pt x="3744" y="4573"/>
                  </a:lnTo>
                  <a:lnTo>
                    <a:pt x="3755" y="4555"/>
                  </a:lnTo>
                  <a:lnTo>
                    <a:pt x="3763" y="4536"/>
                  </a:lnTo>
                  <a:lnTo>
                    <a:pt x="3771" y="4516"/>
                  </a:lnTo>
                  <a:lnTo>
                    <a:pt x="3776" y="4496"/>
                  </a:lnTo>
                  <a:lnTo>
                    <a:pt x="3779" y="4474"/>
                  </a:lnTo>
                  <a:lnTo>
                    <a:pt x="3780" y="4453"/>
                  </a:lnTo>
                  <a:lnTo>
                    <a:pt x="3780" y="2880"/>
                  </a:lnTo>
                  <a:lnTo>
                    <a:pt x="3779" y="2858"/>
                  </a:lnTo>
                  <a:lnTo>
                    <a:pt x="3776" y="2837"/>
                  </a:lnTo>
                  <a:lnTo>
                    <a:pt x="3771" y="2816"/>
                  </a:lnTo>
                  <a:lnTo>
                    <a:pt x="3763" y="2796"/>
                  </a:lnTo>
                  <a:lnTo>
                    <a:pt x="3755" y="2777"/>
                  </a:lnTo>
                  <a:lnTo>
                    <a:pt x="3744" y="2760"/>
                  </a:lnTo>
                  <a:lnTo>
                    <a:pt x="3731" y="2743"/>
                  </a:lnTo>
                  <a:lnTo>
                    <a:pt x="3717" y="2728"/>
                  </a:lnTo>
                  <a:lnTo>
                    <a:pt x="3702" y="2714"/>
                  </a:lnTo>
                  <a:lnTo>
                    <a:pt x="3686" y="2701"/>
                  </a:lnTo>
                  <a:lnTo>
                    <a:pt x="3668" y="2690"/>
                  </a:lnTo>
                  <a:lnTo>
                    <a:pt x="3650" y="2682"/>
                  </a:lnTo>
                  <a:lnTo>
                    <a:pt x="3629" y="2674"/>
                  </a:lnTo>
                  <a:lnTo>
                    <a:pt x="3609" y="2669"/>
                  </a:lnTo>
                  <a:lnTo>
                    <a:pt x="3587" y="2666"/>
                  </a:lnTo>
                  <a:lnTo>
                    <a:pt x="3566" y="2665"/>
                  </a:lnTo>
                  <a:lnTo>
                    <a:pt x="801" y="2665"/>
                  </a:lnTo>
                  <a:close/>
                  <a:moveTo>
                    <a:pt x="1562" y="182"/>
                  </a:moveTo>
                  <a:lnTo>
                    <a:pt x="1562" y="1490"/>
                  </a:lnTo>
                  <a:lnTo>
                    <a:pt x="2027" y="1490"/>
                  </a:lnTo>
                  <a:lnTo>
                    <a:pt x="2027" y="182"/>
                  </a:lnTo>
                  <a:lnTo>
                    <a:pt x="1562" y="182"/>
                  </a:lnTo>
                  <a:close/>
                  <a:moveTo>
                    <a:pt x="2168" y="182"/>
                  </a:moveTo>
                  <a:lnTo>
                    <a:pt x="2168" y="1490"/>
                  </a:lnTo>
                  <a:lnTo>
                    <a:pt x="2631" y="1490"/>
                  </a:lnTo>
                  <a:lnTo>
                    <a:pt x="2631" y="182"/>
                  </a:lnTo>
                  <a:lnTo>
                    <a:pt x="2168" y="182"/>
                  </a:lnTo>
                  <a:close/>
                  <a:moveTo>
                    <a:pt x="2778" y="182"/>
                  </a:moveTo>
                  <a:lnTo>
                    <a:pt x="2778" y="1490"/>
                  </a:lnTo>
                  <a:lnTo>
                    <a:pt x="3242" y="1490"/>
                  </a:lnTo>
                  <a:lnTo>
                    <a:pt x="3242" y="182"/>
                  </a:lnTo>
                  <a:lnTo>
                    <a:pt x="2778" y="182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 fontScale="9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base"/>
              <a:endParaRPr lang="zh-CN" altLang="en-US" sz="12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05" name="组合 6"/>
          <p:cNvGrpSpPr/>
          <p:nvPr>
            <p:custDataLst>
              <p:tags r:id="rId7"/>
            </p:custDataLst>
          </p:nvPr>
        </p:nvGrpSpPr>
        <p:grpSpPr>
          <a:xfrm>
            <a:off x="911860" y="2763963"/>
            <a:ext cx="660381" cy="597880"/>
            <a:chOff x="3091612" y="3589828"/>
            <a:chExt cx="461914" cy="461915"/>
          </a:xfrm>
        </p:grpSpPr>
        <p:sp>
          <p:nvSpPr>
            <p:cNvPr id="9" name="椭圆 8"/>
            <p:cNvSpPr/>
            <p:nvPr>
              <p:custDataLst>
                <p:tags r:id="rId8"/>
              </p:custDataLst>
            </p:nvPr>
          </p:nvSpPr>
          <p:spPr>
            <a:xfrm>
              <a:off x="3091612" y="3589828"/>
              <a:ext cx="461914" cy="461915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fontAlgn="base"/>
              <a:endParaRPr lang="zh-CN" altLang="en-US" sz="16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5" name="KSO_Shape"/>
            <p:cNvSpPr/>
            <p:nvPr>
              <p:custDataLst>
                <p:tags r:id="rId9"/>
              </p:custDataLst>
            </p:nvPr>
          </p:nvSpPr>
          <p:spPr bwMode="auto">
            <a:xfrm>
              <a:off x="3205003" y="3711879"/>
              <a:ext cx="228031" cy="231896"/>
            </a:xfrm>
            <a:custGeom>
              <a:gdLst>
                <a:gd name="T0" fmla="*/ 1978422 w 3030537"/>
                <a:gd name="T1" fmla="*/ 2389219 h 3079750"/>
                <a:gd name="T2" fmla="*/ 987425 w 3030537"/>
                <a:gd name="T3" fmla="*/ 2089236 h 3079750"/>
                <a:gd name="T4" fmla="*/ 1229122 w 3030537"/>
                <a:gd name="T5" fmla="*/ 2425328 h 3079750"/>
                <a:gd name="T6" fmla="*/ 1683147 w 3030537"/>
                <a:gd name="T7" fmla="*/ 2472151 h 3079750"/>
                <a:gd name="T8" fmla="*/ 1918097 w 3030537"/>
                <a:gd name="T9" fmla="*/ 2019002 h 3079750"/>
                <a:gd name="T10" fmla="*/ 1243410 w 3030537"/>
                <a:gd name="T11" fmla="*/ 2007891 h 3079750"/>
                <a:gd name="T12" fmla="*/ 1399381 w 3030537"/>
                <a:gd name="T13" fmla="*/ 2467390 h 3079750"/>
                <a:gd name="T14" fmla="*/ 2903140 w 3030537"/>
                <a:gd name="T15" fmla="*/ 2164036 h 3079750"/>
                <a:gd name="T16" fmla="*/ 2486421 w 3030537"/>
                <a:gd name="T17" fmla="*/ 2677439 h 3079750"/>
                <a:gd name="T18" fmla="*/ 1944687 w 3030537"/>
                <a:gd name="T19" fmla="*/ 3075783 h 3079750"/>
                <a:gd name="T20" fmla="*/ 1049337 w 3030537"/>
                <a:gd name="T21" fmla="*/ 2865899 h 3079750"/>
                <a:gd name="T22" fmla="*/ 1437084 w 3030537"/>
                <a:gd name="T23" fmla="*/ 2786547 h 3079750"/>
                <a:gd name="T24" fmla="*/ 2096293 w 3030537"/>
                <a:gd name="T25" fmla="*/ 2709180 h 3079750"/>
                <a:gd name="T26" fmla="*/ 2564209 w 3030537"/>
                <a:gd name="T27" fmla="*/ 2360034 h 3079750"/>
                <a:gd name="T28" fmla="*/ 2836862 w 3030537"/>
                <a:gd name="T29" fmla="*/ 1844251 h 3079750"/>
                <a:gd name="T30" fmla="*/ 2169319 w 3030537"/>
                <a:gd name="T31" fmla="*/ 2021383 h 3079750"/>
                <a:gd name="T32" fmla="*/ 2529682 w 3030537"/>
                <a:gd name="T33" fmla="*/ 1769412 h 3079750"/>
                <a:gd name="T34" fmla="*/ 1842691 w 3030537"/>
                <a:gd name="T35" fmla="*/ 1921388 h 3079750"/>
                <a:gd name="T36" fmla="*/ 1023541 w 3030537"/>
                <a:gd name="T37" fmla="*/ 1500380 h 3079750"/>
                <a:gd name="T38" fmla="*/ 1325960 w 3030537"/>
                <a:gd name="T39" fmla="*/ 1912262 h 3079750"/>
                <a:gd name="T40" fmla="*/ 600075 w 3030537"/>
                <a:gd name="T41" fmla="*/ 1808299 h 3079750"/>
                <a:gd name="T42" fmla="*/ 988219 w 3030537"/>
                <a:gd name="T43" fmla="*/ 2004717 h 3079750"/>
                <a:gd name="T44" fmla="*/ 1892300 w 3030537"/>
                <a:gd name="T45" fmla="*/ 990487 h 3079750"/>
                <a:gd name="T46" fmla="*/ 2041525 w 3030537"/>
                <a:gd name="T47" fmla="*/ 1062706 h 3079750"/>
                <a:gd name="T48" fmla="*/ 1462485 w 3030537"/>
                <a:gd name="T49" fmla="*/ 1026200 h 3079750"/>
                <a:gd name="T50" fmla="*/ 2084785 w 3030537"/>
                <a:gd name="T51" fmla="*/ 934141 h 3079750"/>
                <a:gd name="T52" fmla="*/ 2555875 w 3030537"/>
                <a:gd name="T53" fmla="*/ 1253568 h 3079750"/>
                <a:gd name="T54" fmla="*/ 770334 w 3030537"/>
                <a:gd name="T55" fmla="*/ 815100 h 3079750"/>
                <a:gd name="T56" fmla="*/ 556419 w 3030537"/>
                <a:gd name="T57" fmla="*/ 1274202 h 3079750"/>
                <a:gd name="T58" fmla="*/ 1009650 w 3030537"/>
                <a:gd name="T59" fmla="*/ 925809 h 3079750"/>
                <a:gd name="T60" fmla="*/ 2045494 w 3030537"/>
                <a:gd name="T61" fmla="*/ 829385 h 3079750"/>
                <a:gd name="T62" fmla="*/ 1933575 w 3030537"/>
                <a:gd name="T63" fmla="*/ 513530 h 3079750"/>
                <a:gd name="T64" fmla="*/ 846138 w 3030537"/>
                <a:gd name="T65" fmla="*/ 732962 h 3079750"/>
                <a:gd name="T66" fmla="*/ 1225947 w 3030537"/>
                <a:gd name="T67" fmla="*/ 536941 h 3079750"/>
                <a:gd name="T68" fmla="*/ 1930400 w 3030537"/>
                <a:gd name="T69" fmla="*/ 764310 h 3079750"/>
                <a:gd name="T70" fmla="*/ 1501775 w 3030537"/>
                <a:gd name="T71" fmla="*/ 443692 h 3079750"/>
                <a:gd name="T72" fmla="*/ 1142603 w 3030537"/>
                <a:gd name="T73" fmla="*/ 861923 h 3079750"/>
                <a:gd name="T74" fmla="*/ 1725613 w 3030537"/>
                <a:gd name="T75" fmla="*/ 376236 h 3079750"/>
                <a:gd name="T76" fmla="*/ 2315766 w 3030537"/>
                <a:gd name="T77" fmla="*/ 666299 h 3079750"/>
                <a:gd name="T78" fmla="*/ 2633663 w 3030537"/>
                <a:gd name="T79" fmla="*/ 1240077 h 3079750"/>
                <a:gd name="T80" fmla="*/ 2559051 w 3030537"/>
                <a:gd name="T81" fmla="*/ 1913055 h 3079750"/>
                <a:gd name="T82" fmla="*/ 2127647 w 3030537"/>
                <a:gd name="T83" fmla="*/ 2399536 h 3079750"/>
                <a:gd name="T84" fmla="*/ 1473597 w 3030537"/>
                <a:gd name="T85" fmla="*/ 2555480 h 3079750"/>
                <a:gd name="T86" fmla="*/ 859631 w 3030537"/>
                <a:gd name="T87" fmla="*/ 2307875 h 3079750"/>
                <a:gd name="T88" fmla="*/ 501650 w 3030537"/>
                <a:gd name="T89" fmla="*/ 1761476 h 3079750"/>
                <a:gd name="T90" fmla="*/ 527050 w 3030537"/>
                <a:gd name="T91" fmla="*/ 1083736 h 3079750"/>
                <a:gd name="T92" fmla="*/ 922734 w 3030537"/>
                <a:gd name="T93" fmla="*/ 565908 h 3079750"/>
                <a:gd name="T94" fmla="*/ 1558528 w 3030537"/>
                <a:gd name="T95" fmla="*/ 363538 h 3079750"/>
                <a:gd name="T96" fmla="*/ 443103 w 3030537"/>
                <a:gd name="T97" fmla="*/ 928291 h 3079750"/>
                <a:gd name="T98" fmla="*/ 234841 w 3030537"/>
                <a:gd name="T99" fmla="*/ 1502570 h 3079750"/>
                <a:gd name="T100" fmla="*/ 363765 w 3030537"/>
                <a:gd name="T101" fmla="*/ 2071688 h 3079750"/>
                <a:gd name="T102" fmla="*/ 554177 w 3030537"/>
                <a:gd name="T103" fmla="*/ 2614217 h 3079750"/>
                <a:gd name="T104" fmla="*/ 172560 w 3030537"/>
                <a:gd name="T105" fmla="*/ 2074467 h 3079750"/>
                <a:gd name="T106" fmla="*/ 60694 w 3030537"/>
                <a:gd name="T107" fmla="*/ 1422401 h 3079750"/>
                <a:gd name="T108" fmla="*/ 233254 w 3030537"/>
                <a:gd name="T109" fmla="*/ 695723 h 3079750"/>
                <a:gd name="T110" fmla="*/ 1621178 w 3030537"/>
                <a:gd name="T111" fmla="*/ 794 h 3079750"/>
                <a:gd name="T112" fmla="*/ 2259747 w 3030537"/>
                <a:gd name="T113" fmla="*/ 173923 h 3079750"/>
                <a:gd name="T114" fmla="*/ 2847089 w 3030537"/>
                <a:gd name="T115" fmla="*/ 578950 h 3079750"/>
                <a:gd name="T116" fmla="*/ 2977344 w 3030537"/>
                <a:gd name="T117" fmla="*/ 1466436 h 3079750"/>
                <a:gd name="T118" fmla="*/ 2611993 w 3030537"/>
                <a:gd name="T119" fmla="*/ 820378 h 3079750"/>
                <a:gd name="T120" fmla="*/ 2218844 w 3030537"/>
                <a:gd name="T121" fmla="*/ 352215 h 3079750"/>
                <a:gd name="T122" fmla="*/ 1660890 w 3030537"/>
                <a:gd name="T123" fmla="*/ 179483 h 3079750"/>
                <a:gd name="T124" fmla="*/ 1094994 w 3030537"/>
                <a:gd name="T125" fmla="*/ 72667 h 3079750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3030537" h="3079750">
                  <a:moveTo>
                    <a:pt x="2058194" y="2062253"/>
                  </a:moveTo>
                  <a:lnTo>
                    <a:pt x="2045494" y="2092807"/>
                  </a:lnTo>
                  <a:lnTo>
                    <a:pt x="2033191" y="2122567"/>
                  </a:lnTo>
                  <a:lnTo>
                    <a:pt x="2020094" y="2151137"/>
                  </a:lnTo>
                  <a:lnTo>
                    <a:pt x="2006997" y="2179310"/>
                  </a:lnTo>
                  <a:lnTo>
                    <a:pt x="1993900" y="2206293"/>
                  </a:lnTo>
                  <a:lnTo>
                    <a:pt x="1980803" y="2232085"/>
                  </a:lnTo>
                  <a:lnTo>
                    <a:pt x="1967707" y="2257084"/>
                  </a:lnTo>
                  <a:lnTo>
                    <a:pt x="1954213" y="2280892"/>
                  </a:lnTo>
                  <a:lnTo>
                    <a:pt x="1941116" y="2303907"/>
                  </a:lnTo>
                  <a:lnTo>
                    <a:pt x="1928019" y="2325731"/>
                  </a:lnTo>
                  <a:lnTo>
                    <a:pt x="1915319" y="2346761"/>
                  </a:lnTo>
                  <a:lnTo>
                    <a:pt x="1903016" y="2366998"/>
                  </a:lnTo>
                  <a:lnTo>
                    <a:pt x="1890713" y="2385648"/>
                  </a:lnTo>
                  <a:lnTo>
                    <a:pt x="1878410" y="2403107"/>
                  </a:lnTo>
                  <a:lnTo>
                    <a:pt x="1866900" y="2420170"/>
                  </a:lnTo>
                  <a:lnTo>
                    <a:pt x="1855788" y="2435249"/>
                  </a:lnTo>
                  <a:lnTo>
                    <a:pt x="1871663" y="2430487"/>
                  </a:lnTo>
                  <a:lnTo>
                    <a:pt x="1887141" y="2425328"/>
                  </a:lnTo>
                  <a:lnTo>
                    <a:pt x="1903016" y="2420170"/>
                  </a:lnTo>
                  <a:lnTo>
                    <a:pt x="1918097" y="2414615"/>
                  </a:lnTo>
                  <a:lnTo>
                    <a:pt x="1933575" y="2408266"/>
                  </a:lnTo>
                  <a:lnTo>
                    <a:pt x="1948657" y="2402314"/>
                  </a:lnTo>
                  <a:lnTo>
                    <a:pt x="1963341" y="2395965"/>
                  </a:lnTo>
                  <a:lnTo>
                    <a:pt x="1978422" y="2389219"/>
                  </a:lnTo>
                  <a:lnTo>
                    <a:pt x="2008188" y="2375331"/>
                  </a:lnTo>
                  <a:lnTo>
                    <a:pt x="2036763" y="2360253"/>
                  </a:lnTo>
                  <a:lnTo>
                    <a:pt x="2065338" y="2344777"/>
                  </a:lnTo>
                  <a:lnTo>
                    <a:pt x="2092722" y="2328508"/>
                  </a:lnTo>
                  <a:lnTo>
                    <a:pt x="2120107" y="2311049"/>
                  </a:lnTo>
                  <a:lnTo>
                    <a:pt x="2146300" y="2292796"/>
                  </a:lnTo>
                  <a:lnTo>
                    <a:pt x="2172494" y="2273353"/>
                  </a:lnTo>
                  <a:lnTo>
                    <a:pt x="2197894" y="2253909"/>
                  </a:lnTo>
                  <a:lnTo>
                    <a:pt x="2222897" y="2232879"/>
                  </a:lnTo>
                  <a:lnTo>
                    <a:pt x="2246710" y="2211451"/>
                  </a:lnTo>
                  <a:lnTo>
                    <a:pt x="2270125" y="2189627"/>
                  </a:lnTo>
                  <a:lnTo>
                    <a:pt x="2292747" y="2166613"/>
                  </a:lnTo>
                  <a:lnTo>
                    <a:pt x="2288382" y="2164232"/>
                  </a:lnTo>
                  <a:lnTo>
                    <a:pt x="2255441" y="2146772"/>
                  </a:lnTo>
                  <a:lnTo>
                    <a:pt x="2236788" y="2137646"/>
                  </a:lnTo>
                  <a:lnTo>
                    <a:pt x="2216150" y="2127726"/>
                  </a:lnTo>
                  <a:lnTo>
                    <a:pt x="2193925" y="2117409"/>
                  </a:lnTo>
                  <a:lnTo>
                    <a:pt x="2170907" y="2106695"/>
                  </a:lnTo>
                  <a:lnTo>
                    <a:pt x="2145903" y="2096378"/>
                  </a:lnTo>
                  <a:lnTo>
                    <a:pt x="2119710" y="2085268"/>
                  </a:lnTo>
                  <a:lnTo>
                    <a:pt x="2089547" y="2073761"/>
                  </a:lnTo>
                  <a:lnTo>
                    <a:pt x="2058194" y="2062253"/>
                  </a:lnTo>
                  <a:close/>
                  <a:moveTo>
                    <a:pt x="1058466" y="2062253"/>
                  </a:moveTo>
                  <a:lnTo>
                    <a:pt x="1021953" y="2075745"/>
                  </a:lnTo>
                  <a:lnTo>
                    <a:pt x="987425" y="2089236"/>
                  </a:lnTo>
                  <a:lnTo>
                    <a:pt x="954485" y="2103124"/>
                  </a:lnTo>
                  <a:lnTo>
                    <a:pt x="924322" y="2116219"/>
                  </a:lnTo>
                  <a:lnTo>
                    <a:pt x="896541" y="2129313"/>
                  </a:lnTo>
                  <a:lnTo>
                    <a:pt x="871141" y="2142011"/>
                  </a:lnTo>
                  <a:lnTo>
                    <a:pt x="848122" y="2153518"/>
                  </a:lnTo>
                  <a:lnTo>
                    <a:pt x="827881" y="2164232"/>
                  </a:lnTo>
                  <a:lnTo>
                    <a:pt x="823516" y="2166613"/>
                  </a:lnTo>
                  <a:lnTo>
                    <a:pt x="846138" y="2189627"/>
                  </a:lnTo>
                  <a:lnTo>
                    <a:pt x="869950" y="2211451"/>
                  </a:lnTo>
                  <a:lnTo>
                    <a:pt x="893763" y="2232879"/>
                  </a:lnTo>
                  <a:lnTo>
                    <a:pt x="918369" y="2253909"/>
                  </a:lnTo>
                  <a:lnTo>
                    <a:pt x="943769" y="2273353"/>
                  </a:lnTo>
                  <a:lnTo>
                    <a:pt x="969963" y="2292796"/>
                  </a:lnTo>
                  <a:lnTo>
                    <a:pt x="996553" y="2311049"/>
                  </a:lnTo>
                  <a:lnTo>
                    <a:pt x="1023541" y="2328508"/>
                  </a:lnTo>
                  <a:lnTo>
                    <a:pt x="1051322" y="2344777"/>
                  </a:lnTo>
                  <a:lnTo>
                    <a:pt x="1079897" y="2360253"/>
                  </a:lnTo>
                  <a:lnTo>
                    <a:pt x="1108472" y="2375331"/>
                  </a:lnTo>
                  <a:lnTo>
                    <a:pt x="1137841" y="2389219"/>
                  </a:lnTo>
                  <a:lnTo>
                    <a:pt x="1152922" y="2395965"/>
                  </a:lnTo>
                  <a:lnTo>
                    <a:pt x="1168003" y="2402314"/>
                  </a:lnTo>
                  <a:lnTo>
                    <a:pt x="1182688" y="2408266"/>
                  </a:lnTo>
                  <a:lnTo>
                    <a:pt x="1198166" y="2414615"/>
                  </a:lnTo>
                  <a:lnTo>
                    <a:pt x="1214041" y="2420170"/>
                  </a:lnTo>
                  <a:lnTo>
                    <a:pt x="1229122" y="2425328"/>
                  </a:lnTo>
                  <a:lnTo>
                    <a:pt x="1244997" y="2430487"/>
                  </a:lnTo>
                  <a:lnTo>
                    <a:pt x="1260475" y="2435249"/>
                  </a:lnTo>
                  <a:lnTo>
                    <a:pt x="1249760" y="2420170"/>
                  </a:lnTo>
                  <a:lnTo>
                    <a:pt x="1237853" y="2403107"/>
                  </a:lnTo>
                  <a:lnTo>
                    <a:pt x="1225947" y="2385648"/>
                  </a:lnTo>
                  <a:lnTo>
                    <a:pt x="1213247" y="2366998"/>
                  </a:lnTo>
                  <a:lnTo>
                    <a:pt x="1201341" y="2346761"/>
                  </a:lnTo>
                  <a:lnTo>
                    <a:pt x="1188244" y="2325731"/>
                  </a:lnTo>
                  <a:lnTo>
                    <a:pt x="1175147" y="2303907"/>
                  </a:lnTo>
                  <a:lnTo>
                    <a:pt x="1162050" y="2280892"/>
                  </a:lnTo>
                  <a:lnTo>
                    <a:pt x="1148953" y="2257084"/>
                  </a:lnTo>
                  <a:lnTo>
                    <a:pt x="1135459" y="2232085"/>
                  </a:lnTo>
                  <a:lnTo>
                    <a:pt x="1122363" y="2206293"/>
                  </a:lnTo>
                  <a:lnTo>
                    <a:pt x="1109266" y="2179310"/>
                  </a:lnTo>
                  <a:lnTo>
                    <a:pt x="1096169" y="2151137"/>
                  </a:lnTo>
                  <a:lnTo>
                    <a:pt x="1083469" y="2122567"/>
                  </a:lnTo>
                  <a:lnTo>
                    <a:pt x="1070769" y="2092807"/>
                  </a:lnTo>
                  <a:lnTo>
                    <a:pt x="1058466" y="2062253"/>
                  </a:lnTo>
                  <a:close/>
                  <a:moveTo>
                    <a:pt x="1597819" y="1971782"/>
                  </a:moveTo>
                  <a:lnTo>
                    <a:pt x="1597819" y="2478897"/>
                  </a:lnTo>
                  <a:lnTo>
                    <a:pt x="1614488" y="2478103"/>
                  </a:lnTo>
                  <a:lnTo>
                    <a:pt x="1631950" y="2477310"/>
                  </a:lnTo>
                  <a:lnTo>
                    <a:pt x="1649016" y="2476119"/>
                  </a:lnTo>
                  <a:lnTo>
                    <a:pt x="1666081" y="2474135"/>
                  </a:lnTo>
                  <a:lnTo>
                    <a:pt x="1683147" y="2472151"/>
                  </a:lnTo>
                  <a:lnTo>
                    <a:pt x="1700213" y="2469770"/>
                  </a:lnTo>
                  <a:lnTo>
                    <a:pt x="1716881" y="2467390"/>
                  </a:lnTo>
                  <a:lnTo>
                    <a:pt x="1733947" y="2464612"/>
                  </a:lnTo>
                  <a:lnTo>
                    <a:pt x="1752203" y="2442391"/>
                  </a:lnTo>
                  <a:lnTo>
                    <a:pt x="1763713" y="2428106"/>
                  </a:lnTo>
                  <a:lnTo>
                    <a:pt x="1776810" y="2411044"/>
                  </a:lnTo>
                  <a:lnTo>
                    <a:pt x="1790303" y="2392791"/>
                  </a:lnTo>
                  <a:lnTo>
                    <a:pt x="1804988" y="2371760"/>
                  </a:lnTo>
                  <a:lnTo>
                    <a:pt x="1820466" y="2349142"/>
                  </a:lnTo>
                  <a:lnTo>
                    <a:pt x="1836738" y="2324540"/>
                  </a:lnTo>
                  <a:lnTo>
                    <a:pt x="1853407" y="2297955"/>
                  </a:lnTo>
                  <a:lnTo>
                    <a:pt x="1870472" y="2268988"/>
                  </a:lnTo>
                  <a:lnTo>
                    <a:pt x="1888332" y="2238434"/>
                  </a:lnTo>
                  <a:lnTo>
                    <a:pt x="1905794" y="2206293"/>
                  </a:lnTo>
                  <a:lnTo>
                    <a:pt x="1916113" y="2187643"/>
                  </a:lnTo>
                  <a:lnTo>
                    <a:pt x="1925638" y="2167406"/>
                  </a:lnTo>
                  <a:lnTo>
                    <a:pt x="1935560" y="2147169"/>
                  </a:lnTo>
                  <a:lnTo>
                    <a:pt x="1945085" y="2126536"/>
                  </a:lnTo>
                  <a:lnTo>
                    <a:pt x="1954610" y="2105108"/>
                  </a:lnTo>
                  <a:lnTo>
                    <a:pt x="1964532" y="2082887"/>
                  </a:lnTo>
                  <a:lnTo>
                    <a:pt x="1974057" y="2060666"/>
                  </a:lnTo>
                  <a:lnTo>
                    <a:pt x="1983185" y="2037255"/>
                  </a:lnTo>
                  <a:lnTo>
                    <a:pt x="1961753" y="2030906"/>
                  </a:lnTo>
                  <a:lnTo>
                    <a:pt x="1939925" y="2024557"/>
                  </a:lnTo>
                  <a:lnTo>
                    <a:pt x="1918097" y="2019002"/>
                  </a:lnTo>
                  <a:lnTo>
                    <a:pt x="1895475" y="2013446"/>
                  </a:lnTo>
                  <a:lnTo>
                    <a:pt x="1872853" y="2007891"/>
                  </a:lnTo>
                  <a:lnTo>
                    <a:pt x="1849041" y="2002733"/>
                  </a:lnTo>
                  <a:lnTo>
                    <a:pt x="1825625" y="1997971"/>
                  </a:lnTo>
                  <a:lnTo>
                    <a:pt x="1801416" y="1993209"/>
                  </a:lnTo>
                  <a:lnTo>
                    <a:pt x="1777207" y="1989241"/>
                  </a:lnTo>
                  <a:lnTo>
                    <a:pt x="1752203" y="1985273"/>
                  </a:lnTo>
                  <a:lnTo>
                    <a:pt x="1727200" y="1982099"/>
                  </a:lnTo>
                  <a:lnTo>
                    <a:pt x="1701403" y="1979321"/>
                  </a:lnTo>
                  <a:lnTo>
                    <a:pt x="1676400" y="1976544"/>
                  </a:lnTo>
                  <a:lnTo>
                    <a:pt x="1650207" y="1974560"/>
                  </a:lnTo>
                  <a:lnTo>
                    <a:pt x="1624013" y="1973369"/>
                  </a:lnTo>
                  <a:lnTo>
                    <a:pt x="1597819" y="1971782"/>
                  </a:lnTo>
                  <a:close/>
                  <a:moveTo>
                    <a:pt x="1519238" y="1971385"/>
                  </a:moveTo>
                  <a:lnTo>
                    <a:pt x="1492250" y="1972972"/>
                  </a:lnTo>
                  <a:lnTo>
                    <a:pt x="1466057" y="1974163"/>
                  </a:lnTo>
                  <a:lnTo>
                    <a:pt x="1440657" y="1976147"/>
                  </a:lnTo>
                  <a:lnTo>
                    <a:pt x="1414860" y="1978925"/>
                  </a:lnTo>
                  <a:lnTo>
                    <a:pt x="1389460" y="1982099"/>
                  </a:lnTo>
                  <a:lnTo>
                    <a:pt x="1364060" y="1985273"/>
                  </a:lnTo>
                  <a:lnTo>
                    <a:pt x="1339453" y="1988845"/>
                  </a:lnTo>
                  <a:lnTo>
                    <a:pt x="1315244" y="1993209"/>
                  </a:lnTo>
                  <a:lnTo>
                    <a:pt x="1290638" y="1997574"/>
                  </a:lnTo>
                  <a:lnTo>
                    <a:pt x="1267222" y="2002336"/>
                  </a:lnTo>
                  <a:lnTo>
                    <a:pt x="1243410" y="2007891"/>
                  </a:lnTo>
                  <a:lnTo>
                    <a:pt x="1220788" y="2013446"/>
                  </a:lnTo>
                  <a:lnTo>
                    <a:pt x="1198166" y="2019002"/>
                  </a:lnTo>
                  <a:lnTo>
                    <a:pt x="1175941" y="2024557"/>
                  </a:lnTo>
                  <a:lnTo>
                    <a:pt x="1154510" y="2030906"/>
                  </a:lnTo>
                  <a:lnTo>
                    <a:pt x="1133078" y="2037255"/>
                  </a:lnTo>
                  <a:lnTo>
                    <a:pt x="1145778" y="2069396"/>
                  </a:lnTo>
                  <a:lnTo>
                    <a:pt x="1159272" y="2099950"/>
                  </a:lnTo>
                  <a:lnTo>
                    <a:pt x="1172369" y="2129313"/>
                  </a:lnTo>
                  <a:lnTo>
                    <a:pt x="1186260" y="2158280"/>
                  </a:lnTo>
                  <a:lnTo>
                    <a:pt x="1199753" y="2185659"/>
                  </a:lnTo>
                  <a:lnTo>
                    <a:pt x="1214041" y="2211848"/>
                  </a:lnTo>
                  <a:lnTo>
                    <a:pt x="1227535" y="2237244"/>
                  </a:lnTo>
                  <a:lnTo>
                    <a:pt x="1241425" y="2261449"/>
                  </a:lnTo>
                  <a:lnTo>
                    <a:pt x="1254919" y="2284463"/>
                  </a:lnTo>
                  <a:lnTo>
                    <a:pt x="1268016" y="2306287"/>
                  </a:lnTo>
                  <a:lnTo>
                    <a:pt x="1281113" y="2326921"/>
                  </a:lnTo>
                  <a:lnTo>
                    <a:pt x="1293813" y="2345968"/>
                  </a:lnTo>
                  <a:lnTo>
                    <a:pt x="1306116" y="2364221"/>
                  </a:lnTo>
                  <a:lnTo>
                    <a:pt x="1317625" y="2380886"/>
                  </a:lnTo>
                  <a:lnTo>
                    <a:pt x="1329135" y="2396759"/>
                  </a:lnTo>
                  <a:lnTo>
                    <a:pt x="1339453" y="2411044"/>
                  </a:lnTo>
                  <a:lnTo>
                    <a:pt x="1352550" y="2428106"/>
                  </a:lnTo>
                  <a:lnTo>
                    <a:pt x="1364456" y="2442391"/>
                  </a:lnTo>
                  <a:lnTo>
                    <a:pt x="1382316" y="2464612"/>
                  </a:lnTo>
                  <a:lnTo>
                    <a:pt x="1399381" y="2467390"/>
                  </a:lnTo>
                  <a:lnTo>
                    <a:pt x="1416050" y="2469770"/>
                  </a:lnTo>
                  <a:lnTo>
                    <a:pt x="1433116" y="2472151"/>
                  </a:lnTo>
                  <a:lnTo>
                    <a:pt x="1450181" y="2474135"/>
                  </a:lnTo>
                  <a:lnTo>
                    <a:pt x="1467247" y="2476119"/>
                  </a:lnTo>
                  <a:lnTo>
                    <a:pt x="1484710" y="2477310"/>
                  </a:lnTo>
                  <a:lnTo>
                    <a:pt x="1501775" y="2478103"/>
                  </a:lnTo>
                  <a:lnTo>
                    <a:pt x="1519238" y="2478897"/>
                  </a:lnTo>
                  <a:lnTo>
                    <a:pt x="1519238" y="1971385"/>
                  </a:lnTo>
                  <a:close/>
                  <a:moveTo>
                    <a:pt x="2857896" y="1752600"/>
                  </a:moveTo>
                  <a:lnTo>
                    <a:pt x="3030537" y="1786324"/>
                  </a:lnTo>
                  <a:lnTo>
                    <a:pt x="3025377" y="1812510"/>
                  </a:lnTo>
                  <a:lnTo>
                    <a:pt x="3019425" y="1838299"/>
                  </a:lnTo>
                  <a:lnTo>
                    <a:pt x="3013471" y="1864485"/>
                  </a:lnTo>
                  <a:lnTo>
                    <a:pt x="3006327" y="1890275"/>
                  </a:lnTo>
                  <a:lnTo>
                    <a:pt x="2999581" y="1916064"/>
                  </a:lnTo>
                  <a:lnTo>
                    <a:pt x="2991643" y="1941059"/>
                  </a:lnTo>
                  <a:lnTo>
                    <a:pt x="2983706" y="1966849"/>
                  </a:lnTo>
                  <a:lnTo>
                    <a:pt x="2974975" y="1992241"/>
                  </a:lnTo>
                  <a:lnTo>
                    <a:pt x="2966243" y="2017237"/>
                  </a:lnTo>
                  <a:lnTo>
                    <a:pt x="2956718" y="2042232"/>
                  </a:lnTo>
                  <a:lnTo>
                    <a:pt x="2946796" y="2066831"/>
                  </a:lnTo>
                  <a:lnTo>
                    <a:pt x="2936478" y="2091430"/>
                  </a:lnTo>
                  <a:lnTo>
                    <a:pt x="2925762" y="2115632"/>
                  </a:lnTo>
                  <a:lnTo>
                    <a:pt x="2914253" y="2140231"/>
                  </a:lnTo>
                  <a:lnTo>
                    <a:pt x="2903140" y="2164036"/>
                  </a:lnTo>
                  <a:lnTo>
                    <a:pt x="2890837" y="2187842"/>
                  </a:lnTo>
                  <a:lnTo>
                    <a:pt x="2878534" y="2211250"/>
                  </a:lnTo>
                  <a:lnTo>
                    <a:pt x="2865437" y="2235056"/>
                  </a:lnTo>
                  <a:lnTo>
                    <a:pt x="2852340" y="2258068"/>
                  </a:lnTo>
                  <a:lnTo>
                    <a:pt x="2838449" y="2280683"/>
                  </a:lnTo>
                  <a:lnTo>
                    <a:pt x="2824559" y="2303298"/>
                  </a:lnTo>
                  <a:lnTo>
                    <a:pt x="2809875" y="2325516"/>
                  </a:lnTo>
                  <a:lnTo>
                    <a:pt x="2795190" y="2348131"/>
                  </a:lnTo>
                  <a:lnTo>
                    <a:pt x="2780109" y="2369953"/>
                  </a:lnTo>
                  <a:lnTo>
                    <a:pt x="2764234" y="2390981"/>
                  </a:lnTo>
                  <a:lnTo>
                    <a:pt x="2747962" y="2412406"/>
                  </a:lnTo>
                  <a:lnTo>
                    <a:pt x="2731293" y="2433434"/>
                  </a:lnTo>
                  <a:lnTo>
                    <a:pt x="2715021" y="2454462"/>
                  </a:lnTo>
                  <a:lnTo>
                    <a:pt x="2697956" y="2474697"/>
                  </a:lnTo>
                  <a:lnTo>
                    <a:pt x="2680096" y="2494535"/>
                  </a:lnTo>
                  <a:lnTo>
                    <a:pt x="2662237" y="2514769"/>
                  </a:lnTo>
                  <a:lnTo>
                    <a:pt x="2643981" y="2533813"/>
                  </a:lnTo>
                  <a:lnTo>
                    <a:pt x="2625328" y="2553254"/>
                  </a:lnTo>
                  <a:lnTo>
                    <a:pt x="2606675" y="2571902"/>
                  </a:lnTo>
                  <a:lnTo>
                    <a:pt x="2587228" y="2590550"/>
                  </a:lnTo>
                  <a:lnTo>
                    <a:pt x="2567781" y="2608404"/>
                  </a:lnTo>
                  <a:lnTo>
                    <a:pt x="2547937" y="2626258"/>
                  </a:lnTo>
                  <a:lnTo>
                    <a:pt x="2527696" y="2643715"/>
                  </a:lnTo>
                  <a:lnTo>
                    <a:pt x="2507059" y="2660775"/>
                  </a:lnTo>
                  <a:lnTo>
                    <a:pt x="2486421" y="2677439"/>
                  </a:lnTo>
                  <a:lnTo>
                    <a:pt x="2464990" y="2693706"/>
                  </a:lnTo>
                  <a:lnTo>
                    <a:pt x="2443956" y="2709576"/>
                  </a:lnTo>
                  <a:lnTo>
                    <a:pt x="2422525" y="2725447"/>
                  </a:lnTo>
                  <a:lnTo>
                    <a:pt x="2400696" y="2740127"/>
                  </a:lnTo>
                  <a:lnTo>
                    <a:pt x="2378075" y="2755203"/>
                  </a:lnTo>
                  <a:lnTo>
                    <a:pt x="2355453" y="2769487"/>
                  </a:lnTo>
                  <a:lnTo>
                    <a:pt x="2332831" y="2783373"/>
                  </a:lnTo>
                  <a:lnTo>
                    <a:pt x="2310209" y="2796863"/>
                  </a:lnTo>
                  <a:lnTo>
                    <a:pt x="2287190" y="2810353"/>
                  </a:lnTo>
                  <a:lnTo>
                    <a:pt x="2263378" y="2823049"/>
                  </a:lnTo>
                  <a:lnTo>
                    <a:pt x="2239962" y="2835348"/>
                  </a:lnTo>
                  <a:lnTo>
                    <a:pt x="2215753" y="2847251"/>
                  </a:lnTo>
                  <a:lnTo>
                    <a:pt x="2191940" y="2859154"/>
                  </a:lnTo>
                  <a:lnTo>
                    <a:pt x="2167731" y="2869866"/>
                  </a:lnTo>
                  <a:lnTo>
                    <a:pt x="2143521" y="2880975"/>
                  </a:lnTo>
                  <a:lnTo>
                    <a:pt x="2118518" y="2890894"/>
                  </a:lnTo>
                  <a:lnTo>
                    <a:pt x="2093515" y="2900416"/>
                  </a:lnTo>
                  <a:lnTo>
                    <a:pt x="2068909" y="2909938"/>
                  </a:lnTo>
                  <a:lnTo>
                    <a:pt x="2043509" y="2918667"/>
                  </a:lnTo>
                  <a:lnTo>
                    <a:pt x="2018109" y="2926999"/>
                  </a:lnTo>
                  <a:lnTo>
                    <a:pt x="1992709" y="2934934"/>
                  </a:lnTo>
                  <a:lnTo>
                    <a:pt x="1966912" y="2942869"/>
                  </a:lnTo>
                  <a:lnTo>
                    <a:pt x="1941115" y="2949614"/>
                  </a:lnTo>
                  <a:lnTo>
                    <a:pt x="1915318" y="2956359"/>
                  </a:lnTo>
                  <a:lnTo>
                    <a:pt x="1944687" y="3075783"/>
                  </a:lnTo>
                  <a:lnTo>
                    <a:pt x="1905396" y="3078163"/>
                  </a:lnTo>
                  <a:lnTo>
                    <a:pt x="1866503" y="3079353"/>
                  </a:lnTo>
                  <a:lnTo>
                    <a:pt x="1827212" y="3079750"/>
                  </a:lnTo>
                  <a:lnTo>
                    <a:pt x="1788715" y="3079353"/>
                  </a:lnTo>
                  <a:lnTo>
                    <a:pt x="1749821" y="3077766"/>
                  </a:lnTo>
                  <a:lnTo>
                    <a:pt x="1711721" y="3074989"/>
                  </a:lnTo>
                  <a:lnTo>
                    <a:pt x="1673621" y="3071815"/>
                  </a:lnTo>
                  <a:lnTo>
                    <a:pt x="1635521" y="3067451"/>
                  </a:lnTo>
                  <a:lnTo>
                    <a:pt x="1598215" y="3062293"/>
                  </a:lnTo>
                  <a:lnTo>
                    <a:pt x="1560909" y="3056342"/>
                  </a:lnTo>
                  <a:lnTo>
                    <a:pt x="1523999" y="3049200"/>
                  </a:lnTo>
                  <a:lnTo>
                    <a:pt x="1487090" y="3041265"/>
                  </a:lnTo>
                  <a:lnTo>
                    <a:pt x="1450975" y="3032536"/>
                  </a:lnTo>
                  <a:lnTo>
                    <a:pt x="1415256" y="3023014"/>
                  </a:lnTo>
                  <a:lnTo>
                    <a:pt x="1379537" y="3012698"/>
                  </a:lnTo>
                  <a:lnTo>
                    <a:pt x="1344612" y="3001589"/>
                  </a:lnTo>
                  <a:lnTo>
                    <a:pt x="1309687" y="2989290"/>
                  </a:lnTo>
                  <a:lnTo>
                    <a:pt x="1275159" y="2976990"/>
                  </a:lnTo>
                  <a:lnTo>
                    <a:pt x="1241425" y="2963104"/>
                  </a:lnTo>
                  <a:lnTo>
                    <a:pt x="1208087" y="2948821"/>
                  </a:lnTo>
                  <a:lnTo>
                    <a:pt x="1175146" y="2933744"/>
                  </a:lnTo>
                  <a:lnTo>
                    <a:pt x="1142603" y="2917874"/>
                  </a:lnTo>
                  <a:lnTo>
                    <a:pt x="1111249" y="2901210"/>
                  </a:lnTo>
                  <a:lnTo>
                    <a:pt x="1079896" y="2883753"/>
                  </a:lnTo>
                  <a:lnTo>
                    <a:pt x="1049337" y="2865899"/>
                  </a:lnTo>
                  <a:lnTo>
                    <a:pt x="1019175" y="2847251"/>
                  </a:lnTo>
                  <a:lnTo>
                    <a:pt x="989806" y="2827810"/>
                  </a:lnTo>
                  <a:lnTo>
                    <a:pt x="961231" y="2807972"/>
                  </a:lnTo>
                  <a:lnTo>
                    <a:pt x="932656" y="2787341"/>
                  </a:lnTo>
                  <a:lnTo>
                    <a:pt x="905271" y="2765916"/>
                  </a:lnTo>
                  <a:lnTo>
                    <a:pt x="878681" y="2744491"/>
                  </a:lnTo>
                  <a:lnTo>
                    <a:pt x="852487" y="2721876"/>
                  </a:lnTo>
                  <a:lnTo>
                    <a:pt x="884634" y="2732985"/>
                  </a:lnTo>
                  <a:lnTo>
                    <a:pt x="917575" y="2742904"/>
                  </a:lnTo>
                  <a:lnTo>
                    <a:pt x="950118" y="2751633"/>
                  </a:lnTo>
                  <a:lnTo>
                    <a:pt x="983059" y="2759965"/>
                  </a:lnTo>
                  <a:lnTo>
                    <a:pt x="1015603" y="2767503"/>
                  </a:lnTo>
                  <a:lnTo>
                    <a:pt x="1048940" y="2773851"/>
                  </a:lnTo>
                  <a:lnTo>
                    <a:pt x="1081484" y="2779406"/>
                  </a:lnTo>
                  <a:lnTo>
                    <a:pt x="1114425" y="2784167"/>
                  </a:lnTo>
                  <a:lnTo>
                    <a:pt x="1146968" y="2788134"/>
                  </a:lnTo>
                  <a:lnTo>
                    <a:pt x="1179909" y="2791308"/>
                  </a:lnTo>
                  <a:lnTo>
                    <a:pt x="1212453" y="2793689"/>
                  </a:lnTo>
                  <a:lnTo>
                    <a:pt x="1245393" y="2794879"/>
                  </a:lnTo>
                  <a:lnTo>
                    <a:pt x="1277540" y="2795673"/>
                  </a:lnTo>
                  <a:lnTo>
                    <a:pt x="1310084" y="2795276"/>
                  </a:lnTo>
                  <a:lnTo>
                    <a:pt x="1341834" y="2794482"/>
                  </a:lnTo>
                  <a:lnTo>
                    <a:pt x="1373584" y="2792499"/>
                  </a:lnTo>
                  <a:lnTo>
                    <a:pt x="1405731" y="2790118"/>
                  </a:lnTo>
                  <a:lnTo>
                    <a:pt x="1437084" y="2786547"/>
                  </a:lnTo>
                  <a:lnTo>
                    <a:pt x="1468437" y="2782580"/>
                  </a:lnTo>
                  <a:lnTo>
                    <a:pt x="1499393" y="2777819"/>
                  </a:lnTo>
                  <a:lnTo>
                    <a:pt x="1529953" y="2772264"/>
                  </a:lnTo>
                  <a:lnTo>
                    <a:pt x="1560512" y="2765916"/>
                  </a:lnTo>
                  <a:lnTo>
                    <a:pt x="1590675" y="2759171"/>
                  </a:lnTo>
                  <a:lnTo>
                    <a:pt x="1620440" y="2751236"/>
                  </a:lnTo>
                  <a:lnTo>
                    <a:pt x="1649412" y="2742904"/>
                  </a:lnTo>
                  <a:lnTo>
                    <a:pt x="1678781" y="2733779"/>
                  </a:lnTo>
                  <a:lnTo>
                    <a:pt x="1707753" y="2724256"/>
                  </a:lnTo>
                  <a:lnTo>
                    <a:pt x="1735534" y="2713544"/>
                  </a:lnTo>
                  <a:lnTo>
                    <a:pt x="1763712" y="2702832"/>
                  </a:lnTo>
                  <a:lnTo>
                    <a:pt x="1791096" y="2690929"/>
                  </a:lnTo>
                  <a:lnTo>
                    <a:pt x="1818084" y="2678629"/>
                  </a:lnTo>
                  <a:lnTo>
                    <a:pt x="1844278" y="2665537"/>
                  </a:lnTo>
                  <a:lnTo>
                    <a:pt x="1873646" y="2785357"/>
                  </a:lnTo>
                  <a:lnTo>
                    <a:pt x="1896665" y="2779406"/>
                  </a:lnTo>
                  <a:lnTo>
                    <a:pt x="1919287" y="2773454"/>
                  </a:lnTo>
                  <a:lnTo>
                    <a:pt x="1941512" y="2766709"/>
                  </a:lnTo>
                  <a:lnTo>
                    <a:pt x="1964531" y="2759965"/>
                  </a:lnTo>
                  <a:lnTo>
                    <a:pt x="1986756" y="2752426"/>
                  </a:lnTo>
                  <a:lnTo>
                    <a:pt x="2008981" y="2744491"/>
                  </a:lnTo>
                  <a:lnTo>
                    <a:pt x="2030809" y="2736556"/>
                  </a:lnTo>
                  <a:lnTo>
                    <a:pt x="2052637" y="2727827"/>
                  </a:lnTo>
                  <a:lnTo>
                    <a:pt x="2074465" y="2719099"/>
                  </a:lnTo>
                  <a:lnTo>
                    <a:pt x="2096293" y="2709180"/>
                  </a:lnTo>
                  <a:lnTo>
                    <a:pt x="2117725" y="2699658"/>
                  </a:lnTo>
                  <a:lnTo>
                    <a:pt x="2138759" y="2689342"/>
                  </a:lnTo>
                  <a:lnTo>
                    <a:pt x="2159793" y="2678629"/>
                  </a:lnTo>
                  <a:lnTo>
                    <a:pt x="2180431" y="2667917"/>
                  </a:lnTo>
                  <a:lnTo>
                    <a:pt x="2201465" y="2656411"/>
                  </a:lnTo>
                  <a:lnTo>
                    <a:pt x="2221706" y="2645302"/>
                  </a:lnTo>
                  <a:lnTo>
                    <a:pt x="2241946" y="2633003"/>
                  </a:lnTo>
                  <a:lnTo>
                    <a:pt x="2262187" y="2620703"/>
                  </a:lnTo>
                  <a:lnTo>
                    <a:pt x="2281634" y="2608007"/>
                  </a:lnTo>
                  <a:lnTo>
                    <a:pt x="2301478" y="2594914"/>
                  </a:lnTo>
                  <a:lnTo>
                    <a:pt x="2320528" y="2581424"/>
                  </a:lnTo>
                  <a:lnTo>
                    <a:pt x="2339975" y="2567934"/>
                  </a:lnTo>
                  <a:lnTo>
                    <a:pt x="2358628" y="2554048"/>
                  </a:lnTo>
                  <a:lnTo>
                    <a:pt x="2377281" y="2539368"/>
                  </a:lnTo>
                  <a:lnTo>
                    <a:pt x="2395537" y="2524688"/>
                  </a:lnTo>
                  <a:lnTo>
                    <a:pt x="2414190" y="2509611"/>
                  </a:lnTo>
                  <a:lnTo>
                    <a:pt x="2431653" y="2494138"/>
                  </a:lnTo>
                  <a:lnTo>
                    <a:pt x="2449512" y="2478268"/>
                  </a:lnTo>
                  <a:lnTo>
                    <a:pt x="2466578" y="2462397"/>
                  </a:lnTo>
                  <a:lnTo>
                    <a:pt x="2483643" y="2446130"/>
                  </a:lnTo>
                  <a:lnTo>
                    <a:pt x="2499915" y="2429466"/>
                  </a:lnTo>
                  <a:lnTo>
                    <a:pt x="2516584" y="2412406"/>
                  </a:lnTo>
                  <a:lnTo>
                    <a:pt x="2532856" y="2395345"/>
                  </a:lnTo>
                  <a:lnTo>
                    <a:pt x="2548731" y="2377888"/>
                  </a:lnTo>
                  <a:lnTo>
                    <a:pt x="2564209" y="2360034"/>
                  </a:lnTo>
                  <a:lnTo>
                    <a:pt x="2579290" y="2342180"/>
                  </a:lnTo>
                  <a:lnTo>
                    <a:pt x="2593975" y="2323929"/>
                  </a:lnTo>
                  <a:lnTo>
                    <a:pt x="2608659" y="2305679"/>
                  </a:lnTo>
                  <a:lnTo>
                    <a:pt x="2622946" y="2286237"/>
                  </a:lnTo>
                  <a:lnTo>
                    <a:pt x="2636837" y="2267590"/>
                  </a:lnTo>
                  <a:lnTo>
                    <a:pt x="2650331" y="2248546"/>
                  </a:lnTo>
                  <a:lnTo>
                    <a:pt x="2663428" y="2228708"/>
                  </a:lnTo>
                  <a:lnTo>
                    <a:pt x="2676128" y="2209267"/>
                  </a:lnTo>
                  <a:lnTo>
                    <a:pt x="2688828" y="2189032"/>
                  </a:lnTo>
                  <a:lnTo>
                    <a:pt x="2700337" y="2169194"/>
                  </a:lnTo>
                  <a:lnTo>
                    <a:pt x="2712243" y="2148563"/>
                  </a:lnTo>
                  <a:lnTo>
                    <a:pt x="2723753" y="2127932"/>
                  </a:lnTo>
                  <a:lnTo>
                    <a:pt x="2734468" y="2106904"/>
                  </a:lnTo>
                  <a:lnTo>
                    <a:pt x="2745581" y="2086272"/>
                  </a:lnTo>
                  <a:lnTo>
                    <a:pt x="2755503" y="2064847"/>
                  </a:lnTo>
                  <a:lnTo>
                    <a:pt x="2765425" y="2043422"/>
                  </a:lnTo>
                  <a:lnTo>
                    <a:pt x="2774949" y="2021998"/>
                  </a:lnTo>
                  <a:lnTo>
                    <a:pt x="2783681" y="2000176"/>
                  </a:lnTo>
                  <a:lnTo>
                    <a:pt x="2792412" y="1978354"/>
                  </a:lnTo>
                  <a:lnTo>
                    <a:pt x="2801143" y="1956533"/>
                  </a:lnTo>
                  <a:lnTo>
                    <a:pt x="2809081" y="1934314"/>
                  </a:lnTo>
                  <a:lnTo>
                    <a:pt x="2816621" y="1912096"/>
                  </a:lnTo>
                  <a:lnTo>
                    <a:pt x="2823765" y="1889878"/>
                  </a:lnTo>
                  <a:lnTo>
                    <a:pt x="2830512" y="1866866"/>
                  </a:lnTo>
                  <a:lnTo>
                    <a:pt x="2836862" y="1844251"/>
                  </a:lnTo>
                  <a:lnTo>
                    <a:pt x="2842815" y="1821636"/>
                  </a:lnTo>
                  <a:lnTo>
                    <a:pt x="2847975" y="1799021"/>
                  </a:lnTo>
                  <a:lnTo>
                    <a:pt x="2853134" y="1776009"/>
                  </a:lnTo>
                  <a:lnTo>
                    <a:pt x="2857896" y="1752600"/>
                  </a:lnTo>
                  <a:close/>
                  <a:moveTo>
                    <a:pt x="2171700" y="1500380"/>
                  </a:moveTo>
                  <a:lnTo>
                    <a:pt x="2170510" y="1534505"/>
                  </a:lnTo>
                  <a:lnTo>
                    <a:pt x="2168525" y="1568233"/>
                  </a:lnTo>
                  <a:lnTo>
                    <a:pt x="2166144" y="1601961"/>
                  </a:lnTo>
                  <a:lnTo>
                    <a:pt x="2162969" y="1634499"/>
                  </a:lnTo>
                  <a:lnTo>
                    <a:pt x="2159000" y="1666640"/>
                  </a:lnTo>
                  <a:lnTo>
                    <a:pt x="2154635" y="1698781"/>
                  </a:lnTo>
                  <a:lnTo>
                    <a:pt x="2149872" y="1730129"/>
                  </a:lnTo>
                  <a:lnTo>
                    <a:pt x="2144316" y="1760683"/>
                  </a:lnTo>
                  <a:lnTo>
                    <a:pt x="2138760" y="1791237"/>
                  </a:lnTo>
                  <a:lnTo>
                    <a:pt x="2132013" y="1820997"/>
                  </a:lnTo>
                  <a:lnTo>
                    <a:pt x="2124869" y="1849963"/>
                  </a:lnTo>
                  <a:lnTo>
                    <a:pt x="2118122" y="1878930"/>
                  </a:lnTo>
                  <a:lnTo>
                    <a:pt x="2110185" y="1907500"/>
                  </a:lnTo>
                  <a:lnTo>
                    <a:pt x="2101850" y="1934879"/>
                  </a:lnTo>
                  <a:lnTo>
                    <a:pt x="2093516" y="1961862"/>
                  </a:lnTo>
                  <a:lnTo>
                    <a:pt x="2084785" y="1988448"/>
                  </a:lnTo>
                  <a:lnTo>
                    <a:pt x="2107010" y="1996384"/>
                  </a:lnTo>
                  <a:lnTo>
                    <a:pt x="2128441" y="2004717"/>
                  </a:lnTo>
                  <a:lnTo>
                    <a:pt x="2149079" y="2013050"/>
                  </a:lnTo>
                  <a:lnTo>
                    <a:pt x="2169319" y="2021383"/>
                  </a:lnTo>
                  <a:lnTo>
                    <a:pt x="2206625" y="2037255"/>
                  </a:lnTo>
                  <a:lnTo>
                    <a:pt x="2241550" y="2053127"/>
                  </a:lnTo>
                  <a:lnTo>
                    <a:pt x="2272507" y="2067809"/>
                  </a:lnTo>
                  <a:lnTo>
                    <a:pt x="2301082" y="2082490"/>
                  </a:lnTo>
                  <a:lnTo>
                    <a:pt x="2325291" y="2095585"/>
                  </a:lnTo>
                  <a:lnTo>
                    <a:pt x="2346325" y="2106695"/>
                  </a:lnTo>
                  <a:lnTo>
                    <a:pt x="2359025" y="2091220"/>
                  </a:lnTo>
                  <a:lnTo>
                    <a:pt x="2371329" y="2075348"/>
                  </a:lnTo>
                  <a:lnTo>
                    <a:pt x="2383235" y="2059079"/>
                  </a:lnTo>
                  <a:lnTo>
                    <a:pt x="2394744" y="2042810"/>
                  </a:lnTo>
                  <a:lnTo>
                    <a:pt x="2406254" y="2026144"/>
                  </a:lnTo>
                  <a:lnTo>
                    <a:pt x="2417366" y="2009082"/>
                  </a:lnTo>
                  <a:lnTo>
                    <a:pt x="2428082" y="1991622"/>
                  </a:lnTo>
                  <a:lnTo>
                    <a:pt x="2438401" y="1974560"/>
                  </a:lnTo>
                  <a:lnTo>
                    <a:pt x="2448719" y="1956704"/>
                  </a:lnTo>
                  <a:lnTo>
                    <a:pt x="2458244" y="1938847"/>
                  </a:lnTo>
                  <a:lnTo>
                    <a:pt x="2467769" y="1920991"/>
                  </a:lnTo>
                  <a:lnTo>
                    <a:pt x="2476897" y="1902341"/>
                  </a:lnTo>
                  <a:lnTo>
                    <a:pt x="2485232" y="1884089"/>
                  </a:lnTo>
                  <a:lnTo>
                    <a:pt x="2493566" y="1865439"/>
                  </a:lnTo>
                  <a:lnTo>
                    <a:pt x="2501901" y="1846789"/>
                  </a:lnTo>
                  <a:lnTo>
                    <a:pt x="2509441" y="1827346"/>
                  </a:lnTo>
                  <a:lnTo>
                    <a:pt x="2516585" y="1808299"/>
                  </a:lnTo>
                  <a:lnTo>
                    <a:pt x="2523332" y="1788856"/>
                  </a:lnTo>
                  <a:lnTo>
                    <a:pt x="2529682" y="1769412"/>
                  </a:lnTo>
                  <a:lnTo>
                    <a:pt x="2536032" y="1749175"/>
                  </a:lnTo>
                  <a:lnTo>
                    <a:pt x="2541588" y="1729732"/>
                  </a:lnTo>
                  <a:lnTo>
                    <a:pt x="2546747" y="1709495"/>
                  </a:lnTo>
                  <a:lnTo>
                    <a:pt x="2551510" y="1689258"/>
                  </a:lnTo>
                  <a:lnTo>
                    <a:pt x="2555875" y="1668624"/>
                  </a:lnTo>
                  <a:lnTo>
                    <a:pt x="2559844" y="1647991"/>
                  </a:lnTo>
                  <a:lnTo>
                    <a:pt x="2563813" y="1627357"/>
                  </a:lnTo>
                  <a:lnTo>
                    <a:pt x="2566988" y="1606723"/>
                  </a:lnTo>
                  <a:lnTo>
                    <a:pt x="2569766" y="1585692"/>
                  </a:lnTo>
                  <a:lnTo>
                    <a:pt x="2572147" y="1564662"/>
                  </a:lnTo>
                  <a:lnTo>
                    <a:pt x="2573735" y="1543234"/>
                  </a:lnTo>
                  <a:lnTo>
                    <a:pt x="2575719" y="1521807"/>
                  </a:lnTo>
                  <a:lnTo>
                    <a:pt x="2576513" y="1500380"/>
                  </a:lnTo>
                  <a:lnTo>
                    <a:pt x="2171700" y="1500380"/>
                  </a:lnTo>
                  <a:close/>
                  <a:moveTo>
                    <a:pt x="1597819" y="1500380"/>
                  </a:moveTo>
                  <a:lnTo>
                    <a:pt x="1597819" y="1893215"/>
                  </a:lnTo>
                  <a:lnTo>
                    <a:pt x="1625997" y="1894802"/>
                  </a:lnTo>
                  <a:lnTo>
                    <a:pt x="1654572" y="1896389"/>
                  </a:lnTo>
                  <a:lnTo>
                    <a:pt x="1682353" y="1898770"/>
                  </a:lnTo>
                  <a:lnTo>
                    <a:pt x="1709738" y="1901151"/>
                  </a:lnTo>
                  <a:lnTo>
                    <a:pt x="1736725" y="1904326"/>
                  </a:lnTo>
                  <a:lnTo>
                    <a:pt x="1764110" y="1908294"/>
                  </a:lnTo>
                  <a:lnTo>
                    <a:pt x="1790700" y="1912262"/>
                  </a:lnTo>
                  <a:lnTo>
                    <a:pt x="1816894" y="1916626"/>
                  </a:lnTo>
                  <a:lnTo>
                    <a:pt x="1842691" y="1921388"/>
                  </a:lnTo>
                  <a:lnTo>
                    <a:pt x="1868091" y="1926547"/>
                  </a:lnTo>
                  <a:lnTo>
                    <a:pt x="1892697" y="1932102"/>
                  </a:lnTo>
                  <a:lnTo>
                    <a:pt x="1917303" y="1938054"/>
                  </a:lnTo>
                  <a:lnTo>
                    <a:pt x="1941116" y="1944006"/>
                  </a:lnTo>
                  <a:lnTo>
                    <a:pt x="1964929" y="1950355"/>
                  </a:lnTo>
                  <a:lnTo>
                    <a:pt x="1987550" y="1957100"/>
                  </a:lnTo>
                  <a:lnTo>
                    <a:pt x="2010172" y="1963449"/>
                  </a:lnTo>
                  <a:lnTo>
                    <a:pt x="2018507" y="1938451"/>
                  </a:lnTo>
                  <a:lnTo>
                    <a:pt x="2026841" y="1912658"/>
                  </a:lnTo>
                  <a:lnTo>
                    <a:pt x="2034382" y="1886469"/>
                  </a:lnTo>
                  <a:lnTo>
                    <a:pt x="2041525" y="1859884"/>
                  </a:lnTo>
                  <a:lnTo>
                    <a:pt x="2048669" y="1832107"/>
                  </a:lnTo>
                  <a:lnTo>
                    <a:pt x="2055019" y="1804331"/>
                  </a:lnTo>
                  <a:lnTo>
                    <a:pt x="2061369" y="1776555"/>
                  </a:lnTo>
                  <a:lnTo>
                    <a:pt x="2066529" y="1747588"/>
                  </a:lnTo>
                  <a:lnTo>
                    <a:pt x="2071688" y="1718225"/>
                  </a:lnTo>
                  <a:lnTo>
                    <a:pt x="2076450" y="1688068"/>
                  </a:lnTo>
                  <a:lnTo>
                    <a:pt x="2080419" y="1657911"/>
                  </a:lnTo>
                  <a:lnTo>
                    <a:pt x="2083991" y="1627357"/>
                  </a:lnTo>
                  <a:lnTo>
                    <a:pt x="2087166" y="1596406"/>
                  </a:lnTo>
                  <a:lnTo>
                    <a:pt x="2089547" y="1564662"/>
                  </a:lnTo>
                  <a:lnTo>
                    <a:pt x="2091532" y="1532918"/>
                  </a:lnTo>
                  <a:lnTo>
                    <a:pt x="2092722" y="1500380"/>
                  </a:lnTo>
                  <a:lnTo>
                    <a:pt x="1597819" y="1500380"/>
                  </a:lnTo>
                  <a:close/>
                  <a:moveTo>
                    <a:pt x="1023541" y="1500380"/>
                  </a:moveTo>
                  <a:lnTo>
                    <a:pt x="1024731" y="1532918"/>
                  </a:lnTo>
                  <a:lnTo>
                    <a:pt x="1026716" y="1564662"/>
                  </a:lnTo>
                  <a:lnTo>
                    <a:pt x="1028700" y="1596406"/>
                  </a:lnTo>
                  <a:lnTo>
                    <a:pt x="1031875" y="1627357"/>
                  </a:lnTo>
                  <a:lnTo>
                    <a:pt x="1035447" y="1657911"/>
                  </a:lnTo>
                  <a:lnTo>
                    <a:pt x="1039813" y="1688068"/>
                  </a:lnTo>
                  <a:lnTo>
                    <a:pt x="1044575" y="1717828"/>
                  </a:lnTo>
                  <a:lnTo>
                    <a:pt x="1049338" y="1747191"/>
                  </a:lnTo>
                  <a:lnTo>
                    <a:pt x="1054894" y="1775761"/>
                  </a:lnTo>
                  <a:lnTo>
                    <a:pt x="1061244" y="1804331"/>
                  </a:lnTo>
                  <a:lnTo>
                    <a:pt x="1067594" y="1832107"/>
                  </a:lnTo>
                  <a:lnTo>
                    <a:pt x="1074738" y="1859884"/>
                  </a:lnTo>
                  <a:lnTo>
                    <a:pt x="1081881" y="1886469"/>
                  </a:lnTo>
                  <a:lnTo>
                    <a:pt x="1089819" y="1912658"/>
                  </a:lnTo>
                  <a:lnTo>
                    <a:pt x="1097756" y="1938451"/>
                  </a:lnTo>
                  <a:lnTo>
                    <a:pt x="1106091" y="1963449"/>
                  </a:lnTo>
                  <a:lnTo>
                    <a:pt x="1128713" y="1957100"/>
                  </a:lnTo>
                  <a:lnTo>
                    <a:pt x="1151731" y="1950355"/>
                  </a:lnTo>
                  <a:lnTo>
                    <a:pt x="1175544" y="1944006"/>
                  </a:lnTo>
                  <a:lnTo>
                    <a:pt x="1199356" y="1938054"/>
                  </a:lnTo>
                  <a:lnTo>
                    <a:pt x="1223963" y="1932102"/>
                  </a:lnTo>
                  <a:lnTo>
                    <a:pt x="1248966" y="1926547"/>
                  </a:lnTo>
                  <a:lnTo>
                    <a:pt x="1273969" y="1921388"/>
                  </a:lnTo>
                  <a:lnTo>
                    <a:pt x="1299766" y="1916626"/>
                  </a:lnTo>
                  <a:lnTo>
                    <a:pt x="1325960" y="1912262"/>
                  </a:lnTo>
                  <a:lnTo>
                    <a:pt x="1352550" y="1908294"/>
                  </a:lnTo>
                  <a:lnTo>
                    <a:pt x="1379538" y="1904326"/>
                  </a:lnTo>
                  <a:lnTo>
                    <a:pt x="1406922" y="1901151"/>
                  </a:lnTo>
                  <a:lnTo>
                    <a:pt x="1434307" y="1898770"/>
                  </a:lnTo>
                  <a:lnTo>
                    <a:pt x="1462485" y="1896389"/>
                  </a:lnTo>
                  <a:lnTo>
                    <a:pt x="1490663" y="1894802"/>
                  </a:lnTo>
                  <a:lnTo>
                    <a:pt x="1519238" y="1893215"/>
                  </a:lnTo>
                  <a:lnTo>
                    <a:pt x="1519238" y="1500380"/>
                  </a:lnTo>
                  <a:lnTo>
                    <a:pt x="1023541" y="1500380"/>
                  </a:lnTo>
                  <a:close/>
                  <a:moveTo>
                    <a:pt x="539750" y="1500380"/>
                  </a:moveTo>
                  <a:lnTo>
                    <a:pt x="540544" y="1521807"/>
                  </a:lnTo>
                  <a:lnTo>
                    <a:pt x="542528" y="1543234"/>
                  </a:lnTo>
                  <a:lnTo>
                    <a:pt x="544116" y="1564662"/>
                  </a:lnTo>
                  <a:lnTo>
                    <a:pt x="546894" y="1585692"/>
                  </a:lnTo>
                  <a:lnTo>
                    <a:pt x="549275" y="1606723"/>
                  </a:lnTo>
                  <a:lnTo>
                    <a:pt x="552847" y="1627357"/>
                  </a:lnTo>
                  <a:lnTo>
                    <a:pt x="556419" y="1647991"/>
                  </a:lnTo>
                  <a:lnTo>
                    <a:pt x="560388" y="1668624"/>
                  </a:lnTo>
                  <a:lnTo>
                    <a:pt x="564753" y="1689258"/>
                  </a:lnTo>
                  <a:lnTo>
                    <a:pt x="569913" y="1709495"/>
                  </a:lnTo>
                  <a:lnTo>
                    <a:pt x="575072" y="1729732"/>
                  </a:lnTo>
                  <a:lnTo>
                    <a:pt x="580628" y="1749175"/>
                  </a:lnTo>
                  <a:lnTo>
                    <a:pt x="586581" y="1769412"/>
                  </a:lnTo>
                  <a:lnTo>
                    <a:pt x="592931" y="1788856"/>
                  </a:lnTo>
                  <a:lnTo>
                    <a:pt x="600075" y="1808299"/>
                  </a:lnTo>
                  <a:lnTo>
                    <a:pt x="606822" y="1827346"/>
                  </a:lnTo>
                  <a:lnTo>
                    <a:pt x="614759" y="1846789"/>
                  </a:lnTo>
                  <a:lnTo>
                    <a:pt x="622697" y="1865439"/>
                  </a:lnTo>
                  <a:lnTo>
                    <a:pt x="631031" y="1884089"/>
                  </a:lnTo>
                  <a:lnTo>
                    <a:pt x="639763" y="1902341"/>
                  </a:lnTo>
                  <a:lnTo>
                    <a:pt x="648494" y="1920991"/>
                  </a:lnTo>
                  <a:lnTo>
                    <a:pt x="658019" y="1938847"/>
                  </a:lnTo>
                  <a:lnTo>
                    <a:pt x="667544" y="1956704"/>
                  </a:lnTo>
                  <a:lnTo>
                    <a:pt x="677863" y="1974560"/>
                  </a:lnTo>
                  <a:lnTo>
                    <a:pt x="688181" y="1991622"/>
                  </a:lnTo>
                  <a:lnTo>
                    <a:pt x="699294" y="2009082"/>
                  </a:lnTo>
                  <a:lnTo>
                    <a:pt x="710009" y="2026144"/>
                  </a:lnTo>
                  <a:lnTo>
                    <a:pt x="721519" y="2042810"/>
                  </a:lnTo>
                  <a:lnTo>
                    <a:pt x="733028" y="2059079"/>
                  </a:lnTo>
                  <a:lnTo>
                    <a:pt x="745331" y="2075348"/>
                  </a:lnTo>
                  <a:lnTo>
                    <a:pt x="757634" y="2091220"/>
                  </a:lnTo>
                  <a:lnTo>
                    <a:pt x="770334" y="2106695"/>
                  </a:lnTo>
                  <a:lnTo>
                    <a:pt x="791369" y="2095585"/>
                  </a:lnTo>
                  <a:lnTo>
                    <a:pt x="815578" y="2082490"/>
                  </a:lnTo>
                  <a:lnTo>
                    <a:pt x="843756" y="2067809"/>
                  </a:lnTo>
                  <a:lnTo>
                    <a:pt x="875109" y="2053127"/>
                  </a:lnTo>
                  <a:lnTo>
                    <a:pt x="909638" y="2037255"/>
                  </a:lnTo>
                  <a:lnTo>
                    <a:pt x="946944" y="2020986"/>
                  </a:lnTo>
                  <a:lnTo>
                    <a:pt x="967185" y="2013050"/>
                  </a:lnTo>
                  <a:lnTo>
                    <a:pt x="988219" y="2004717"/>
                  </a:lnTo>
                  <a:lnTo>
                    <a:pt x="1009650" y="1996384"/>
                  </a:lnTo>
                  <a:lnTo>
                    <a:pt x="1031478" y="1988448"/>
                  </a:lnTo>
                  <a:lnTo>
                    <a:pt x="1022747" y="1961862"/>
                  </a:lnTo>
                  <a:lnTo>
                    <a:pt x="1014413" y="1934879"/>
                  </a:lnTo>
                  <a:lnTo>
                    <a:pt x="1006078" y="1906706"/>
                  </a:lnTo>
                  <a:lnTo>
                    <a:pt x="998538" y="1878930"/>
                  </a:lnTo>
                  <a:lnTo>
                    <a:pt x="991394" y="1849963"/>
                  </a:lnTo>
                  <a:lnTo>
                    <a:pt x="984250" y="1820997"/>
                  </a:lnTo>
                  <a:lnTo>
                    <a:pt x="978297" y="1791237"/>
                  </a:lnTo>
                  <a:lnTo>
                    <a:pt x="971947" y="1760683"/>
                  </a:lnTo>
                  <a:lnTo>
                    <a:pt x="966391" y="1730129"/>
                  </a:lnTo>
                  <a:lnTo>
                    <a:pt x="961628" y="1698781"/>
                  </a:lnTo>
                  <a:lnTo>
                    <a:pt x="957263" y="1666640"/>
                  </a:lnTo>
                  <a:lnTo>
                    <a:pt x="953691" y="1634499"/>
                  </a:lnTo>
                  <a:lnTo>
                    <a:pt x="950119" y="1601961"/>
                  </a:lnTo>
                  <a:lnTo>
                    <a:pt x="947738" y="1568233"/>
                  </a:lnTo>
                  <a:lnTo>
                    <a:pt x="945753" y="1534505"/>
                  </a:lnTo>
                  <a:lnTo>
                    <a:pt x="944563" y="1500380"/>
                  </a:lnTo>
                  <a:lnTo>
                    <a:pt x="539750" y="1500380"/>
                  </a:lnTo>
                  <a:close/>
                  <a:moveTo>
                    <a:pt x="2010172" y="958346"/>
                  </a:moveTo>
                  <a:lnTo>
                    <a:pt x="1987550" y="965489"/>
                  </a:lnTo>
                  <a:lnTo>
                    <a:pt x="1964532" y="971838"/>
                  </a:lnTo>
                  <a:lnTo>
                    <a:pt x="1941116" y="978187"/>
                  </a:lnTo>
                  <a:lnTo>
                    <a:pt x="1916907" y="984139"/>
                  </a:lnTo>
                  <a:lnTo>
                    <a:pt x="1892300" y="990487"/>
                  </a:lnTo>
                  <a:lnTo>
                    <a:pt x="1867297" y="995646"/>
                  </a:lnTo>
                  <a:lnTo>
                    <a:pt x="1842294" y="1000804"/>
                  </a:lnTo>
                  <a:lnTo>
                    <a:pt x="1816497" y="1005566"/>
                  </a:lnTo>
                  <a:lnTo>
                    <a:pt x="1790700" y="1009931"/>
                  </a:lnTo>
                  <a:lnTo>
                    <a:pt x="1764110" y="1014296"/>
                  </a:lnTo>
                  <a:lnTo>
                    <a:pt x="1736725" y="1017867"/>
                  </a:lnTo>
                  <a:lnTo>
                    <a:pt x="1709738" y="1021041"/>
                  </a:lnTo>
                  <a:lnTo>
                    <a:pt x="1682353" y="1023819"/>
                  </a:lnTo>
                  <a:lnTo>
                    <a:pt x="1654572" y="1026200"/>
                  </a:lnTo>
                  <a:lnTo>
                    <a:pt x="1625997" y="1027390"/>
                  </a:lnTo>
                  <a:lnTo>
                    <a:pt x="1597819" y="1028581"/>
                  </a:lnTo>
                  <a:lnTo>
                    <a:pt x="1597819" y="1421813"/>
                  </a:lnTo>
                  <a:lnTo>
                    <a:pt x="2092722" y="1421813"/>
                  </a:lnTo>
                  <a:lnTo>
                    <a:pt x="2091929" y="1389672"/>
                  </a:lnTo>
                  <a:lnTo>
                    <a:pt x="2089944" y="1357531"/>
                  </a:lnTo>
                  <a:lnTo>
                    <a:pt x="2087563" y="1325786"/>
                  </a:lnTo>
                  <a:lnTo>
                    <a:pt x="2084388" y="1294836"/>
                  </a:lnTo>
                  <a:lnTo>
                    <a:pt x="2080816" y="1263885"/>
                  </a:lnTo>
                  <a:lnTo>
                    <a:pt x="2076450" y="1233728"/>
                  </a:lnTo>
                  <a:lnTo>
                    <a:pt x="2072085" y="1204364"/>
                  </a:lnTo>
                  <a:lnTo>
                    <a:pt x="2066925" y="1175001"/>
                  </a:lnTo>
                  <a:lnTo>
                    <a:pt x="2061369" y="1146034"/>
                  </a:lnTo>
                  <a:lnTo>
                    <a:pt x="2055019" y="1117861"/>
                  </a:lnTo>
                  <a:lnTo>
                    <a:pt x="2048669" y="1090085"/>
                  </a:lnTo>
                  <a:lnTo>
                    <a:pt x="2041525" y="1062706"/>
                  </a:lnTo>
                  <a:lnTo>
                    <a:pt x="2034382" y="1036120"/>
                  </a:lnTo>
                  <a:lnTo>
                    <a:pt x="2026841" y="1009534"/>
                  </a:lnTo>
                  <a:lnTo>
                    <a:pt x="2018507" y="983742"/>
                  </a:lnTo>
                  <a:lnTo>
                    <a:pt x="2010172" y="958346"/>
                  </a:lnTo>
                  <a:close/>
                  <a:moveTo>
                    <a:pt x="1106091" y="958346"/>
                  </a:moveTo>
                  <a:lnTo>
                    <a:pt x="1097756" y="983742"/>
                  </a:lnTo>
                  <a:lnTo>
                    <a:pt x="1089819" y="1009534"/>
                  </a:lnTo>
                  <a:lnTo>
                    <a:pt x="1081881" y="1035723"/>
                  </a:lnTo>
                  <a:lnTo>
                    <a:pt x="1074738" y="1062706"/>
                  </a:lnTo>
                  <a:lnTo>
                    <a:pt x="1067991" y="1089688"/>
                  </a:lnTo>
                  <a:lnTo>
                    <a:pt x="1061641" y="1117861"/>
                  </a:lnTo>
                  <a:lnTo>
                    <a:pt x="1055291" y="1146034"/>
                  </a:lnTo>
                  <a:lnTo>
                    <a:pt x="1049735" y="1175001"/>
                  </a:lnTo>
                  <a:lnTo>
                    <a:pt x="1044575" y="1204364"/>
                  </a:lnTo>
                  <a:lnTo>
                    <a:pt x="1039813" y="1233728"/>
                  </a:lnTo>
                  <a:lnTo>
                    <a:pt x="1035844" y="1263885"/>
                  </a:lnTo>
                  <a:lnTo>
                    <a:pt x="1032272" y="1294836"/>
                  </a:lnTo>
                  <a:lnTo>
                    <a:pt x="1029097" y="1325786"/>
                  </a:lnTo>
                  <a:lnTo>
                    <a:pt x="1026716" y="1357531"/>
                  </a:lnTo>
                  <a:lnTo>
                    <a:pt x="1024731" y="1389672"/>
                  </a:lnTo>
                  <a:lnTo>
                    <a:pt x="1023938" y="1421813"/>
                  </a:lnTo>
                  <a:lnTo>
                    <a:pt x="1519238" y="1421813"/>
                  </a:lnTo>
                  <a:lnTo>
                    <a:pt x="1519238" y="1028581"/>
                  </a:lnTo>
                  <a:lnTo>
                    <a:pt x="1490663" y="1027390"/>
                  </a:lnTo>
                  <a:lnTo>
                    <a:pt x="1462485" y="1026200"/>
                  </a:lnTo>
                  <a:lnTo>
                    <a:pt x="1434307" y="1023819"/>
                  </a:lnTo>
                  <a:lnTo>
                    <a:pt x="1406922" y="1021041"/>
                  </a:lnTo>
                  <a:lnTo>
                    <a:pt x="1379538" y="1017867"/>
                  </a:lnTo>
                  <a:lnTo>
                    <a:pt x="1352550" y="1014296"/>
                  </a:lnTo>
                  <a:lnTo>
                    <a:pt x="1325960" y="1009931"/>
                  </a:lnTo>
                  <a:lnTo>
                    <a:pt x="1299766" y="1005566"/>
                  </a:lnTo>
                  <a:lnTo>
                    <a:pt x="1273969" y="1000804"/>
                  </a:lnTo>
                  <a:lnTo>
                    <a:pt x="1248966" y="995646"/>
                  </a:lnTo>
                  <a:lnTo>
                    <a:pt x="1223963" y="990487"/>
                  </a:lnTo>
                  <a:lnTo>
                    <a:pt x="1199356" y="984139"/>
                  </a:lnTo>
                  <a:lnTo>
                    <a:pt x="1175544" y="978187"/>
                  </a:lnTo>
                  <a:lnTo>
                    <a:pt x="1151731" y="971838"/>
                  </a:lnTo>
                  <a:lnTo>
                    <a:pt x="1128713" y="965489"/>
                  </a:lnTo>
                  <a:lnTo>
                    <a:pt x="1106091" y="958346"/>
                  </a:lnTo>
                  <a:close/>
                  <a:moveTo>
                    <a:pt x="2346325" y="815100"/>
                  </a:moveTo>
                  <a:lnTo>
                    <a:pt x="2325291" y="827004"/>
                  </a:lnTo>
                  <a:lnTo>
                    <a:pt x="2301082" y="840099"/>
                  </a:lnTo>
                  <a:lnTo>
                    <a:pt x="2272903" y="853987"/>
                  </a:lnTo>
                  <a:lnTo>
                    <a:pt x="2241550" y="869462"/>
                  </a:lnTo>
                  <a:lnTo>
                    <a:pt x="2206625" y="884938"/>
                  </a:lnTo>
                  <a:lnTo>
                    <a:pt x="2169319" y="901207"/>
                  </a:lnTo>
                  <a:lnTo>
                    <a:pt x="2149079" y="909540"/>
                  </a:lnTo>
                  <a:lnTo>
                    <a:pt x="2128441" y="917476"/>
                  </a:lnTo>
                  <a:lnTo>
                    <a:pt x="2107010" y="925809"/>
                  </a:lnTo>
                  <a:lnTo>
                    <a:pt x="2084785" y="934141"/>
                  </a:lnTo>
                  <a:lnTo>
                    <a:pt x="2093516" y="960727"/>
                  </a:lnTo>
                  <a:lnTo>
                    <a:pt x="2101850" y="987710"/>
                  </a:lnTo>
                  <a:lnTo>
                    <a:pt x="2110185" y="1015089"/>
                  </a:lnTo>
                  <a:lnTo>
                    <a:pt x="2118122" y="1043659"/>
                  </a:lnTo>
                  <a:lnTo>
                    <a:pt x="2124869" y="1072229"/>
                  </a:lnTo>
                  <a:lnTo>
                    <a:pt x="2132013" y="1101592"/>
                  </a:lnTo>
                  <a:lnTo>
                    <a:pt x="2138760" y="1131353"/>
                  </a:lnTo>
                  <a:lnTo>
                    <a:pt x="2144316" y="1161510"/>
                  </a:lnTo>
                  <a:lnTo>
                    <a:pt x="2149872" y="1192460"/>
                  </a:lnTo>
                  <a:lnTo>
                    <a:pt x="2154635" y="1223808"/>
                  </a:lnTo>
                  <a:lnTo>
                    <a:pt x="2159000" y="1255552"/>
                  </a:lnTo>
                  <a:lnTo>
                    <a:pt x="2162969" y="1288090"/>
                  </a:lnTo>
                  <a:lnTo>
                    <a:pt x="2166144" y="1320628"/>
                  </a:lnTo>
                  <a:lnTo>
                    <a:pt x="2168525" y="1353959"/>
                  </a:lnTo>
                  <a:lnTo>
                    <a:pt x="2170510" y="1388084"/>
                  </a:lnTo>
                  <a:lnTo>
                    <a:pt x="2171700" y="1421813"/>
                  </a:lnTo>
                  <a:lnTo>
                    <a:pt x="2576513" y="1421813"/>
                  </a:lnTo>
                  <a:lnTo>
                    <a:pt x="2575719" y="1400385"/>
                  </a:lnTo>
                  <a:lnTo>
                    <a:pt x="2573735" y="1379355"/>
                  </a:lnTo>
                  <a:lnTo>
                    <a:pt x="2572147" y="1357927"/>
                  </a:lnTo>
                  <a:lnTo>
                    <a:pt x="2569766" y="1336897"/>
                  </a:lnTo>
                  <a:lnTo>
                    <a:pt x="2566988" y="1315866"/>
                  </a:lnTo>
                  <a:lnTo>
                    <a:pt x="2563813" y="1294836"/>
                  </a:lnTo>
                  <a:lnTo>
                    <a:pt x="2559844" y="1274202"/>
                  </a:lnTo>
                  <a:lnTo>
                    <a:pt x="2555875" y="1253568"/>
                  </a:lnTo>
                  <a:lnTo>
                    <a:pt x="2551510" y="1232934"/>
                  </a:lnTo>
                  <a:lnTo>
                    <a:pt x="2546747" y="1213094"/>
                  </a:lnTo>
                  <a:lnTo>
                    <a:pt x="2541588" y="1192857"/>
                  </a:lnTo>
                  <a:lnTo>
                    <a:pt x="2536032" y="1172620"/>
                  </a:lnTo>
                  <a:lnTo>
                    <a:pt x="2529682" y="1153177"/>
                  </a:lnTo>
                  <a:lnTo>
                    <a:pt x="2523332" y="1133337"/>
                  </a:lnTo>
                  <a:lnTo>
                    <a:pt x="2516585" y="1114290"/>
                  </a:lnTo>
                  <a:lnTo>
                    <a:pt x="2509441" y="1094450"/>
                  </a:lnTo>
                  <a:lnTo>
                    <a:pt x="2501901" y="1075800"/>
                  </a:lnTo>
                  <a:lnTo>
                    <a:pt x="2493566" y="1057150"/>
                  </a:lnTo>
                  <a:lnTo>
                    <a:pt x="2485232" y="1038501"/>
                  </a:lnTo>
                  <a:lnTo>
                    <a:pt x="2476897" y="1019851"/>
                  </a:lnTo>
                  <a:lnTo>
                    <a:pt x="2467769" y="1001598"/>
                  </a:lnTo>
                  <a:lnTo>
                    <a:pt x="2458244" y="983345"/>
                  </a:lnTo>
                  <a:lnTo>
                    <a:pt x="2448719" y="965886"/>
                  </a:lnTo>
                  <a:lnTo>
                    <a:pt x="2438401" y="948029"/>
                  </a:lnTo>
                  <a:lnTo>
                    <a:pt x="2428082" y="930570"/>
                  </a:lnTo>
                  <a:lnTo>
                    <a:pt x="2417366" y="913508"/>
                  </a:lnTo>
                  <a:lnTo>
                    <a:pt x="2406254" y="896445"/>
                  </a:lnTo>
                  <a:lnTo>
                    <a:pt x="2394744" y="879779"/>
                  </a:lnTo>
                  <a:lnTo>
                    <a:pt x="2383235" y="863114"/>
                  </a:lnTo>
                  <a:lnTo>
                    <a:pt x="2371329" y="847242"/>
                  </a:lnTo>
                  <a:lnTo>
                    <a:pt x="2359025" y="830973"/>
                  </a:lnTo>
                  <a:lnTo>
                    <a:pt x="2346325" y="815100"/>
                  </a:lnTo>
                  <a:close/>
                  <a:moveTo>
                    <a:pt x="770334" y="815100"/>
                  </a:moveTo>
                  <a:lnTo>
                    <a:pt x="757634" y="830973"/>
                  </a:lnTo>
                  <a:lnTo>
                    <a:pt x="745331" y="847242"/>
                  </a:lnTo>
                  <a:lnTo>
                    <a:pt x="733028" y="863114"/>
                  </a:lnTo>
                  <a:lnTo>
                    <a:pt x="721519" y="879779"/>
                  </a:lnTo>
                  <a:lnTo>
                    <a:pt x="710009" y="896445"/>
                  </a:lnTo>
                  <a:lnTo>
                    <a:pt x="699294" y="913508"/>
                  </a:lnTo>
                  <a:lnTo>
                    <a:pt x="688181" y="930570"/>
                  </a:lnTo>
                  <a:lnTo>
                    <a:pt x="677863" y="948029"/>
                  </a:lnTo>
                  <a:lnTo>
                    <a:pt x="667544" y="965886"/>
                  </a:lnTo>
                  <a:lnTo>
                    <a:pt x="658019" y="983345"/>
                  </a:lnTo>
                  <a:lnTo>
                    <a:pt x="648494" y="1001598"/>
                  </a:lnTo>
                  <a:lnTo>
                    <a:pt x="639763" y="1019851"/>
                  </a:lnTo>
                  <a:lnTo>
                    <a:pt x="631031" y="1038501"/>
                  </a:lnTo>
                  <a:lnTo>
                    <a:pt x="622697" y="1057150"/>
                  </a:lnTo>
                  <a:lnTo>
                    <a:pt x="614759" y="1075800"/>
                  </a:lnTo>
                  <a:lnTo>
                    <a:pt x="606822" y="1094450"/>
                  </a:lnTo>
                  <a:lnTo>
                    <a:pt x="600075" y="1114290"/>
                  </a:lnTo>
                  <a:lnTo>
                    <a:pt x="592931" y="1133337"/>
                  </a:lnTo>
                  <a:lnTo>
                    <a:pt x="586581" y="1153177"/>
                  </a:lnTo>
                  <a:lnTo>
                    <a:pt x="580628" y="1172620"/>
                  </a:lnTo>
                  <a:lnTo>
                    <a:pt x="575072" y="1192857"/>
                  </a:lnTo>
                  <a:lnTo>
                    <a:pt x="569913" y="1213094"/>
                  </a:lnTo>
                  <a:lnTo>
                    <a:pt x="564753" y="1232934"/>
                  </a:lnTo>
                  <a:lnTo>
                    <a:pt x="560388" y="1253568"/>
                  </a:lnTo>
                  <a:lnTo>
                    <a:pt x="556419" y="1274202"/>
                  </a:lnTo>
                  <a:lnTo>
                    <a:pt x="552847" y="1294836"/>
                  </a:lnTo>
                  <a:lnTo>
                    <a:pt x="549275" y="1315866"/>
                  </a:lnTo>
                  <a:lnTo>
                    <a:pt x="546894" y="1336897"/>
                  </a:lnTo>
                  <a:lnTo>
                    <a:pt x="544116" y="1357927"/>
                  </a:lnTo>
                  <a:lnTo>
                    <a:pt x="542528" y="1379355"/>
                  </a:lnTo>
                  <a:lnTo>
                    <a:pt x="540544" y="1400385"/>
                  </a:lnTo>
                  <a:lnTo>
                    <a:pt x="539750" y="1421813"/>
                  </a:lnTo>
                  <a:lnTo>
                    <a:pt x="944563" y="1421813"/>
                  </a:lnTo>
                  <a:lnTo>
                    <a:pt x="945753" y="1388084"/>
                  </a:lnTo>
                  <a:lnTo>
                    <a:pt x="947738" y="1353959"/>
                  </a:lnTo>
                  <a:lnTo>
                    <a:pt x="950119" y="1320628"/>
                  </a:lnTo>
                  <a:lnTo>
                    <a:pt x="953691" y="1288090"/>
                  </a:lnTo>
                  <a:lnTo>
                    <a:pt x="957263" y="1255552"/>
                  </a:lnTo>
                  <a:lnTo>
                    <a:pt x="961628" y="1223808"/>
                  </a:lnTo>
                  <a:lnTo>
                    <a:pt x="966391" y="1192460"/>
                  </a:lnTo>
                  <a:lnTo>
                    <a:pt x="971947" y="1161510"/>
                  </a:lnTo>
                  <a:lnTo>
                    <a:pt x="978297" y="1131353"/>
                  </a:lnTo>
                  <a:lnTo>
                    <a:pt x="984250" y="1101196"/>
                  </a:lnTo>
                  <a:lnTo>
                    <a:pt x="991394" y="1071832"/>
                  </a:lnTo>
                  <a:lnTo>
                    <a:pt x="998538" y="1043262"/>
                  </a:lnTo>
                  <a:lnTo>
                    <a:pt x="1006078" y="1015089"/>
                  </a:lnTo>
                  <a:lnTo>
                    <a:pt x="1014413" y="987313"/>
                  </a:lnTo>
                  <a:lnTo>
                    <a:pt x="1022747" y="960330"/>
                  </a:lnTo>
                  <a:lnTo>
                    <a:pt x="1031478" y="933745"/>
                  </a:lnTo>
                  <a:lnTo>
                    <a:pt x="1009650" y="925809"/>
                  </a:lnTo>
                  <a:lnTo>
                    <a:pt x="988219" y="917476"/>
                  </a:lnTo>
                  <a:lnTo>
                    <a:pt x="967185" y="909540"/>
                  </a:lnTo>
                  <a:lnTo>
                    <a:pt x="946944" y="901207"/>
                  </a:lnTo>
                  <a:lnTo>
                    <a:pt x="909638" y="884938"/>
                  </a:lnTo>
                  <a:lnTo>
                    <a:pt x="875109" y="869462"/>
                  </a:lnTo>
                  <a:lnTo>
                    <a:pt x="843756" y="853987"/>
                  </a:lnTo>
                  <a:lnTo>
                    <a:pt x="815578" y="840099"/>
                  </a:lnTo>
                  <a:lnTo>
                    <a:pt x="791369" y="827004"/>
                  </a:lnTo>
                  <a:lnTo>
                    <a:pt x="770334" y="815100"/>
                  </a:lnTo>
                  <a:close/>
                  <a:moveTo>
                    <a:pt x="1855788" y="486547"/>
                  </a:moveTo>
                  <a:lnTo>
                    <a:pt x="1866900" y="502419"/>
                  </a:lnTo>
                  <a:lnTo>
                    <a:pt x="1878410" y="519085"/>
                  </a:lnTo>
                  <a:lnTo>
                    <a:pt x="1890713" y="536941"/>
                  </a:lnTo>
                  <a:lnTo>
                    <a:pt x="1903016" y="555591"/>
                  </a:lnTo>
                  <a:lnTo>
                    <a:pt x="1915319" y="575431"/>
                  </a:lnTo>
                  <a:lnTo>
                    <a:pt x="1928019" y="596065"/>
                  </a:lnTo>
                  <a:lnTo>
                    <a:pt x="1941116" y="618286"/>
                  </a:lnTo>
                  <a:lnTo>
                    <a:pt x="1954213" y="641301"/>
                  </a:lnTo>
                  <a:lnTo>
                    <a:pt x="1967310" y="665109"/>
                  </a:lnTo>
                  <a:lnTo>
                    <a:pt x="1980803" y="690107"/>
                  </a:lnTo>
                  <a:lnTo>
                    <a:pt x="1993900" y="716296"/>
                  </a:lnTo>
                  <a:lnTo>
                    <a:pt x="2006997" y="742882"/>
                  </a:lnTo>
                  <a:lnTo>
                    <a:pt x="2020094" y="770658"/>
                  </a:lnTo>
                  <a:lnTo>
                    <a:pt x="2033191" y="799625"/>
                  </a:lnTo>
                  <a:lnTo>
                    <a:pt x="2045494" y="829385"/>
                  </a:lnTo>
                  <a:lnTo>
                    <a:pt x="2058194" y="860336"/>
                  </a:lnTo>
                  <a:lnTo>
                    <a:pt x="2095103" y="846845"/>
                  </a:lnTo>
                  <a:lnTo>
                    <a:pt x="2129235" y="832560"/>
                  </a:lnTo>
                  <a:lnTo>
                    <a:pt x="2161779" y="819068"/>
                  </a:lnTo>
                  <a:lnTo>
                    <a:pt x="2191941" y="805577"/>
                  </a:lnTo>
                  <a:lnTo>
                    <a:pt x="2219722" y="792483"/>
                  </a:lnTo>
                  <a:lnTo>
                    <a:pt x="2245519" y="780182"/>
                  </a:lnTo>
                  <a:lnTo>
                    <a:pt x="2268141" y="768674"/>
                  </a:lnTo>
                  <a:lnTo>
                    <a:pt x="2288382" y="757564"/>
                  </a:lnTo>
                  <a:lnTo>
                    <a:pt x="2292747" y="755580"/>
                  </a:lnTo>
                  <a:lnTo>
                    <a:pt x="2270125" y="732962"/>
                  </a:lnTo>
                  <a:lnTo>
                    <a:pt x="2246710" y="710344"/>
                  </a:lnTo>
                  <a:lnTo>
                    <a:pt x="2222897" y="689314"/>
                  </a:lnTo>
                  <a:lnTo>
                    <a:pt x="2197894" y="668680"/>
                  </a:lnTo>
                  <a:lnTo>
                    <a:pt x="2172494" y="648443"/>
                  </a:lnTo>
                  <a:lnTo>
                    <a:pt x="2146300" y="629793"/>
                  </a:lnTo>
                  <a:lnTo>
                    <a:pt x="2119710" y="611540"/>
                  </a:lnTo>
                  <a:lnTo>
                    <a:pt x="2092722" y="594081"/>
                  </a:lnTo>
                  <a:lnTo>
                    <a:pt x="2065338" y="577415"/>
                  </a:lnTo>
                  <a:lnTo>
                    <a:pt x="2036763" y="561543"/>
                  </a:lnTo>
                  <a:lnTo>
                    <a:pt x="2007791" y="546861"/>
                  </a:lnTo>
                  <a:lnTo>
                    <a:pt x="1978422" y="532973"/>
                  </a:lnTo>
                  <a:lnTo>
                    <a:pt x="1963341" y="526228"/>
                  </a:lnTo>
                  <a:lnTo>
                    <a:pt x="1948657" y="519879"/>
                  </a:lnTo>
                  <a:lnTo>
                    <a:pt x="1933575" y="513530"/>
                  </a:lnTo>
                  <a:lnTo>
                    <a:pt x="1918097" y="507975"/>
                  </a:lnTo>
                  <a:lnTo>
                    <a:pt x="1903016" y="502419"/>
                  </a:lnTo>
                  <a:lnTo>
                    <a:pt x="1887141" y="496864"/>
                  </a:lnTo>
                  <a:lnTo>
                    <a:pt x="1871266" y="491309"/>
                  </a:lnTo>
                  <a:lnTo>
                    <a:pt x="1855788" y="486547"/>
                  </a:lnTo>
                  <a:close/>
                  <a:moveTo>
                    <a:pt x="1260475" y="486547"/>
                  </a:moveTo>
                  <a:lnTo>
                    <a:pt x="1244997" y="491309"/>
                  </a:lnTo>
                  <a:lnTo>
                    <a:pt x="1229122" y="496864"/>
                  </a:lnTo>
                  <a:lnTo>
                    <a:pt x="1214041" y="502419"/>
                  </a:lnTo>
                  <a:lnTo>
                    <a:pt x="1198563" y="507975"/>
                  </a:lnTo>
                  <a:lnTo>
                    <a:pt x="1183481" y="513530"/>
                  </a:lnTo>
                  <a:lnTo>
                    <a:pt x="1168003" y="519879"/>
                  </a:lnTo>
                  <a:lnTo>
                    <a:pt x="1152922" y="526228"/>
                  </a:lnTo>
                  <a:lnTo>
                    <a:pt x="1137841" y="532973"/>
                  </a:lnTo>
                  <a:lnTo>
                    <a:pt x="1108472" y="546861"/>
                  </a:lnTo>
                  <a:lnTo>
                    <a:pt x="1079897" y="561543"/>
                  </a:lnTo>
                  <a:lnTo>
                    <a:pt x="1051322" y="577415"/>
                  </a:lnTo>
                  <a:lnTo>
                    <a:pt x="1023541" y="594081"/>
                  </a:lnTo>
                  <a:lnTo>
                    <a:pt x="996553" y="611540"/>
                  </a:lnTo>
                  <a:lnTo>
                    <a:pt x="969963" y="629793"/>
                  </a:lnTo>
                  <a:lnTo>
                    <a:pt x="944166" y="648443"/>
                  </a:lnTo>
                  <a:lnTo>
                    <a:pt x="918766" y="668680"/>
                  </a:lnTo>
                  <a:lnTo>
                    <a:pt x="893763" y="689314"/>
                  </a:lnTo>
                  <a:lnTo>
                    <a:pt x="869950" y="710344"/>
                  </a:lnTo>
                  <a:lnTo>
                    <a:pt x="846138" y="732962"/>
                  </a:lnTo>
                  <a:lnTo>
                    <a:pt x="823913" y="755580"/>
                  </a:lnTo>
                  <a:lnTo>
                    <a:pt x="827881" y="757564"/>
                  </a:lnTo>
                  <a:lnTo>
                    <a:pt x="843756" y="765897"/>
                  </a:lnTo>
                  <a:lnTo>
                    <a:pt x="860822" y="775023"/>
                  </a:lnTo>
                  <a:lnTo>
                    <a:pt x="879872" y="784547"/>
                  </a:lnTo>
                  <a:lnTo>
                    <a:pt x="900509" y="794467"/>
                  </a:lnTo>
                  <a:lnTo>
                    <a:pt x="922338" y="804784"/>
                  </a:lnTo>
                  <a:lnTo>
                    <a:pt x="945356" y="815100"/>
                  </a:lnTo>
                  <a:lnTo>
                    <a:pt x="970359" y="825814"/>
                  </a:lnTo>
                  <a:lnTo>
                    <a:pt x="996553" y="836528"/>
                  </a:lnTo>
                  <a:lnTo>
                    <a:pt x="1026716" y="848432"/>
                  </a:lnTo>
                  <a:lnTo>
                    <a:pt x="1058466" y="860336"/>
                  </a:lnTo>
                  <a:lnTo>
                    <a:pt x="1070769" y="829385"/>
                  </a:lnTo>
                  <a:lnTo>
                    <a:pt x="1083469" y="799625"/>
                  </a:lnTo>
                  <a:lnTo>
                    <a:pt x="1096169" y="770658"/>
                  </a:lnTo>
                  <a:lnTo>
                    <a:pt x="1109266" y="742882"/>
                  </a:lnTo>
                  <a:lnTo>
                    <a:pt x="1122363" y="716296"/>
                  </a:lnTo>
                  <a:lnTo>
                    <a:pt x="1135459" y="690107"/>
                  </a:lnTo>
                  <a:lnTo>
                    <a:pt x="1148953" y="665109"/>
                  </a:lnTo>
                  <a:lnTo>
                    <a:pt x="1162050" y="641301"/>
                  </a:lnTo>
                  <a:lnTo>
                    <a:pt x="1175147" y="618286"/>
                  </a:lnTo>
                  <a:lnTo>
                    <a:pt x="1188244" y="596065"/>
                  </a:lnTo>
                  <a:lnTo>
                    <a:pt x="1201341" y="575431"/>
                  </a:lnTo>
                  <a:lnTo>
                    <a:pt x="1213247" y="555591"/>
                  </a:lnTo>
                  <a:lnTo>
                    <a:pt x="1225947" y="536941"/>
                  </a:lnTo>
                  <a:lnTo>
                    <a:pt x="1237853" y="519085"/>
                  </a:lnTo>
                  <a:lnTo>
                    <a:pt x="1249760" y="502419"/>
                  </a:lnTo>
                  <a:lnTo>
                    <a:pt x="1260475" y="486547"/>
                  </a:lnTo>
                  <a:close/>
                  <a:moveTo>
                    <a:pt x="1597819" y="442899"/>
                  </a:moveTo>
                  <a:lnTo>
                    <a:pt x="1597819" y="950410"/>
                  </a:lnTo>
                  <a:lnTo>
                    <a:pt x="1624013" y="949617"/>
                  </a:lnTo>
                  <a:lnTo>
                    <a:pt x="1650207" y="948029"/>
                  </a:lnTo>
                  <a:lnTo>
                    <a:pt x="1676400" y="945649"/>
                  </a:lnTo>
                  <a:lnTo>
                    <a:pt x="1701800" y="943268"/>
                  </a:lnTo>
                  <a:lnTo>
                    <a:pt x="1727200" y="940490"/>
                  </a:lnTo>
                  <a:lnTo>
                    <a:pt x="1752203" y="936919"/>
                  </a:lnTo>
                  <a:lnTo>
                    <a:pt x="1777207" y="932951"/>
                  </a:lnTo>
                  <a:lnTo>
                    <a:pt x="1801416" y="929380"/>
                  </a:lnTo>
                  <a:lnTo>
                    <a:pt x="1825625" y="924221"/>
                  </a:lnTo>
                  <a:lnTo>
                    <a:pt x="1849041" y="919460"/>
                  </a:lnTo>
                  <a:lnTo>
                    <a:pt x="1872853" y="914301"/>
                  </a:lnTo>
                  <a:lnTo>
                    <a:pt x="1895475" y="909143"/>
                  </a:lnTo>
                  <a:lnTo>
                    <a:pt x="1918097" y="903588"/>
                  </a:lnTo>
                  <a:lnTo>
                    <a:pt x="1940322" y="897239"/>
                  </a:lnTo>
                  <a:lnTo>
                    <a:pt x="1962150" y="891287"/>
                  </a:lnTo>
                  <a:lnTo>
                    <a:pt x="1983185" y="884541"/>
                  </a:lnTo>
                  <a:lnTo>
                    <a:pt x="1970485" y="853194"/>
                  </a:lnTo>
                  <a:lnTo>
                    <a:pt x="1957388" y="822243"/>
                  </a:lnTo>
                  <a:lnTo>
                    <a:pt x="1943894" y="792483"/>
                  </a:lnTo>
                  <a:lnTo>
                    <a:pt x="1930400" y="764310"/>
                  </a:lnTo>
                  <a:lnTo>
                    <a:pt x="1916510" y="736533"/>
                  </a:lnTo>
                  <a:lnTo>
                    <a:pt x="1903016" y="709948"/>
                  </a:lnTo>
                  <a:lnTo>
                    <a:pt x="1888729" y="685346"/>
                  </a:lnTo>
                  <a:lnTo>
                    <a:pt x="1875235" y="660744"/>
                  </a:lnTo>
                  <a:lnTo>
                    <a:pt x="1861741" y="638126"/>
                  </a:lnTo>
                  <a:lnTo>
                    <a:pt x="1848247" y="616302"/>
                  </a:lnTo>
                  <a:lnTo>
                    <a:pt x="1835150" y="595668"/>
                  </a:lnTo>
                  <a:lnTo>
                    <a:pt x="1822450" y="576225"/>
                  </a:lnTo>
                  <a:lnTo>
                    <a:pt x="1810147" y="558369"/>
                  </a:lnTo>
                  <a:lnTo>
                    <a:pt x="1798638" y="541306"/>
                  </a:lnTo>
                  <a:lnTo>
                    <a:pt x="1787128" y="525434"/>
                  </a:lnTo>
                  <a:lnTo>
                    <a:pt x="1776810" y="511149"/>
                  </a:lnTo>
                  <a:lnTo>
                    <a:pt x="1763713" y="494086"/>
                  </a:lnTo>
                  <a:lnTo>
                    <a:pt x="1752203" y="479802"/>
                  </a:lnTo>
                  <a:lnTo>
                    <a:pt x="1733947" y="457581"/>
                  </a:lnTo>
                  <a:lnTo>
                    <a:pt x="1716881" y="454803"/>
                  </a:lnTo>
                  <a:lnTo>
                    <a:pt x="1700213" y="452025"/>
                  </a:lnTo>
                  <a:lnTo>
                    <a:pt x="1683147" y="450041"/>
                  </a:lnTo>
                  <a:lnTo>
                    <a:pt x="1666081" y="448057"/>
                  </a:lnTo>
                  <a:lnTo>
                    <a:pt x="1649016" y="446470"/>
                  </a:lnTo>
                  <a:lnTo>
                    <a:pt x="1631950" y="444883"/>
                  </a:lnTo>
                  <a:lnTo>
                    <a:pt x="1614488" y="443692"/>
                  </a:lnTo>
                  <a:lnTo>
                    <a:pt x="1597819" y="442899"/>
                  </a:lnTo>
                  <a:close/>
                  <a:moveTo>
                    <a:pt x="1519238" y="442899"/>
                  </a:moveTo>
                  <a:lnTo>
                    <a:pt x="1501775" y="443692"/>
                  </a:lnTo>
                  <a:lnTo>
                    <a:pt x="1484710" y="444883"/>
                  </a:lnTo>
                  <a:lnTo>
                    <a:pt x="1467247" y="446470"/>
                  </a:lnTo>
                  <a:lnTo>
                    <a:pt x="1450181" y="448057"/>
                  </a:lnTo>
                  <a:lnTo>
                    <a:pt x="1433116" y="450041"/>
                  </a:lnTo>
                  <a:lnTo>
                    <a:pt x="1416447" y="452025"/>
                  </a:lnTo>
                  <a:lnTo>
                    <a:pt x="1399381" y="454803"/>
                  </a:lnTo>
                  <a:lnTo>
                    <a:pt x="1382713" y="457581"/>
                  </a:lnTo>
                  <a:lnTo>
                    <a:pt x="1364456" y="479802"/>
                  </a:lnTo>
                  <a:lnTo>
                    <a:pt x="1352550" y="494086"/>
                  </a:lnTo>
                  <a:lnTo>
                    <a:pt x="1339453" y="511149"/>
                  </a:lnTo>
                  <a:lnTo>
                    <a:pt x="1325960" y="529799"/>
                  </a:lnTo>
                  <a:lnTo>
                    <a:pt x="1311275" y="550433"/>
                  </a:lnTo>
                  <a:lnTo>
                    <a:pt x="1295797" y="573050"/>
                  </a:lnTo>
                  <a:lnTo>
                    <a:pt x="1279922" y="598049"/>
                  </a:lnTo>
                  <a:lnTo>
                    <a:pt x="1262856" y="624635"/>
                  </a:lnTo>
                  <a:lnTo>
                    <a:pt x="1245791" y="652808"/>
                  </a:lnTo>
                  <a:lnTo>
                    <a:pt x="1228328" y="683362"/>
                  </a:lnTo>
                  <a:lnTo>
                    <a:pt x="1210469" y="715900"/>
                  </a:lnTo>
                  <a:lnTo>
                    <a:pt x="1200944" y="734946"/>
                  </a:lnTo>
                  <a:lnTo>
                    <a:pt x="1190625" y="754786"/>
                  </a:lnTo>
                  <a:lnTo>
                    <a:pt x="1180703" y="775023"/>
                  </a:lnTo>
                  <a:lnTo>
                    <a:pt x="1171178" y="795657"/>
                  </a:lnTo>
                  <a:lnTo>
                    <a:pt x="1161653" y="817481"/>
                  </a:lnTo>
                  <a:lnTo>
                    <a:pt x="1151731" y="839305"/>
                  </a:lnTo>
                  <a:lnTo>
                    <a:pt x="1142603" y="861923"/>
                  </a:lnTo>
                  <a:lnTo>
                    <a:pt x="1133078" y="884541"/>
                  </a:lnTo>
                  <a:lnTo>
                    <a:pt x="1154510" y="891287"/>
                  </a:lnTo>
                  <a:lnTo>
                    <a:pt x="1176338" y="897239"/>
                  </a:lnTo>
                  <a:lnTo>
                    <a:pt x="1198563" y="903588"/>
                  </a:lnTo>
                  <a:lnTo>
                    <a:pt x="1220788" y="909143"/>
                  </a:lnTo>
                  <a:lnTo>
                    <a:pt x="1244203" y="914301"/>
                  </a:lnTo>
                  <a:lnTo>
                    <a:pt x="1267222" y="919460"/>
                  </a:lnTo>
                  <a:lnTo>
                    <a:pt x="1291035" y="924221"/>
                  </a:lnTo>
                  <a:lnTo>
                    <a:pt x="1315244" y="928586"/>
                  </a:lnTo>
                  <a:lnTo>
                    <a:pt x="1339453" y="932951"/>
                  </a:lnTo>
                  <a:lnTo>
                    <a:pt x="1364060" y="936522"/>
                  </a:lnTo>
                  <a:lnTo>
                    <a:pt x="1389460" y="940094"/>
                  </a:lnTo>
                  <a:lnTo>
                    <a:pt x="1414860" y="943268"/>
                  </a:lnTo>
                  <a:lnTo>
                    <a:pt x="1440657" y="945649"/>
                  </a:lnTo>
                  <a:lnTo>
                    <a:pt x="1466057" y="947633"/>
                  </a:lnTo>
                  <a:lnTo>
                    <a:pt x="1492250" y="949220"/>
                  </a:lnTo>
                  <a:lnTo>
                    <a:pt x="1519238" y="950014"/>
                  </a:lnTo>
                  <a:lnTo>
                    <a:pt x="1519238" y="442899"/>
                  </a:lnTo>
                  <a:close/>
                  <a:moveTo>
                    <a:pt x="1558528" y="363538"/>
                  </a:moveTo>
                  <a:lnTo>
                    <a:pt x="1586707" y="363935"/>
                  </a:lnTo>
                  <a:lnTo>
                    <a:pt x="1614488" y="364729"/>
                  </a:lnTo>
                  <a:lnTo>
                    <a:pt x="1642666" y="366713"/>
                  </a:lnTo>
                  <a:lnTo>
                    <a:pt x="1670447" y="369093"/>
                  </a:lnTo>
                  <a:lnTo>
                    <a:pt x="1698228" y="372268"/>
                  </a:lnTo>
                  <a:lnTo>
                    <a:pt x="1725613" y="376236"/>
                  </a:lnTo>
                  <a:lnTo>
                    <a:pt x="1752600" y="380601"/>
                  </a:lnTo>
                  <a:lnTo>
                    <a:pt x="1779191" y="385759"/>
                  </a:lnTo>
                  <a:lnTo>
                    <a:pt x="1806178" y="391314"/>
                  </a:lnTo>
                  <a:lnTo>
                    <a:pt x="1832372" y="398060"/>
                  </a:lnTo>
                  <a:lnTo>
                    <a:pt x="1858566" y="405202"/>
                  </a:lnTo>
                  <a:lnTo>
                    <a:pt x="1884363" y="412742"/>
                  </a:lnTo>
                  <a:lnTo>
                    <a:pt x="1910160" y="421075"/>
                  </a:lnTo>
                  <a:lnTo>
                    <a:pt x="1935560" y="430201"/>
                  </a:lnTo>
                  <a:lnTo>
                    <a:pt x="1960960" y="439328"/>
                  </a:lnTo>
                  <a:lnTo>
                    <a:pt x="1985963" y="450041"/>
                  </a:lnTo>
                  <a:lnTo>
                    <a:pt x="2010172" y="460358"/>
                  </a:lnTo>
                  <a:lnTo>
                    <a:pt x="2034382" y="471865"/>
                  </a:lnTo>
                  <a:lnTo>
                    <a:pt x="2057797" y="483770"/>
                  </a:lnTo>
                  <a:lnTo>
                    <a:pt x="2081213" y="496070"/>
                  </a:lnTo>
                  <a:lnTo>
                    <a:pt x="2104629" y="508768"/>
                  </a:lnTo>
                  <a:lnTo>
                    <a:pt x="2127647" y="522259"/>
                  </a:lnTo>
                  <a:lnTo>
                    <a:pt x="2149872" y="536544"/>
                  </a:lnTo>
                  <a:lnTo>
                    <a:pt x="2172097" y="550829"/>
                  </a:lnTo>
                  <a:lnTo>
                    <a:pt x="2193529" y="565908"/>
                  </a:lnTo>
                  <a:lnTo>
                    <a:pt x="2214960" y="581780"/>
                  </a:lnTo>
                  <a:lnTo>
                    <a:pt x="2235994" y="597652"/>
                  </a:lnTo>
                  <a:lnTo>
                    <a:pt x="2256632" y="613921"/>
                  </a:lnTo>
                  <a:lnTo>
                    <a:pt x="2276475" y="630984"/>
                  </a:lnTo>
                  <a:lnTo>
                    <a:pt x="2296716" y="648443"/>
                  </a:lnTo>
                  <a:lnTo>
                    <a:pt x="2315766" y="666299"/>
                  </a:lnTo>
                  <a:lnTo>
                    <a:pt x="2334419" y="685346"/>
                  </a:lnTo>
                  <a:lnTo>
                    <a:pt x="2353072" y="703995"/>
                  </a:lnTo>
                  <a:lnTo>
                    <a:pt x="2370932" y="723042"/>
                  </a:lnTo>
                  <a:lnTo>
                    <a:pt x="2388394" y="742882"/>
                  </a:lnTo>
                  <a:lnTo>
                    <a:pt x="2405460" y="762722"/>
                  </a:lnTo>
                  <a:lnTo>
                    <a:pt x="2421732" y="783356"/>
                  </a:lnTo>
                  <a:lnTo>
                    <a:pt x="2438004" y="804387"/>
                  </a:lnTo>
                  <a:lnTo>
                    <a:pt x="2453482" y="825814"/>
                  </a:lnTo>
                  <a:lnTo>
                    <a:pt x="2468563" y="847638"/>
                  </a:lnTo>
                  <a:lnTo>
                    <a:pt x="2483247" y="869462"/>
                  </a:lnTo>
                  <a:lnTo>
                    <a:pt x="2497138" y="892080"/>
                  </a:lnTo>
                  <a:lnTo>
                    <a:pt x="2510632" y="914698"/>
                  </a:lnTo>
                  <a:lnTo>
                    <a:pt x="2523729" y="938109"/>
                  </a:lnTo>
                  <a:lnTo>
                    <a:pt x="2536032" y="961521"/>
                  </a:lnTo>
                  <a:lnTo>
                    <a:pt x="2547541" y="985329"/>
                  </a:lnTo>
                  <a:lnTo>
                    <a:pt x="2559051" y="1009534"/>
                  </a:lnTo>
                  <a:lnTo>
                    <a:pt x="2569766" y="1034136"/>
                  </a:lnTo>
                  <a:lnTo>
                    <a:pt x="2580085" y="1058738"/>
                  </a:lnTo>
                  <a:lnTo>
                    <a:pt x="2589610" y="1083736"/>
                  </a:lnTo>
                  <a:lnTo>
                    <a:pt x="2598341" y="1109132"/>
                  </a:lnTo>
                  <a:lnTo>
                    <a:pt x="2606675" y="1134924"/>
                  </a:lnTo>
                  <a:lnTo>
                    <a:pt x="2614613" y="1160716"/>
                  </a:lnTo>
                  <a:lnTo>
                    <a:pt x="2621360" y="1186905"/>
                  </a:lnTo>
                  <a:lnTo>
                    <a:pt x="2628107" y="1213491"/>
                  </a:lnTo>
                  <a:lnTo>
                    <a:pt x="2633663" y="1240077"/>
                  </a:lnTo>
                  <a:lnTo>
                    <a:pt x="2638822" y="1267059"/>
                  </a:lnTo>
                  <a:lnTo>
                    <a:pt x="2643188" y="1294042"/>
                  </a:lnTo>
                  <a:lnTo>
                    <a:pt x="2647157" y="1321025"/>
                  </a:lnTo>
                  <a:lnTo>
                    <a:pt x="2650332" y="1349198"/>
                  </a:lnTo>
                  <a:lnTo>
                    <a:pt x="2652713" y="1376577"/>
                  </a:lnTo>
                  <a:lnTo>
                    <a:pt x="2654697" y="1404353"/>
                  </a:lnTo>
                  <a:lnTo>
                    <a:pt x="2655888" y="1432923"/>
                  </a:lnTo>
                  <a:lnTo>
                    <a:pt x="2655888" y="1461096"/>
                  </a:lnTo>
                  <a:lnTo>
                    <a:pt x="2655888" y="1489666"/>
                  </a:lnTo>
                  <a:lnTo>
                    <a:pt x="2654697" y="1517442"/>
                  </a:lnTo>
                  <a:lnTo>
                    <a:pt x="2652713" y="1545615"/>
                  </a:lnTo>
                  <a:lnTo>
                    <a:pt x="2650332" y="1573392"/>
                  </a:lnTo>
                  <a:lnTo>
                    <a:pt x="2647157" y="1600771"/>
                  </a:lnTo>
                  <a:lnTo>
                    <a:pt x="2643188" y="1628547"/>
                  </a:lnTo>
                  <a:lnTo>
                    <a:pt x="2638822" y="1655530"/>
                  </a:lnTo>
                  <a:lnTo>
                    <a:pt x="2633663" y="1682512"/>
                  </a:lnTo>
                  <a:lnTo>
                    <a:pt x="2628107" y="1709098"/>
                  </a:lnTo>
                  <a:lnTo>
                    <a:pt x="2621360" y="1735287"/>
                  </a:lnTo>
                  <a:lnTo>
                    <a:pt x="2614613" y="1761476"/>
                  </a:lnTo>
                  <a:lnTo>
                    <a:pt x="2606675" y="1787665"/>
                  </a:lnTo>
                  <a:lnTo>
                    <a:pt x="2598341" y="1813061"/>
                  </a:lnTo>
                  <a:lnTo>
                    <a:pt x="2589610" y="1838456"/>
                  </a:lnTo>
                  <a:lnTo>
                    <a:pt x="2580085" y="1863852"/>
                  </a:lnTo>
                  <a:lnTo>
                    <a:pt x="2569766" y="1888453"/>
                  </a:lnTo>
                  <a:lnTo>
                    <a:pt x="2559051" y="1913055"/>
                  </a:lnTo>
                  <a:lnTo>
                    <a:pt x="2547541" y="1936863"/>
                  </a:lnTo>
                  <a:lnTo>
                    <a:pt x="2536032" y="1961068"/>
                  </a:lnTo>
                  <a:lnTo>
                    <a:pt x="2523729" y="1984083"/>
                  </a:lnTo>
                  <a:lnTo>
                    <a:pt x="2510632" y="2007098"/>
                  </a:lnTo>
                  <a:lnTo>
                    <a:pt x="2497138" y="2030509"/>
                  </a:lnTo>
                  <a:lnTo>
                    <a:pt x="2483247" y="2052730"/>
                  </a:lnTo>
                  <a:lnTo>
                    <a:pt x="2468563" y="2074951"/>
                  </a:lnTo>
                  <a:lnTo>
                    <a:pt x="2453482" y="2096775"/>
                  </a:lnTo>
                  <a:lnTo>
                    <a:pt x="2438004" y="2117806"/>
                  </a:lnTo>
                  <a:lnTo>
                    <a:pt x="2421732" y="2138440"/>
                  </a:lnTo>
                  <a:lnTo>
                    <a:pt x="2405460" y="2159073"/>
                  </a:lnTo>
                  <a:lnTo>
                    <a:pt x="2388394" y="2179310"/>
                  </a:lnTo>
                  <a:lnTo>
                    <a:pt x="2370932" y="2199151"/>
                  </a:lnTo>
                  <a:lnTo>
                    <a:pt x="2353072" y="2218594"/>
                  </a:lnTo>
                  <a:lnTo>
                    <a:pt x="2334419" y="2237244"/>
                  </a:lnTo>
                  <a:lnTo>
                    <a:pt x="2315766" y="2255497"/>
                  </a:lnTo>
                  <a:lnTo>
                    <a:pt x="2296716" y="2273353"/>
                  </a:lnTo>
                  <a:lnTo>
                    <a:pt x="2276475" y="2290812"/>
                  </a:lnTo>
                  <a:lnTo>
                    <a:pt x="2256632" y="2307875"/>
                  </a:lnTo>
                  <a:lnTo>
                    <a:pt x="2235994" y="2324540"/>
                  </a:lnTo>
                  <a:lnTo>
                    <a:pt x="2214960" y="2340809"/>
                  </a:lnTo>
                  <a:lnTo>
                    <a:pt x="2193529" y="2356285"/>
                  </a:lnTo>
                  <a:lnTo>
                    <a:pt x="2172097" y="2371363"/>
                  </a:lnTo>
                  <a:lnTo>
                    <a:pt x="2149872" y="2385648"/>
                  </a:lnTo>
                  <a:lnTo>
                    <a:pt x="2127647" y="2399536"/>
                  </a:lnTo>
                  <a:lnTo>
                    <a:pt x="2104629" y="2413028"/>
                  </a:lnTo>
                  <a:lnTo>
                    <a:pt x="2081213" y="2426122"/>
                  </a:lnTo>
                  <a:lnTo>
                    <a:pt x="2057797" y="2438423"/>
                  </a:lnTo>
                  <a:lnTo>
                    <a:pt x="2034382" y="2450724"/>
                  </a:lnTo>
                  <a:lnTo>
                    <a:pt x="2010172" y="2461437"/>
                  </a:lnTo>
                  <a:lnTo>
                    <a:pt x="1985963" y="2472548"/>
                  </a:lnTo>
                  <a:lnTo>
                    <a:pt x="1960960" y="2482468"/>
                  </a:lnTo>
                  <a:lnTo>
                    <a:pt x="1935560" y="2491991"/>
                  </a:lnTo>
                  <a:lnTo>
                    <a:pt x="1910160" y="2500721"/>
                  </a:lnTo>
                  <a:lnTo>
                    <a:pt x="1884363" y="2509054"/>
                  </a:lnTo>
                  <a:lnTo>
                    <a:pt x="1858566" y="2516990"/>
                  </a:lnTo>
                  <a:lnTo>
                    <a:pt x="1832372" y="2524132"/>
                  </a:lnTo>
                  <a:lnTo>
                    <a:pt x="1806178" y="2530481"/>
                  </a:lnTo>
                  <a:lnTo>
                    <a:pt x="1779191" y="2536433"/>
                  </a:lnTo>
                  <a:lnTo>
                    <a:pt x="1752600" y="2541592"/>
                  </a:lnTo>
                  <a:lnTo>
                    <a:pt x="1725613" y="2546353"/>
                  </a:lnTo>
                  <a:lnTo>
                    <a:pt x="1698228" y="2549925"/>
                  </a:lnTo>
                  <a:lnTo>
                    <a:pt x="1670447" y="2553099"/>
                  </a:lnTo>
                  <a:lnTo>
                    <a:pt x="1642666" y="2555480"/>
                  </a:lnTo>
                  <a:lnTo>
                    <a:pt x="1614488" y="2557067"/>
                  </a:lnTo>
                  <a:lnTo>
                    <a:pt x="1586707" y="2558654"/>
                  </a:lnTo>
                  <a:lnTo>
                    <a:pt x="1558528" y="2559051"/>
                  </a:lnTo>
                  <a:lnTo>
                    <a:pt x="1529953" y="2558654"/>
                  </a:lnTo>
                  <a:lnTo>
                    <a:pt x="1501775" y="2557067"/>
                  </a:lnTo>
                  <a:lnTo>
                    <a:pt x="1473597" y="2555480"/>
                  </a:lnTo>
                  <a:lnTo>
                    <a:pt x="1446213" y="2553099"/>
                  </a:lnTo>
                  <a:lnTo>
                    <a:pt x="1418035" y="2549925"/>
                  </a:lnTo>
                  <a:lnTo>
                    <a:pt x="1391047" y="2546353"/>
                  </a:lnTo>
                  <a:lnTo>
                    <a:pt x="1364060" y="2541592"/>
                  </a:lnTo>
                  <a:lnTo>
                    <a:pt x="1337072" y="2536433"/>
                  </a:lnTo>
                  <a:lnTo>
                    <a:pt x="1310481" y="2530481"/>
                  </a:lnTo>
                  <a:lnTo>
                    <a:pt x="1283891" y="2524132"/>
                  </a:lnTo>
                  <a:lnTo>
                    <a:pt x="1257697" y="2516990"/>
                  </a:lnTo>
                  <a:lnTo>
                    <a:pt x="1231900" y="2509054"/>
                  </a:lnTo>
                  <a:lnTo>
                    <a:pt x="1206103" y="2500721"/>
                  </a:lnTo>
                  <a:lnTo>
                    <a:pt x="1180703" y="2491991"/>
                  </a:lnTo>
                  <a:lnTo>
                    <a:pt x="1155700" y="2482468"/>
                  </a:lnTo>
                  <a:lnTo>
                    <a:pt x="1131094" y="2472548"/>
                  </a:lnTo>
                  <a:lnTo>
                    <a:pt x="1106488" y="2461437"/>
                  </a:lnTo>
                  <a:lnTo>
                    <a:pt x="1081881" y="2450724"/>
                  </a:lnTo>
                  <a:lnTo>
                    <a:pt x="1058466" y="2438423"/>
                  </a:lnTo>
                  <a:lnTo>
                    <a:pt x="1035050" y="2426122"/>
                  </a:lnTo>
                  <a:lnTo>
                    <a:pt x="1011635" y="2413028"/>
                  </a:lnTo>
                  <a:lnTo>
                    <a:pt x="989013" y="2399536"/>
                  </a:lnTo>
                  <a:lnTo>
                    <a:pt x="966391" y="2385648"/>
                  </a:lnTo>
                  <a:lnTo>
                    <a:pt x="944563" y="2371363"/>
                  </a:lnTo>
                  <a:lnTo>
                    <a:pt x="922734" y="2356285"/>
                  </a:lnTo>
                  <a:lnTo>
                    <a:pt x="901303" y="2340809"/>
                  </a:lnTo>
                  <a:lnTo>
                    <a:pt x="880269" y="2324540"/>
                  </a:lnTo>
                  <a:lnTo>
                    <a:pt x="859631" y="2307875"/>
                  </a:lnTo>
                  <a:lnTo>
                    <a:pt x="839788" y="2290812"/>
                  </a:lnTo>
                  <a:lnTo>
                    <a:pt x="819944" y="2273353"/>
                  </a:lnTo>
                  <a:lnTo>
                    <a:pt x="800894" y="2255497"/>
                  </a:lnTo>
                  <a:lnTo>
                    <a:pt x="781844" y="2237244"/>
                  </a:lnTo>
                  <a:lnTo>
                    <a:pt x="763191" y="2218594"/>
                  </a:lnTo>
                  <a:lnTo>
                    <a:pt x="745331" y="2199151"/>
                  </a:lnTo>
                  <a:lnTo>
                    <a:pt x="727869" y="2179310"/>
                  </a:lnTo>
                  <a:lnTo>
                    <a:pt x="710803" y="2159073"/>
                  </a:lnTo>
                  <a:lnTo>
                    <a:pt x="694531" y="2138440"/>
                  </a:lnTo>
                  <a:lnTo>
                    <a:pt x="678656" y="2117806"/>
                  </a:lnTo>
                  <a:lnTo>
                    <a:pt x="662781" y="2096775"/>
                  </a:lnTo>
                  <a:lnTo>
                    <a:pt x="647700" y="2074951"/>
                  </a:lnTo>
                  <a:lnTo>
                    <a:pt x="633413" y="2052730"/>
                  </a:lnTo>
                  <a:lnTo>
                    <a:pt x="619125" y="2030509"/>
                  </a:lnTo>
                  <a:lnTo>
                    <a:pt x="605631" y="2007098"/>
                  </a:lnTo>
                  <a:lnTo>
                    <a:pt x="592534" y="1984083"/>
                  </a:lnTo>
                  <a:lnTo>
                    <a:pt x="580231" y="1961068"/>
                  </a:lnTo>
                  <a:lnTo>
                    <a:pt x="568722" y="1936863"/>
                  </a:lnTo>
                  <a:lnTo>
                    <a:pt x="557213" y="1913055"/>
                  </a:lnTo>
                  <a:lnTo>
                    <a:pt x="546894" y="1888453"/>
                  </a:lnTo>
                  <a:lnTo>
                    <a:pt x="536178" y="1863852"/>
                  </a:lnTo>
                  <a:lnTo>
                    <a:pt x="527050" y="1838456"/>
                  </a:lnTo>
                  <a:lnTo>
                    <a:pt x="517922" y="1813061"/>
                  </a:lnTo>
                  <a:lnTo>
                    <a:pt x="509588" y="1787665"/>
                  </a:lnTo>
                  <a:lnTo>
                    <a:pt x="501650" y="1761476"/>
                  </a:lnTo>
                  <a:lnTo>
                    <a:pt x="494903" y="1735287"/>
                  </a:lnTo>
                  <a:lnTo>
                    <a:pt x="488156" y="1709098"/>
                  </a:lnTo>
                  <a:lnTo>
                    <a:pt x="482600" y="1682512"/>
                  </a:lnTo>
                  <a:lnTo>
                    <a:pt x="477441" y="1655530"/>
                  </a:lnTo>
                  <a:lnTo>
                    <a:pt x="473075" y="1628547"/>
                  </a:lnTo>
                  <a:lnTo>
                    <a:pt x="469106" y="1600771"/>
                  </a:lnTo>
                  <a:lnTo>
                    <a:pt x="465931" y="1573392"/>
                  </a:lnTo>
                  <a:lnTo>
                    <a:pt x="463550" y="1545615"/>
                  </a:lnTo>
                  <a:lnTo>
                    <a:pt x="461566" y="1517442"/>
                  </a:lnTo>
                  <a:lnTo>
                    <a:pt x="460772" y="1489666"/>
                  </a:lnTo>
                  <a:lnTo>
                    <a:pt x="460375" y="1461096"/>
                  </a:lnTo>
                  <a:lnTo>
                    <a:pt x="460772" y="1432923"/>
                  </a:lnTo>
                  <a:lnTo>
                    <a:pt x="461566" y="1404353"/>
                  </a:lnTo>
                  <a:lnTo>
                    <a:pt x="463550" y="1376577"/>
                  </a:lnTo>
                  <a:lnTo>
                    <a:pt x="465931" y="1349198"/>
                  </a:lnTo>
                  <a:lnTo>
                    <a:pt x="469106" y="1321025"/>
                  </a:lnTo>
                  <a:lnTo>
                    <a:pt x="473075" y="1294042"/>
                  </a:lnTo>
                  <a:lnTo>
                    <a:pt x="477441" y="1267059"/>
                  </a:lnTo>
                  <a:lnTo>
                    <a:pt x="482600" y="1240077"/>
                  </a:lnTo>
                  <a:lnTo>
                    <a:pt x="488156" y="1213491"/>
                  </a:lnTo>
                  <a:lnTo>
                    <a:pt x="494903" y="1186905"/>
                  </a:lnTo>
                  <a:lnTo>
                    <a:pt x="501650" y="1160716"/>
                  </a:lnTo>
                  <a:lnTo>
                    <a:pt x="509588" y="1134924"/>
                  </a:lnTo>
                  <a:lnTo>
                    <a:pt x="517922" y="1109132"/>
                  </a:lnTo>
                  <a:lnTo>
                    <a:pt x="527050" y="1083736"/>
                  </a:lnTo>
                  <a:lnTo>
                    <a:pt x="536178" y="1058738"/>
                  </a:lnTo>
                  <a:lnTo>
                    <a:pt x="546894" y="1034136"/>
                  </a:lnTo>
                  <a:lnTo>
                    <a:pt x="557213" y="1009534"/>
                  </a:lnTo>
                  <a:lnTo>
                    <a:pt x="568722" y="985329"/>
                  </a:lnTo>
                  <a:lnTo>
                    <a:pt x="580231" y="961521"/>
                  </a:lnTo>
                  <a:lnTo>
                    <a:pt x="592534" y="938109"/>
                  </a:lnTo>
                  <a:lnTo>
                    <a:pt x="605631" y="914698"/>
                  </a:lnTo>
                  <a:lnTo>
                    <a:pt x="619125" y="892080"/>
                  </a:lnTo>
                  <a:lnTo>
                    <a:pt x="633413" y="869462"/>
                  </a:lnTo>
                  <a:lnTo>
                    <a:pt x="647700" y="847638"/>
                  </a:lnTo>
                  <a:lnTo>
                    <a:pt x="662781" y="825814"/>
                  </a:lnTo>
                  <a:lnTo>
                    <a:pt x="678656" y="804387"/>
                  </a:lnTo>
                  <a:lnTo>
                    <a:pt x="694531" y="783356"/>
                  </a:lnTo>
                  <a:lnTo>
                    <a:pt x="710803" y="762722"/>
                  </a:lnTo>
                  <a:lnTo>
                    <a:pt x="727869" y="742882"/>
                  </a:lnTo>
                  <a:lnTo>
                    <a:pt x="745331" y="723042"/>
                  </a:lnTo>
                  <a:lnTo>
                    <a:pt x="763191" y="703995"/>
                  </a:lnTo>
                  <a:lnTo>
                    <a:pt x="781844" y="685346"/>
                  </a:lnTo>
                  <a:lnTo>
                    <a:pt x="800894" y="666299"/>
                  </a:lnTo>
                  <a:lnTo>
                    <a:pt x="819944" y="648443"/>
                  </a:lnTo>
                  <a:lnTo>
                    <a:pt x="839788" y="630984"/>
                  </a:lnTo>
                  <a:lnTo>
                    <a:pt x="859631" y="613921"/>
                  </a:lnTo>
                  <a:lnTo>
                    <a:pt x="880269" y="597652"/>
                  </a:lnTo>
                  <a:lnTo>
                    <a:pt x="901303" y="581780"/>
                  </a:lnTo>
                  <a:lnTo>
                    <a:pt x="922734" y="565908"/>
                  </a:lnTo>
                  <a:lnTo>
                    <a:pt x="944563" y="550829"/>
                  </a:lnTo>
                  <a:lnTo>
                    <a:pt x="966391" y="536544"/>
                  </a:lnTo>
                  <a:lnTo>
                    <a:pt x="989013" y="522259"/>
                  </a:lnTo>
                  <a:lnTo>
                    <a:pt x="1011635" y="508768"/>
                  </a:lnTo>
                  <a:lnTo>
                    <a:pt x="1035050" y="496070"/>
                  </a:lnTo>
                  <a:lnTo>
                    <a:pt x="1058466" y="483770"/>
                  </a:lnTo>
                  <a:lnTo>
                    <a:pt x="1081881" y="471865"/>
                  </a:lnTo>
                  <a:lnTo>
                    <a:pt x="1106488" y="460358"/>
                  </a:lnTo>
                  <a:lnTo>
                    <a:pt x="1131094" y="450041"/>
                  </a:lnTo>
                  <a:lnTo>
                    <a:pt x="1155700" y="439328"/>
                  </a:lnTo>
                  <a:lnTo>
                    <a:pt x="1180703" y="430201"/>
                  </a:lnTo>
                  <a:lnTo>
                    <a:pt x="1206103" y="421075"/>
                  </a:lnTo>
                  <a:lnTo>
                    <a:pt x="1231900" y="412742"/>
                  </a:lnTo>
                  <a:lnTo>
                    <a:pt x="1257697" y="405202"/>
                  </a:lnTo>
                  <a:lnTo>
                    <a:pt x="1283891" y="398060"/>
                  </a:lnTo>
                  <a:lnTo>
                    <a:pt x="1310481" y="391314"/>
                  </a:lnTo>
                  <a:lnTo>
                    <a:pt x="1337072" y="385759"/>
                  </a:lnTo>
                  <a:lnTo>
                    <a:pt x="1364060" y="380601"/>
                  </a:lnTo>
                  <a:lnTo>
                    <a:pt x="1391047" y="376236"/>
                  </a:lnTo>
                  <a:lnTo>
                    <a:pt x="1418035" y="372268"/>
                  </a:lnTo>
                  <a:lnTo>
                    <a:pt x="1446213" y="369093"/>
                  </a:lnTo>
                  <a:lnTo>
                    <a:pt x="1473597" y="366713"/>
                  </a:lnTo>
                  <a:lnTo>
                    <a:pt x="1501775" y="364729"/>
                  </a:lnTo>
                  <a:lnTo>
                    <a:pt x="1529953" y="363935"/>
                  </a:lnTo>
                  <a:lnTo>
                    <a:pt x="1558528" y="363538"/>
                  </a:lnTo>
                  <a:close/>
                  <a:moveTo>
                    <a:pt x="852488" y="277813"/>
                  </a:moveTo>
                  <a:lnTo>
                    <a:pt x="826703" y="300832"/>
                  </a:lnTo>
                  <a:lnTo>
                    <a:pt x="801712" y="324247"/>
                  </a:lnTo>
                  <a:lnTo>
                    <a:pt x="777910" y="347663"/>
                  </a:lnTo>
                  <a:lnTo>
                    <a:pt x="754109" y="372269"/>
                  </a:lnTo>
                  <a:lnTo>
                    <a:pt x="731497" y="397272"/>
                  </a:lnTo>
                  <a:lnTo>
                    <a:pt x="709679" y="422672"/>
                  </a:lnTo>
                  <a:lnTo>
                    <a:pt x="688258" y="448072"/>
                  </a:lnTo>
                  <a:lnTo>
                    <a:pt x="667630" y="473869"/>
                  </a:lnTo>
                  <a:lnTo>
                    <a:pt x="647796" y="500460"/>
                  </a:lnTo>
                  <a:lnTo>
                    <a:pt x="628755" y="527447"/>
                  </a:lnTo>
                  <a:lnTo>
                    <a:pt x="610507" y="554435"/>
                  </a:lnTo>
                  <a:lnTo>
                    <a:pt x="593052" y="581819"/>
                  </a:lnTo>
                  <a:lnTo>
                    <a:pt x="575995" y="609601"/>
                  </a:lnTo>
                  <a:lnTo>
                    <a:pt x="560127" y="637779"/>
                  </a:lnTo>
                  <a:lnTo>
                    <a:pt x="544656" y="665957"/>
                  </a:lnTo>
                  <a:lnTo>
                    <a:pt x="530375" y="694532"/>
                  </a:lnTo>
                  <a:lnTo>
                    <a:pt x="516888" y="723107"/>
                  </a:lnTo>
                  <a:lnTo>
                    <a:pt x="503797" y="752079"/>
                  </a:lnTo>
                  <a:lnTo>
                    <a:pt x="491896" y="781448"/>
                  </a:lnTo>
                  <a:lnTo>
                    <a:pt x="480392" y="810419"/>
                  </a:lnTo>
                  <a:lnTo>
                    <a:pt x="469682" y="839788"/>
                  </a:lnTo>
                  <a:lnTo>
                    <a:pt x="460161" y="869157"/>
                  </a:lnTo>
                  <a:lnTo>
                    <a:pt x="451037" y="898923"/>
                  </a:lnTo>
                  <a:lnTo>
                    <a:pt x="443103" y="928291"/>
                  </a:lnTo>
                  <a:lnTo>
                    <a:pt x="435566" y="958057"/>
                  </a:lnTo>
                  <a:lnTo>
                    <a:pt x="428823" y="987823"/>
                  </a:lnTo>
                  <a:lnTo>
                    <a:pt x="422872" y="1017588"/>
                  </a:lnTo>
                  <a:lnTo>
                    <a:pt x="417715" y="1047354"/>
                  </a:lnTo>
                  <a:lnTo>
                    <a:pt x="413352" y="1076326"/>
                  </a:lnTo>
                  <a:lnTo>
                    <a:pt x="409781" y="1106091"/>
                  </a:lnTo>
                  <a:lnTo>
                    <a:pt x="407401" y="1135857"/>
                  </a:lnTo>
                  <a:lnTo>
                    <a:pt x="405021" y="1165226"/>
                  </a:lnTo>
                  <a:lnTo>
                    <a:pt x="287204" y="1130698"/>
                  </a:lnTo>
                  <a:lnTo>
                    <a:pt x="280857" y="1153320"/>
                  </a:lnTo>
                  <a:lnTo>
                    <a:pt x="274510" y="1175941"/>
                  </a:lnTo>
                  <a:lnTo>
                    <a:pt x="269353" y="1198960"/>
                  </a:lnTo>
                  <a:lnTo>
                    <a:pt x="264196" y="1221979"/>
                  </a:lnTo>
                  <a:lnTo>
                    <a:pt x="259436" y="1244998"/>
                  </a:lnTo>
                  <a:lnTo>
                    <a:pt x="255072" y="1268016"/>
                  </a:lnTo>
                  <a:lnTo>
                    <a:pt x="251105" y="1291035"/>
                  </a:lnTo>
                  <a:lnTo>
                    <a:pt x="247535" y="1314848"/>
                  </a:lnTo>
                  <a:lnTo>
                    <a:pt x="244361" y="1337866"/>
                  </a:lnTo>
                  <a:lnTo>
                    <a:pt x="241981" y="1361679"/>
                  </a:lnTo>
                  <a:lnTo>
                    <a:pt x="239601" y="1384698"/>
                  </a:lnTo>
                  <a:lnTo>
                    <a:pt x="238014" y="1408113"/>
                  </a:lnTo>
                  <a:lnTo>
                    <a:pt x="236824" y="1431926"/>
                  </a:lnTo>
                  <a:lnTo>
                    <a:pt x="235237" y="1455341"/>
                  </a:lnTo>
                  <a:lnTo>
                    <a:pt x="234841" y="1478757"/>
                  </a:lnTo>
                  <a:lnTo>
                    <a:pt x="234841" y="1502570"/>
                  </a:lnTo>
                  <a:lnTo>
                    <a:pt x="234841" y="1525985"/>
                  </a:lnTo>
                  <a:lnTo>
                    <a:pt x="235634" y="1549798"/>
                  </a:lnTo>
                  <a:lnTo>
                    <a:pt x="236824" y="1573213"/>
                  </a:lnTo>
                  <a:lnTo>
                    <a:pt x="238014" y="1596629"/>
                  </a:lnTo>
                  <a:lnTo>
                    <a:pt x="239998" y="1620045"/>
                  </a:lnTo>
                  <a:lnTo>
                    <a:pt x="242378" y="1643460"/>
                  </a:lnTo>
                  <a:lnTo>
                    <a:pt x="244758" y="1666876"/>
                  </a:lnTo>
                  <a:lnTo>
                    <a:pt x="247932" y="1690291"/>
                  </a:lnTo>
                  <a:lnTo>
                    <a:pt x="251899" y="1713310"/>
                  </a:lnTo>
                  <a:lnTo>
                    <a:pt x="255865" y="1736726"/>
                  </a:lnTo>
                  <a:lnTo>
                    <a:pt x="260229" y="1760142"/>
                  </a:lnTo>
                  <a:lnTo>
                    <a:pt x="264989" y="1782763"/>
                  </a:lnTo>
                  <a:lnTo>
                    <a:pt x="270146" y="1805782"/>
                  </a:lnTo>
                  <a:lnTo>
                    <a:pt x="275303" y="1828404"/>
                  </a:lnTo>
                  <a:lnTo>
                    <a:pt x="281650" y="1851423"/>
                  </a:lnTo>
                  <a:lnTo>
                    <a:pt x="287997" y="1874045"/>
                  </a:lnTo>
                  <a:lnTo>
                    <a:pt x="295138" y="1896667"/>
                  </a:lnTo>
                  <a:lnTo>
                    <a:pt x="302278" y="1918892"/>
                  </a:lnTo>
                  <a:lnTo>
                    <a:pt x="309419" y="1941117"/>
                  </a:lnTo>
                  <a:lnTo>
                    <a:pt x="317749" y="1963342"/>
                  </a:lnTo>
                  <a:lnTo>
                    <a:pt x="326080" y="1985170"/>
                  </a:lnTo>
                  <a:lnTo>
                    <a:pt x="334807" y="2006998"/>
                  </a:lnTo>
                  <a:lnTo>
                    <a:pt x="343931" y="2028826"/>
                  </a:lnTo>
                  <a:lnTo>
                    <a:pt x="353451" y="2050257"/>
                  </a:lnTo>
                  <a:lnTo>
                    <a:pt x="363765" y="2071688"/>
                  </a:lnTo>
                  <a:lnTo>
                    <a:pt x="374079" y="2092723"/>
                  </a:lnTo>
                  <a:lnTo>
                    <a:pt x="385187" y="2113757"/>
                  </a:lnTo>
                  <a:lnTo>
                    <a:pt x="395897" y="2134395"/>
                  </a:lnTo>
                  <a:lnTo>
                    <a:pt x="407401" y="2155032"/>
                  </a:lnTo>
                  <a:lnTo>
                    <a:pt x="419302" y="2175273"/>
                  </a:lnTo>
                  <a:lnTo>
                    <a:pt x="431599" y="2195117"/>
                  </a:lnTo>
                  <a:lnTo>
                    <a:pt x="443897" y="2215357"/>
                  </a:lnTo>
                  <a:lnTo>
                    <a:pt x="456988" y="2234804"/>
                  </a:lnTo>
                  <a:lnTo>
                    <a:pt x="470078" y="2254648"/>
                  </a:lnTo>
                  <a:lnTo>
                    <a:pt x="483566" y="2273698"/>
                  </a:lnTo>
                  <a:lnTo>
                    <a:pt x="497450" y="2292748"/>
                  </a:lnTo>
                  <a:lnTo>
                    <a:pt x="512127" y="2311401"/>
                  </a:lnTo>
                  <a:lnTo>
                    <a:pt x="526408" y="2329657"/>
                  </a:lnTo>
                  <a:lnTo>
                    <a:pt x="541483" y="2347914"/>
                  </a:lnTo>
                  <a:lnTo>
                    <a:pt x="556557" y="2365773"/>
                  </a:lnTo>
                  <a:lnTo>
                    <a:pt x="572028" y="2384029"/>
                  </a:lnTo>
                  <a:lnTo>
                    <a:pt x="587895" y="2401492"/>
                  </a:lnTo>
                  <a:lnTo>
                    <a:pt x="604160" y="2418160"/>
                  </a:lnTo>
                  <a:lnTo>
                    <a:pt x="620821" y="2434829"/>
                  </a:lnTo>
                  <a:lnTo>
                    <a:pt x="637878" y="2451498"/>
                  </a:lnTo>
                  <a:lnTo>
                    <a:pt x="654539" y="2467770"/>
                  </a:lnTo>
                  <a:lnTo>
                    <a:pt x="671994" y="2483645"/>
                  </a:lnTo>
                  <a:lnTo>
                    <a:pt x="689448" y="2499520"/>
                  </a:lnTo>
                  <a:lnTo>
                    <a:pt x="574011" y="2632076"/>
                  </a:lnTo>
                  <a:lnTo>
                    <a:pt x="554177" y="2614217"/>
                  </a:lnTo>
                  <a:lnTo>
                    <a:pt x="534739" y="2596357"/>
                  </a:lnTo>
                  <a:lnTo>
                    <a:pt x="514904" y="2578101"/>
                  </a:lnTo>
                  <a:lnTo>
                    <a:pt x="496260" y="2559448"/>
                  </a:lnTo>
                  <a:lnTo>
                    <a:pt x="477615" y="2540001"/>
                  </a:lnTo>
                  <a:lnTo>
                    <a:pt x="459368" y="2520951"/>
                  </a:lnTo>
                  <a:lnTo>
                    <a:pt x="441120" y="2501107"/>
                  </a:lnTo>
                  <a:lnTo>
                    <a:pt x="423665" y="2481264"/>
                  </a:lnTo>
                  <a:lnTo>
                    <a:pt x="406211" y="2460626"/>
                  </a:lnTo>
                  <a:lnTo>
                    <a:pt x="389550" y="2439989"/>
                  </a:lnTo>
                  <a:lnTo>
                    <a:pt x="373286" y="2419351"/>
                  </a:lnTo>
                  <a:lnTo>
                    <a:pt x="357021" y="2398317"/>
                  </a:lnTo>
                  <a:lnTo>
                    <a:pt x="340757" y="2376489"/>
                  </a:lnTo>
                  <a:lnTo>
                    <a:pt x="325683" y="2355057"/>
                  </a:lnTo>
                  <a:lnTo>
                    <a:pt x="311005" y="2332832"/>
                  </a:lnTo>
                  <a:lnTo>
                    <a:pt x="295931" y="2310607"/>
                  </a:lnTo>
                  <a:lnTo>
                    <a:pt x="282047" y="2287985"/>
                  </a:lnTo>
                  <a:lnTo>
                    <a:pt x="268163" y="2264967"/>
                  </a:lnTo>
                  <a:lnTo>
                    <a:pt x="254675" y="2241948"/>
                  </a:lnTo>
                  <a:lnTo>
                    <a:pt x="241981" y="2218929"/>
                  </a:lnTo>
                  <a:lnTo>
                    <a:pt x="229287" y="2195117"/>
                  </a:lnTo>
                  <a:lnTo>
                    <a:pt x="216990" y="2171701"/>
                  </a:lnTo>
                  <a:lnTo>
                    <a:pt x="205089" y="2147492"/>
                  </a:lnTo>
                  <a:lnTo>
                    <a:pt x="193982" y="2123282"/>
                  </a:lnTo>
                  <a:lnTo>
                    <a:pt x="182874" y="2099073"/>
                  </a:lnTo>
                  <a:lnTo>
                    <a:pt x="172560" y="2074467"/>
                  </a:lnTo>
                  <a:lnTo>
                    <a:pt x="162643" y="2049860"/>
                  </a:lnTo>
                  <a:lnTo>
                    <a:pt x="152726" y="2024857"/>
                  </a:lnTo>
                  <a:lnTo>
                    <a:pt x="143602" y="1999854"/>
                  </a:lnTo>
                  <a:lnTo>
                    <a:pt x="135271" y="1974454"/>
                  </a:lnTo>
                  <a:lnTo>
                    <a:pt x="126941" y="1949054"/>
                  </a:lnTo>
                  <a:lnTo>
                    <a:pt x="119404" y="1923654"/>
                  </a:lnTo>
                  <a:lnTo>
                    <a:pt x="111867" y="1897857"/>
                  </a:lnTo>
                  <a:lnTo>
                    <a:pt x="105123" y="1872060"/>
                  </a:lnTo>
                  <a:lnTo>
                    <a:pt x="98776" y="1845867"/>
                  </a:lnTo>
                  <a:lnTo>
                    <a:pt x="93222" y="1820467"/>
                  </a:lnTo>
                  <a:lnTo>
                    <a:pt x="87272" y="1794273"/>
                  </a:lnTo>
                  <a:lnTo>
                    <a:pt x="82512" y="1768079"/>
                  </a:lnTo>
                  <a:lnTo>
                    <a:pt x="78148" y="1741885"/>
                  </a:lnTo>
                  <a:lnTo>
                    <a:pt x="74181" y="1714898"/>
                  </a:lnTo>
                  <a:lnTo>
                    <a:pt x="70214" y="1688704"/>
                  </a:lnTo>
                  <a:lnTo>
                    <a:pt x="67437" y="1662113"/>
                  </a:lnTo>
                  <a:lnTo>
                    <a:pt x="64661" y="1635523"/>
                  </a:lnTo>
                  <a:lnTo>
                    <a:pt x="62677" y="1609329"/>
                  </a:lnTo>
                  <a:lnTo>
                    <a:pt x="61090" y="1582738"/>
                  </a:lnTo>
                  <a:lnTo>
                    <a:pt x="59900" y="1556148"/>
                  </a:lnTo>
                  <a:lnTo>
                    <a:pt x="59107" y="1529557"/>
                  </a:lnTo>
                  <a:lnTo>
                    <a:pt x="58710" y="1502570"/>
                  </a:lnTo>
                  <a:lnTo>
                    <a:pt x="59107" y="1475979"/>
                  </a:lnTo>
                  <a:lnTo>
                    <a:pt x="59504" y="1449388"/>
                  </a:lnTo>
                  <a:lnTo>
                    <a:pt x="60694" y="1422401"/>
                  </a:lnTo>
                  <a:lnTo>
                    <a:pt x="62677" y="1395810"/>
                  </a:lnTo>
                  <a:lnTo>
                    <a:pt x="64264" y="1369616"/>
                  </a:lnTo>
                  <a:lnTo>
                    <a:pt x="67041" y="1343026"/>
                  </a:lnTo>
                  <a:lnTo>
                    <a:pt x="69818" y="1316435"/>
                  </a:lnTo>
                  <a:lnTo>
                    <a:pt x="73388" y="1290241"/>
                  </a:lnTo>
                  <a:lnTo>
                    <a:pt x="77355" y="1263651"/>
                  </a:lnTo>
                  <a:lnTo>
                    <a:pt x="81718" y="1237457"/>
                  </a:lnTo>
                  <a:lnTo>
                    <a:pt x="86479" y="1211263"/>
                  </a:lnTo>
                  <a:lnTo>
                    <a:pt x="92032" y="1185070"/>
                  </a:lnTo>
                  <a:lnTo>
                    <a:pt x="97983" y="1158876"/>
                  </a:lnTo>
                  <a:lnTo>
                    <a:pt x="103933" y="1133079"/>
                  </a:lnTo>
                  <a:lnTo>
                    <a:pt x="111073" y="1107282"/>
                  </a:lnTo>
                  <a:lnTo>
                    <a:pt x="117817" y="1081485"/>
                  </a:lnTo>
                  <a:lnTo>
                    <a:pt x="0" y="1047354"/>
                  </a:lnTo>
                  <a:lnTo>
                    <a:pt x="17454" y="1012429"/>
                  </a:lnTo>
                  <a:lnTo>
                    <a:pt x="36099" y="977901"/>
                  </a:lnTo>
                  <a:lnTo>
                    <a:pt x="55140" y="943769"/>
                  </a:lnTo>
                  <a:lnTo>
                    <a:pt x="74578" y="910035"/>
                  </a:lnTo>
                  <a:lnTo>
                    <a:pt x="95206" y="877888"/>
                  </a:lnTo>
                  <a:lnTo>
                    <a:pt x="116627" y="845344"/>
                  </a:lnTo>
                  <a:lnTo>
                    <a:pt x="138842" y="813991"/>
                  </a:lnTo>
                  <a:lnTo>
                    <a:pt x="161453" y="783432"/>
                  </a:lnTo>
                  <a:lnTo>
                    <a:pt x="184858" y="753269"/>
                  </a:lnTo>
                  <a:lnTo>
                    <a:pt x="208659" y="724298"/>
                  </a:lnTo>
                  <a:lnTo>
                    <a:pt x="233254" y="695723"/>
                  </a:lnTo>
                  <a:lnTo>
                    <a:pt x="258642" y="667941"/>
                  </a:lnTo>
                  <a:lnTo>
                    <a:pt x="284030" y="640954"/>
                  </a:lnTo>
                  <a:lnTo>
                    <a:pt x="310212" y="614760"/>
                  </a:lnTo>
                  <a:lnTo>
                    <a:pt x="337584" y="588963"/>
                  </a:lnTo>
                  <a:lnTo>
                    <a:pt x="364559" y="563960"/>
                  </a:lnTo>
                  <a:lnTo>
                    <a:pt x="392327" y="539751"/>
                  </a:lnTo>
                  <a:lnTo>
                    <a:pt x="420889" y="516732"/>
                  </a:lnTo>
                  <a:lnTo>
                    <a:pt x="449054" y="494507"/>
                  </a:lnTo>
                  <a:lnTo>
                    <a:pt x="478409" y="472679"/>
                  </a:lnTo>
                  <a:lnTo>
                    <a:pt x="508161" y="452041"/>
                  </a:lnTo>
                  <a:lnTo>
                    <a:pt x="537912" y="432197"/>
                  </a:lnTo>
                  <a:lnTo>
                    <a:pt x="567664" y="412751"/>
                  </a:lnTo>
                  <a:lnTo>
                    <a:pt x="598209" y="394494"/>
                  </a:lnTo>
                  <a:lnTo>
                    <a:pt x="629548" y="377032"/>
                  </a:lnTo>
                  <a:lnTo>
                    <a:pt x="660490" y="359966"/>
                  </a:lnTo>
                  <a:lnTo>
                    <a:pt x="691828" y="344488"/>
                  </a:lnTo>
                  <a:lnTo>
                    <a:pt x="723564" y="329407"/>
                  </a:lnTo>
                  <a:lnTo>
                    <a:pt x="755695" y="315119"/>
                  </a:lnTo>
                  <a:lnTo>
                    <a:pt x="787827" y="302022"/>
                  </a:lnTo>
                  <a:lnTo>
                    <a:pt x="819563" y="289322"/>
                  </a:lnTo>
                  <a:lnTo>
                    <a:pt x="852488" y="277813"/>
                  </a:lnTo>
                  <a:close/>
                  <a:moveTo>
                    <a:pt x="1541357" y="0"/>
                  </a:moveTo>
                  <a:lnTo>
                    <a:pt x="1567964" y="0"/>
                  </a:lnTo>
                  <a:lnTo>
                    <a:pt x="1594571" y="0"/>
                  </a:lnTo>
                  <a:lnTo>
                    <a:pt x="1621178" y="794"/>
                  </a:lnTo>
                  <a:lnTo>
                    <a:pt x="1647785" y="2780"/>
                  </a:lnTo>
                  <a:lnTo>
                    <a:pt x="1674392" y="4368"/>
                  </a:lnTo>
                  <a:lnTo>
                    <a:pt x="1700999" y="6751"/>
                  </a:lnTo>
                  <a:lnTo>
                    <a:pt x="1727209" y="9133"/>
                  </a:lnTo>
                  <a:lnTo>
                    <a:pt x="1753816" y="12707"/>
                  </a:lnTo>
                  <a:lnTo>
                    <a:pt x="1780423" y="16281"/>
                  </a:lnTo>
                  <a:lnTo>
                    <a:pt x="1806633" y="20251"/>
                  </a:lnTo>
                  <a:lnTo>
                    <a:pt x="1833240" y="25016"/>
                  </a:lnTo>
                  <a:lnTo>
                    <a:pt x="1859450" y="30179"/>
                  </a:lnTo>
                  <a:lnTo>
                    <a:pt x="1885660" y="35341"/>
                  </a:lnTo>
                  <a:lnTo>
                    <a:pt x="1911076" y="41694"/>
                  </a:lnTo>
                  <a:lnTo>
                    <a:pt x="1937286" y="48047"/>
                  </a:lnTo>
                  <a:lnTo>
                    <a:pt x="1963099" y="55195"/>
                  </a:lnTo>
                  <a:lnTo>
                    <a:pt x="1988911" y="62343"/>
                  </a:lnTo>
                  <a:lnTo>
                    <a:pt x="2014327" y="70284"/>
                  </a:lnTo>
                  <a:lnTo>
                    <a:pt x="2039743" y="78623"/>
                  </a:lnTo>
                  <a:lnTo>
                    <a:pt x="2065159" y="87359"/>
                  </a:lnTo>
                  <a:lnTo>
                    <a:pt x="2089780" y="96492"/>
                  </a:lnTo>
                  <a:lnTo>
                    <a:pt x="2114799" y="106419"/>
                  </a:lnTo>
                  <a:lnTo>
                    <a:pt x="2139420" y="116743"/>
                  </a:lnTo>
                  <a:lnTo>
                    <a:pt x="2164041" y="127067"/>
                  </a:lnTo>
                  <a:lnTo>
                    <a:pt x="2188266" y="138186"/>
                  </a:lnTo>
                  <a:lnTo>
                    <a:pt x="2212093" y="149304"/>
                  </a:lnTo>
                  <a:lnTo>
                    <a:pt x="2236317" y="161614"/>
                  </a:lnTo>
                  <a:lnTo>
                    <a:pt x="2259747" y="173923"/>
                  </a:lnTo>
                  <a:lnTo>
                    <a:pt x="2283575" y="186630"/>
                  </a:lnTo>
                  <a:lnTo>
                    <a:pt x="2306608" y="199734"/>
                  </a:lnTo>
                  <a:lnTo>
                    <a:pt x="2329641" y="213235"/>
                  </a:lnTo>
                  <a:lnTo>
                    <a:pt x="2352277" y="227133"/>
                  </a:lnTo>
                  <a:lnTo>
                    <a:pt x="2375309" y="241428"/>
                  </a:lnTo>
                  <a:lnTo>
                    <a:pt x="2397548" y="256120"/>
                  </a:lnTo>
                  <a:lnTo>
                    <a:pt x="2419390" y="271209"/>
                  </a:lnTo>
                  <a:lnTo>
                    <a:pt x="2441231" y="286696"/>
                  </a:lnTo>
                  <a:lnTo>
                    <a:pt x="2462676" y="302579"/>
                  </a:lnTo>
                  <a:lnTo>
                    <a:pt x="2483723" y="318860"/>
                  </a:lnTo>
                  <a:lnTo>
                    <a:pt x="2504374" y="335537"/>
                  </a:lnTo>
                  <a:lnTo>
                    <a:pt x="2525024" y="352612"/>
                  </a:lnTo>
                  <a:lnTo>
                    <a:pt x="2545277" y="370084"/>
                  </a:lnTo>
                  <a:lnTo>
                    <a:pt x="2565133" y="387555"/>
                  </a:lnTo>
                  <a:lnTo>
                    <a:pt x="2584989" y="405821"/>
                  </a:lnTo>
                  <a:lnTo>
                    <a:pt x="2604051" y="424087"/>
                  </a:lnTo>
                  <a:lnTo>
                    <a:pt x="2622715" y="442750"/>
                  </a:lnTo>
                  <a:lnTo>
                    <a:pt x="2641777" y="462207"/>
                  </a:lnTo>
                  <a:lnTo>
                    <a:pt x="2730335" y="376834"/>
                  </a:lnTo>
                  <a:lnTo>
                    <a:pt x="2752177" y="409792"/>
                  </a:lnTo>
                  <a:lnTo>
                    <a:pt x="2772827" y="442353"/>
                  </a:lnTo>
                  <a:lnTo>
                    <a:pt x="2792683" y="476105"/>
                  </a:lnTo>
                  <a:lnTo>
                    <a:pt x="2811745" y="510255"/>
                  </a:lnTo>
                  <a:lnTo>
                    <a:pt x="2829615" y="544404"/>
                  </a:lnTo>
                  <a:lnTo>
                    <a:pt x="2847089" y="578950"/>
                  </a:lnTo>
                  <a:lnTo>
                    <a:pt x="2862973" y="613100"/>
                  </a:lnTo>
                  <a:lnTo>
                    <a:pt x="2878461" y="648043"/>
                  </a:lnTo>
                  <a:lnTo>
                    <a:pt x="2892360" y="683781"/>
                  </a:lnTo>
                  <a:lnTo>
                    <a:pt x="2905862" y="719121"/>
                  </a:lnTo>
                  <a:lnTo>
                    <a:pt x="2918570" y="754462"/>
                  </a:lnTo>
                  <a:lnTo>
                    <a:pt x="2930087" y="790200"/>
                  </a:lnTo>
                  <a:lnTo>
                    <a:pt x="2940809" y="825937"/>
                  </a:lnTo>
                  <a:lnTo>
                    <a:pt x="2950340" y="861675"/>
                  </a:lnTo>
                  <a:lnTo>
                    <a:pt x="2959077" y="898207"/>
                  </a:lnTo>
                  <a:lnTo>
                    <a:pt x="2967019" y="934342"/>
                  </a:lnTo>
                  <a:lnTo>
                    <a:pt x="2974167" y="970079"/>
                  </a:lnTo>
                  <a:lnTo>
                    <a:pt x="2980124" y="1006214"/>
                  </a:lnTo>
                  <a:lnTo>
                    <a:pt x="2985286" y="1042746"/>
                  </a:lnTo>
                  <a:lnTo>
                    <a:pt x="2989258" y="1078484"/>
                  </a:lnTo>
                  <a:lnTo>
                    <a:pt x="2992832" y="1114618"/>
                  </a:lnTo>
                  <a:lnTo>
                    <a:pt x="2995214" y="1150356"/>
                  </a:lnTo>
                  <a:lnTo>
                    <a:pt x="2996406" y="1186491"/>
                  </a:lnTo>
                  <a:lnTo>
                    <a:pt x="2997200" y="1222228"/>
                  </a:lnTo>
                  <a:lnTo>
                    <a:pt x="2996803" y="1257569"/>
                  </a:lnTo>
                  <a:lnTo>
                    <a:pt x="2995611" y="1292910"/>
                  </a:lnTo>
                  <a:lnTo>
                    <a:pt x="2993626" y="1327853"/>
                  </a:lnTo>
                  <a:lnTo>
                    <a:pt x="2990846" y="1362797"/>
                  </a:lnTo>
                  <a:lnTo>
                    <a:pt x="2986875" y="1397740"/>
                  </a:lnTo>
                  <a:lnTo>
                    <a:pt x="2982507" y="1432286"/>
                  </a:lnTo>
                  <a:lnTo>
                    <a:pt x="2977344" y="1466436"/>
                  </a:lnTo>
                  <a:lnTo>
                    <a:pt x="2970593" y="1500188"/>
                  </a:lnTo>
                  <a:lnTo>
                    <a:pt x="2963445" y="1466833"/>
                  </a:lnTo>
                  <a:lnTo>
                    <a:pt x="2956297" y="1433478"/>
                  </a:lnTo>
                  <a:lnTo>
                    <a:pt x="2947560" y="1400123"/>
                  </a:lnTo>
                  <a:lnTo>
                    <a:pt x="2938426" y="1367959"/>
                  </a:lnTo>
                  <a:lnTo>
                    <a:pt x="2928101" y="1335795"/>
                  </a:lnTo>
                  <a:lnTo>
                    <a:pt x="2917379" y="1304425"/>
                  </a:lnTo>
                  <a:lnTo>
                    <a:pt x="2905465" y="1272658"/>
                  </a:lnTo>
                  <a:lnTo>
                    <a:pt x="2893155" y="1241686"/>
                  </a:lnTo>
                  <a:lnTo>
                    <a:pt x="2880447" y="1211507"/>
                  </a:lnTo>
                  <a:lnTo>
                    <a:pt x="2866547" y="1181329"/>
                  </a:lnTo>
                  <a:lnTo>
                    <a:pt x="2852648" y="1152341"/>
                  </a:lnTo>
                  <a:lnTo>
                    <a:pt x="2837558" y="1123354"/>
                  </a:lnTo>
                  <a:lnTo>
                    <a:pt x="2822070" y="1095161"/>
                  </a:lnTo>
                  <a:lnTo>
                    <a:pt x="2805391" y="1066968"/>
                  </a:lnTo>
                  <a:lnTo>
                    <a:pt x="2788712" y="1039569"/>
                  </a:lnTo>
                  <a:lnTo>
                    <a:pt x="2771239" y="1012965"/>
                  </a:lnTo>
                  <a:lnTo>
                    <a:pt x="2752971" y="986757"/>
                  </a:lnTo>
                  <a:lnTo>
                    <a:pt x="2734703" y="960946"/>
                  </a:lnTo>
                  <a:lnTo>
                    <a:pt x="2715642" y="935930"/>
                  </a:lnTo>
                  <a:lnTo>
                    <a:pt x="2695786" y="911708"/>
                  </a:lnTo>
                  <a:lnTo>
                    <a:pt x="2675930" y="887883"/>
                  </a:lnTo>
                  <a:lnTo>
                    <a:pt x="2654882" y="864852"/>
                  </a:lnTo>
                  <a:lnTo>
                    <a:pt x="2633835" y="842218"/>
                  </a:lnTo>
                  <a:lnTo>
                    <a:pt x="2611993" y="820378"/>
                  </a:lnTo>
                  <a:lnTo>
                    <a:pt x="2590152" y="798936"/>
                  </a:lnTo>
                  <a:lnTo>
                    <a:pt x="2567913" y="778287"/>
                  </a:lnTo>
                  <a:lnTo>
                    <a:pt x="2544880" y="758830"/>
                  </a:lnTo>
                  <a:lnTo>
                    <a:pt x="2521450" y="739373"/>
                  </a:lnTo>
                  <a:lnTo>
                    <a:pt x="2498020" y="720710"/>
                  </a:lnTo>
                  <a:lnTo>
                    <a:pt x="2474193" y="702841"/>
                  </a:lnTo>
                  <a:lnTo>
                    <a:pt x="2449968" y="685766"/>
                  </a:lnTo>
                  <a:lnTo>
                    <a:pt x="2425347" y="669089"/>
                  </a:lnTo>
                  <a:lnTo>
                    <a:pt x="2514699" y="584113"/>
                  </a:lnTo>
                  <a:lnTo>
                    <a:pt x="2498020" y="567038"/>
                  </a:lnTo>
                  <a:lnTo>
                    <a:pt x="2481341" y="550360"/>
                  </a:lnTo>
                  <a:lnTo>
                    <a:pt x="2464265" y="534080"/>
                  </a:lnTo>
                  <a:lnTo>
                    <a:pt x="2446791" y="518196"/>
                  </a:lnTo>
                  <a:lnTo>
                    <a:pt x="2429318" y="502313"/>
                  </a:lnTo>
                  <a:lnTo>
                    <a:pt x="2411447" y="487224"/>
                  </a:lnTo>
                  <a:lnTo>
                    <a:pt x="2393180" y="472134"/>
                  </a:lnTo>
                  <a:lnTo>
                    <a:pt x="2374912" y="457442"/>
                  </a:lnTo>
                  <a:lnTo>
                    <a:pt x="2356248" y="442750"/>
                  </a:lnTo>
                  <a:lnTo>
                    <a:pt x="2337186" y="428852"/>
                  </a:lnTo>
                  <a:lnTo>
                    <a:pt x="2318124" y="415351"/>
                  </a:lnTo>
                  <a:lnTo>
                    <a:pt x="2298665" y="401850"/>
                  </a:lnTo>
                  <a:lnTo>
                    <a:pt x="2279206" y="389144"/>
                  </a:lnTo>
                  <a:lnTo>
                    <a:pt x="2258953" y="376437"/>
                  </a:lnTo>
                  <a:lnTo>
                    <a:pt x="2238700" y="363730"/>
                  </a:lnTo>
                  <a:lnTo>
                    <a:pt x="2218844" y="352215"/>
                  </a:lnTo>
                  <a:lnTo>
                    <a:pt x="2198194" y="340699"/>
                  </a:lnTo>
                  <a:lnTo>
                    <a:pt x="2177544" y="329184"/>
                  </a:lnTo>
                  <a:lnTo>
                    <a:pt x="2156893" y="318462"/>
                  </a:lnTo>
                  <a:lnTo>
                    <a:pt x="2135449" y="308138"/>
                  </a:lnTo>
                  <a:lnTo>
                    <a:pt x="2114401" y="297814"/>
                  </a:lnTo>
                  <a:lnTo>
                    <a:pt x="2092957" y="288284"/>
                  </a:lnTo>
                  <a:lnTo>
                    <a:pt x="2071115" y="278754"/>
                  </a:lnTo>
                  <a:lnTo>
                    <a:pt x="2049274" y="270018"/>
                  </a:lnTo>
                  <a:lnTo>
                    <a:pt x="2027432" y="261282"/>
                  </a:lnTo>
                  <a:lnTo>
                    <a:pt x="2005591" y="253341"/>
                  </a:lnTo>
                  <a:lnTo>
                    <a:pt x="1983352" y="245399"/>
                  </a:lnTo>
                  <a:lnTo>
                    <a:pt x="1961113" y="238251"/>
                  </a:lnTo>
                  <a:lnTo>
                    <a:pt x="1938477" y="231104"/>
                  </a:lnTo>
                  <a:lnTo>
                    <a:pt x="1915444" y="224353"/>
                  </a:lnTo>
                  <a:lnTo>
                    <a:pt x="1892808" y="218397"/>
                  </a:lnTo>
                  <a:lnTo>
                    <a:pt x="1870173" y="212838"/>
                  </a:lnTo>
                  <a:lnTo>
                    <a:pt x="1847139" y="207676"/>
                  </a:lnTo>
                  <a:lnTo>
                    <a:pt x="1824107" y="202514"/>
                  </a:lnTo>
                  <a:lnTo>
                    <a:pt x="1801074" y="197749"/>
                  </a:lnTo>
                  <a:lnTo>
                    <a:pt x="1778041" y="193778"/>
                  </a:lnTo>
                  <a:lnTo>
                    <a:pt x="1754213" y="190601"/>
                  </a:lnTo>
                  <a:lnTo>
                    <a:pt x="1731180" y="187027"/>
                  </a:lnTo>
                  <a:lnTo>
                    <a:pt x="1707750" y="184248"/>
                  </a:lnTo>
                  <a:lnTo>
                    <a:pt x="1684320" y="181865"/>
                  </a:lnTo>
                  <a:lnTo>
                    <a:pt x="1660890" y="179483"/>
                  </a:lnTo>
                  <a:lnTo>
                    <a:pt x="1637460" y="178291"/>
                  </a:lnTo>
                  <a:lnTo>
                    <a:pt x="1613633" y="177100"/>
                  </a:lnTo>
                  <a:lnTo>
                    <a:pt x="1590203" y="175909"/>
                  </a:lnTo>
                  <a:lnTo>
                    <a:pt x="1566375" y="175909"/>
                  </a:lnTo>
                  <a:lnTo>
                    <a:pt x="1542945" y="175909"/>
                  </a:lnTo>
                  <a:lnTo>
                    <a:pt x="1519515" y="176306"/>
                  </a:lnTo>
                  <a:lnTo>
                    <a:pt x="1495688" y="177497"/>
                  </a:lnTo>
                  <a:lnTo>
                    <a:pt x="1472655" y="178689"/>
                  </a:lnTo>
                  <a:lnTo>
                    <a:pt x="1449225" y="180277"/>
                  </a:lnTo>
                  <a:lnTo>
                    <a:pt x="1425398" y="182659"/>
                  </a:lnTo>
                  <a:lnTo>
                    <a:pt x="1401968" y="184645"/>
                  </a:lnTo>
                  <a:lnTo>
                    <a:pt x="1378537" y="187821"/>
                  </a:lnTo>
                  <a:lnTo>
                    <a:pt x="1355107" y="191395"/>
                  </a:lnTo>
                  <a:lnTo>
                    <a:pt x="1332074" y="194969"/>
                  </a:lnTo>
                  <a:lnTo>
                    <a:pt x="1308644" y="199337"/>
                  </a:lnTo>
                  <a:lnTo>
                    <a:pt x="1285611" y="204102"/>
                  </a:lnTo>
                  <a:lnTo>
                    <a:pt x="1262975" y="208867"/>
                  </a:lnTo>
                  <a:lnTo>
                    <a:pt x="1239943" y="214029"/>
                  </a:lnTo>
                  <a:lnTo>
                    <a:pt x="1216910" y="219985"/>
                  </a:lnTo>
                  <a:lnTo>
                    <a:pt x="1194274" y="226339"/>
                  </a:lnTo>
                  <a:lnTo>
                    <a:pt x="1171638" y="232692"/>
                  </a:lnTo>
                  <a:lnTo>
                    <a:pt x="1149399" y="240237"/>
                  </a:lnTo>
                  <a:lnTo>
                    <a:pt x="1127160" y="247781"/>
                  </a:lnTo>
                  <a:lnTo>
                    <a:pt x="1069975" y="81403"/>
                  </a:lnTo>
                  <a:lnTo>
                    <a:pt x="1094994" y="72667"/>
                  </a:lnTo>
                  <a:lnTo>
                    <a:pt x="1120409" y="64725"/>
                  </a:lnTo>
                  <a:lnTo>
                    <a:pt x="1146222" y="56783"/>
                  </a:lnTo>
                  <a:lnTo>
                    <a:pt x="1172035" y="49636"/>
                  </a:lnTo>
                  <a:lnTo>
                    <a:pt x="1197848" y="43282"/>
                  </a:lnTo>
                  <a:lnTo>
                    <a:pt x="1223661" y="37326"/>
                  </a:lnTo>
                  <a:lnTo>
                    <a:pt x="1249871" y="31370"/>
                  </a:lnTo>
                  <a:lnTo>
                    <a:pt x="1276080" y="26208"/>
                  </a:lnTo>
                  <a:lnTo>
                    <a:pt x="1302290" y="21443"/>
                  </a:lnTo>
                  <a:lnTo>
                    <a:pt x="1328500" y="17075"/>
                  </a:lnTo>
                  <a:lnTo>
                    <a:pt x="1355107" y="13501"/>
                  </a:lnTo>
                  <a:lnTo>
                    <a:pt x="1381317" y="9927"/>
                  </a:lnTo>
                  <a:lnTo>
                    <a:pt x="1407924" y="7545"/>
                  </a:lnTo>
                  <a:lnTo>
                    <a:pt x="1434531" y="4765"/>
                  </a:lnTo>
                  <a:lnTo>
                    <a:pt x="1461139" y="3177"/>
                  </a:lnTo>
                  <a:lnTo>
                    <a:pt x="1487746" y="1191"/>
                  </a:lnTo>
                  <a:lnTo>
                    <a:pt x="1514750" y="397"/>
                  </a:lnTo>
                  <a:lnTo>
                    <a:pt x="1541357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base"/>
              <a:endParaRPr lang="zh-CN" altLang="en-US" sz="9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08" name="组合 10"/>
          <p:cNvGrpSpPr/>
          <p:nvPr>
            <p:custDataLst>
              <p:tags r:id="rId10"/>
            </p:custDataLst>
          </p:nvPr>
        </p:nvGrpSpPr>
        <p:grpSpPr>
          <a:xfrm>
            <a:off x="911860" y="4007421"/>
            <a:ext cx="660381" cy="596235"/>
            <a:chOff x="3091612" y="4549840"/>
            <a:chExt cx="461914" cy="461915"/>
          </a:xfrm>
        </p:grpSpPr>
        <p:sp>
          <p:nvSpPr>
            <p:cNvPr id="34" name="椭圆 33"/>
            <p:cNvSpPr/>
            <p:nvPr>
              <p:custDataLst>
                <p:tags r:id="rId11"/>
              </p:custDataLst>
            </p:nvPr>
          </p:nvSpPr>
          <p:spPr>
            <a:xfrm>
              <a:off x="3091612" y="4549840"/>
              <a:ext cx="461914" cy="461915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fontAlgn="base"/>
              <a:endParaRPr lang="zh-CN" altLang="en-US" sz="16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8" name="KSO_Shape"/>
            <p:cNvSpPr/>
            <p:nvPr>
              <p:custDataLst>
                <p:tags r:id="rId12"/>
              </p:custDataLst>
            </p:nvPr>
          </p:nvSpPr>
          <p:spPr bwMode="auto">
            <a:xfrm>
              <a:off x="3254060" y="4644985"/>
              <a:ext cx="140303" cy="315287"/>
            </a:xfrm>
            <a:custGeom>
              <a:gdLst>
                <a:gd name="T0" fmla="*/ 645836 w 1000125"/>
                <a:gd name="T1" fmla="*/ 2202388 h 2249488"/>
                <a:gd name="T2" fmla="*/ 499269 w 1000125"/>
                <a:gd name="T3" fmla="*/ 2249488 h 2249488"/>
                <a:gd name="T4" fmla="*/ 353019 w 1000125"/>
                <a:gd name="T5" fmla="*/ 2202388 h 2249488"/>
                <a:gd name="T6" fmla="*/ 729267 w 1000125"/>
                <a:gd name="T7" fmla="*/ 1946275 h 2249488"/>
                <a:gd name="T8" fmla="*/ 783907 w 1000125"/>
                <a:gd name="T9" fmla="*/ 2007378 h 2249488"/>
                <a:gd name="T10" fmla="*/ 264822 w 1000125"/>
                <a:gd name="T11" fmla="*/ 2057084 h 2249488"/>
                <a:gd name="T12" fmla="*/ 216853 w 1000125"/>
                <a:gd name="T13" fmla="*/ 1990599 h 2249488"/>
                <a:gd name="T14" fmla="*/ 734985 w 1000125"/>
                <a:gd name="T15" fmla="*/ 1798953 h 2249488"/>
                <a:gd name="T16" fmla="*/ 783272 w 1000125"/>
                <a:gd name="T17" fmla="*/ 1865249 h 2249488"/>
                <a:gd name="T18" fmla="*/ 259739 w 1000125"/>
                <a:gd name="T19" fmla="*/ 1908499 h 2249488"/>
                <a:gd name="T20" fmla="*/ 218124 w 1000125"/>
                <a:gd name="T21" fmla="*/ 1837784 h 2249488"/>
                <a:gd name="T22" fmla="*/ 893763 w 1000125"/>
                <a:gd name="T23" fmla="*/ 1480542 h 2249488"/>
                <a:gd name="T24" fmla="*/ 861683 w 1000125"/>
                <a:gd name="T25" fmla="*/ 1637130 h 2249488"/>
                <a:gd name="T26" fmla="*/ 205463 w 1000125"/>
                <a:gd name="T27" fmla="*/ 1744369 h 2249488"/>
                <a:gd name="T28" fmla="*/ 127009 w 1000125"/>
                <a:gd name="T29" fmla="*/ 1611190 h 2249488"/>
                <a:gd name="T30" fmla="*/ 300928 w 1000125"/>
                <a:gd name="T31" fmla="*/ 1209675 h 2249488"/>
                <a:gd name="T32" fmla="*/ 318768 w 1000125"/>
                <a:gd name="T33" fmla="*/ 1338180 h 2249488"/>
                <a:gd name="T34" fmla="*/ 150558 w 1000125"/>
                <a:gd name="T35" fmla="*/ 1356675 h 2249488"/>
                <a:gd name="T36" fmla="*/ 132081 w 1000125"/>
                <a:gd name="T37" fmla="*/ 1263564 h 2249488"/>
                <a:gd name="T38" fmla="*/ 300928 w 1000125"/>
                <a:gd name="T39" fmla="*/ 1209675 h 2249488"/>
                <a:gd name="T40" fmla="*/ 845505 w 1000125"/>
                <a:gd name="T41" fmla="*/ 1323023 h 2249488"/>
                <a:gd name="T42" fmla="*/ 697018 w 1000125"/>
                <a:gd name="T43" fmla="*/ 1357313 h 2249488"/>
                <a:gd name="T44" fmla="*/ 622933 w 1000125"/>
                <a:gd name="T45" fmla="*/ 1183957 h 2249488"/>
                <a:gd name="T46" fmla="*/ 763505 w 1000125"/>
                <a:gd name="T47" fmla="*/ 1118235 h 2249488"/>
                <a:gd name="T48" fmla="*/ 381083 w 1000125"/>
                <a:gd name="T49" fmla="*/ 950621 h 2249488"/>
                <a:gd name="T50" fmla="*/ 642138 w 1000125"/>
                <a:gd name="T51" fmla="*/ 924248 h 2249488"/>
                <a:gd name="T52" fmla="*/ 934423 w 1000125"/>
                <a:gd name="T53" fmla="*/ 817583 h 2249488"/>
                <a:gd name="T54" fmla="*/ 993142 w 1000125"/>
                <a:gd name="T55" fmla="*/ 878060 h 2249488"/>
                <a:gd name="T56" fmla="*/ 988064 w 1000125"/>
                <a:gd name="T57" fmla="*/ 964002 h 2249488"/>
                <a:gd name="T58" fmla="*/ 921727 w 1000125"/>
                <a:gd name="T59" fmla="*/ 1017158 h 2249488"/>
                <a:gd name="T60" fmla="*/ 26662 w 1000125"/>
                <a:gd name="T61" fmla="*/ 1152119 h 2249488"/>
                <a:gd name="T62" fmla="*/ 1904 w 1000125"/>
                <a:gd name="T63" fmla="*/ 1062039 h 2249488"/>
                <a:gd name="T64" fmla="*/ 49514 w 1000125"/>
                <a:gd name="T65" fmla="*/ 992649 h 2249488"/>
                <a:gd name="T66" fmla="*/ 784387 w 1000125"/>
                <a:gd name="T67" fmla="*/ 572155 h 2249488"/>
                <a:gd name="T68" fmla="*/ 292059 w 1000125"/>
                <a:gd name="T69" fmla="*/ 677858 h 2249488"/>
                <a:gd name="T70" fmla="*/ 823038 w 1000125"/>
                <a:gd name="T71" fmla="*/ 576294 h 2249488"/>
                <a:gd name="T72" fmla="*/ 960450 w 1000125"/>
                <a:gd name="T73" fmla="*/ 529551 h 2249488"/>
                <a:gd name="T74" fmla="*/ 999808 w 1000125"/>
                <a:gd name="T75" fmla="*/ 605939 h 2249488"/>
                <a:gd name="T76" fmla="*/ 970289 w 1000125"/>
                <a:gd name="T77" fmla="*/ 684547 h 2249488"/>
                <a:gd name="T78" fmla="*/ 105059 w 1000125"/>
                <a:gd name="T79" fmla="*/ 882650 h 2249488"/>
                <a:gd name="T80" fmla="*/ 6031 w 1000125"/>
                <a:gd name="T81" fmla="*/ 812601 h 2249488"/>
                <a:gd name="T82" fmla="*/ 12061 w 1000125"/>
                <a:gd name="T83" fmla="*/ 728922 h 2249488"/>
                <a:gd name="T84" fmla="*/ 78398 w 1000125"/>
                <a:gd name="T85" fmla="*/ 676306 h 2249488"/>
                <a:gd name="T86" fmla="*/ 563251 w 1000125"/>
                <a:gd name="T87" fmla="*/ 304601 h 2249488"/>
                <a:gd name="T88" fmla="*/ 458703 w 1000125"/>
                <a:gd name="T89" fmla="*/ 353314 h 2249488"/>
                <a:gd name="T90" fmla="*/ 909666 w 1000125"/>
                <a:gd name="T91" fmla="*/ 202567 h 2249488"/>
                <a:gd name="T92" fmla="*/ 981081 w 1000125"/>
                <a:gd name="T93" fmla="*/ 246811 h 2249488"/>
                <a:gd name="T94" fmla="*/ 996951 w 1000125"/>
                <a:gd name="T95" fmla="*/ 332116 h 2249488"/>
                <a:gd name="T96" fmla="*/ 945850 w 1000125"/>
                <a:gd name="T97" fmla="*/ 399278 h 2249488"/>
                <a:gd name="T98" fmla="*/ 61575 w 1000125"/>
                <a:gd name="T99" fmla="*/ 570206 h 2249488"/>
                <a:gd name="T100" fmla="*/ 317 w 1000125"/>
                <a:gd name="T101" fmla="*/ 479809 h 2249488"/>
                <a:gd name="T102" fmla="*/ 29518 w 1000125"/>
                <a:gd name="T103" fmla="*/ 400551 h 2249488"/>
                <a:gd name="T104" fmla="*/ 894431 w 1000125"/>
                <a:gd name="T105" fmla="*/ 201612 h 2249488"/>
                <a:gd name="T106" fmla="*/ 537230 w 1000125"/>
                <a:gd name="T107" fmla="*/ 26064 h 2249488"/>
                <a:gd name="T108" fmla="*/ 573088 w 1000125"/>
                <a:gd name="T109" fmla="*/ 104573 h 2249488"/>
                <a:gd name="T110" fmla="*/ 539769 w 1000125"/>
                <a:gd name="T111" fmla="*/ 182129 h 2249488"/>
                <a:gd name="T112" fmla="*/ 100275 w 1000125"/>
                <a:gd name="T113" fmla="*/ 287020 h 2249488"/>
                <a:gd name="T114" fmla="*/ 4443 w 1000125"/>
                <a:gd name="T115" fmla="*/ 212643 h 2249488"/>
                <a:gd name="T116" fmla="*/ 14280 w 1000125"/>
                <a:gd name="T117" fmla="*/ 128730 h 2249488"/>
                <a:gd name="T118" fmla="*/ 83456 w 1000125"/>
                <a:gd name="T119" fmla="*/ 78827 h 224948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1000125" h="2249488">
                  <a:moveTo>
                    <a:pt x="301625" y="2105025"/>
                  </a:moveTo>
                  <a:lnTo>
                    <a:pt x="696913" y="2105025"/>
                  </a:lnTo>
                  <a:lnTo>
                    <a:pt x="696913" y="2112612"/>
                  </a:lnTo>
                  <a:lnTo>
                    <a:pt x="695961" y="2120199"/>
                  </a:lnTo>
                  <a:lnTo>
                    <a:pt x="694692" y="2127153"/>
                  </a:lnTo>
                  <a:lnTo>
                    <a:pt x="693106" y="2134424"/>
                  </a:lnTo>
                  <a:lnTo>
                    <a:pt x="690885" y="2141062"/>
                  </a:lnTo>
                  <a:lnTo>
                    <a:pt x="688347" y="2148016"/>
                  </a:lnTo>
                  <a:lnTo>
                    <a:pt x="685175" y="2154971"/>
                  </a:lnTo>
                  <a:lnTo>
                    <a:pt x="681685" y="2161293"/>
                  </a:lnTo>
                  <a:lnTo>
                    <a:pt x="677878" y="2167931"/>
                  </a:lnTo>
                  <a:lnTo>
                    <a:pt x="673120" y="2173938"/>
                  </a:lnTo>
                  <a:lnTo>
                    <a:pt x="668678" y="2179944"/>
                  </a:lnTo>
                  <a:lnTo>
                    <a:pt x="663285" y="2185634"/>
                  </a:lnTo>
                  <a:lnTo>
                    <a:pt x="657892" y="2191640"/>
                  </a:lnTo>
                  <a:lnTo>
                    <a:pt x="651864" y="2197014"/>
                  </a:lnTo>
                  <a:lnTo>
                    <a:pt x="645836" y="2202388"/>
                  </a:lnTo>
                  <a:lnTo>
                    <a:pt x="639174" y="2207129"/>
                  </a:lnTo>
                  <a:lnTo>
                    <a:pt x="632512" y="2211871"/>
                  </a:lnTo>
                  <a:lnTo>
                    <a:pt x="625215" y="2216613"/>
                  </a:lnTo>
                  <a:lnTo>
                    <a:pt x="617919" y="2220722"/>
                  </a:lnTo>
                  <a:lnTo>
                    <a:pt x="609988" y="2224832"/>
                  </a:lnTo>
                  <a:lnTo>
                    <a:pt x="601739" y="2228625"/>
                  </a:lnTo>
                  <a:lnTo>
                    <a:pt x="593491" y="2232102"/>
                  </a:lnTo>
                  <a:lnTo>
                    <a:pt x="585243" y="2234947"/>
                  </a:lnTo>
                  <a:lnTo>
                    <a:pt x="576360" y="2238108"/>
                  </a:lnTo>
                  <a:lnTo>
                    <a:pt x="567160" y="2240637"/>
                  </a:lnTo>
                  <a:lnTo>
                    <a:pt x="557959" y="2242850"/>
                  </a:lnTo>
                  <a:lnTo>
                    <a:pt x="548759" y="2244747"/>
                  </a:lnTo>
                  <a:lnTo>
                    <a:pt x="539242" y="2246327"/>
                  </a:lnTo>
                  <a:lnTo>
                    <a:pt x="529407" y="2247908"/>
                  </a:lnTo>
                  <a:lnTo>
                    <a:pt x="519573" y="2248856"/>
                  </a:lnTo>
                  <a:lnTo>
                    <a:pt x="509421" y="2249488"/>
                  </a:lnTo>
                  <a:lnTo>
                    <a:pt x="499269" y="2249488"/>
                  </a:lnTo>
                  <a:lnTo>
                    <a:pt x="489434" y="2249488"/>
                  </a:lnTo>
                  <a:lnTo>
                    <a:pt x="479283" y="2248856"/>
                  </a:lnTo>
                  <a:lnTo>
                    <a:pt x="469131" y="2247908"/>
                  </a:lnTo>
                  <a:lnTo>
                    <a:pt x="459613" y="2246327"/>
                  </a:lnTo>
                  <a:lnTo>
                    <a:pt x="449779" y="2244747"/>
                  </a:lnTo>
                  <a:lnTo>
                    <a:pt x="440261" y="2242850"/>
                  </a:lnTo>
                  <a:lnTo>
                    <a:pt x="431378" y="2240637"/>
                  </a:lnTo>
                  <a:lnTo>
                    <a:pt x="422496" y="2238108"/>
                  </a:lnTo>
                  <a:lnTo>
                    <a:pt x="413613" y="2234947"/>
                  </a:lnTo>
                  <a:lnTo>
                    <a:pt x="405047" y="2232102"/>
                  </a:lnTo>
                  <a:lnTo>
                    <a:pt x="396799" y="2228625"/>
                  </a:lnTo>
                  <a:lnTo>
                    <a:pt x="388868" y="2224832"/>
                  </a:lnTo>
                  <a:lnTo>
                    <a:pt x="380936" y="2220722"/>
                  </a:lnTo>
                  <a:lnTo>
                    <a:pt x="373640" y="2216613"/>
                  </a:lnTo>
                  <a:lnTo>
                    <a:pt x="366343" y="2211871"/>
                  </a:lnTo>
                  <a:lnTo>
                    <a:pt x="359681" y="2207129"/>
                  </a:lnTo>
                  <a:lnTo>
                    <a:pt x="353019" y="2202388"/>
                  </a:lnTo>
                  <a:lnTo>
                    <a:pt x="346674" y="2197014"/>
                  </a:lnTo>
                  <a:lnTo>
                    <a:pt x="340963" y="2191640"/>
                  </a:lnTo>
                  <a:lnTo>
                    <a:pt x="335253" y="2185634"/>
                  </a:lnTo>
                  <a:lnTo>
                    <a:pt x="330177" y="2179944"/>
                  </a:lnTo>
                  <a:lnTo>
                    <a:pt x="325418" y="2173938"/>
                  </a:lnTo>
                  <a:lnTo>
                    <a:pt x="320977" y="2167931"/>
                  </a:lnTo>
                  <a:lnTo>
                    <a:pt x="317170" y="2161293"/>
                  </a:lnTo>
                  <a:lnTo>
                    <a:pt x="313680" y="2154971"/>
                  </a:lnTo>
                  <a:lnTo>
                    <a:pt x="310508" y="2148016"/>
                  </a:lnTo>
                  <a:lnTo>
                    <a:pt x="307653" y="2141062"/>
                  </a:lnTo>
                  <a:lnTo>
                    <a:pt x="305749" y="2134424"/>
                  </a:lnTo>
                  <a:lnTo>
                    <a:pt x="303846" y="2127153"/>
                  </a:lnTo>
                  <a:lnTo>
                    <a:pt x="302577" y="2120199"/>
                  </a:lnTo>
                  <a:lnTo>
                    <a:pt x="301942" y="2112612"/>
                  </a:lnTo>
                  <a:lnTo>
                    <a:pt x="301625" y="2105025"/>
                  </a:lnTo>
                  <a:close/>
                  <a:moveTo>
                    <a:pt x="270541" y="1946275"/>
                  </a:moveTo>
                  <a:lnTo>
                    <a:pt x="729267" y="1946275"/>
                  </a:lnTo>
                  <a:lnTo>
                    <a:pt x="734985" y="1946592"/>
                  </a:lnTo>
                  <a:lnTo>
                    <a:pt x="740385" y="1947225"/>
                  </a:lnTo>
                  <a:lnTo>
                    <a:pt x="745468" y="1948808"/>
                  </a:lnTo>
                  <a:lnTo>
                    <a:pt x="750869" y="1950391"/>
                  </a:lnTo>
                  <a:lnTo>
                    <a:pt x="755316" y="1952607"/>
                  </a:lnTo>
                  <a:lnTo>
                    <a:pt x="760081" y="1955773"/>
                  </a:lnTo>
                  <a:lnTo>
                    <a:pt x="764211" y="1958939"/>
                  </a:lnTo>
                  <a:lnTo>
                    <a:pt x="768023" y="1962422"/>
                  </a:lnTo>
                  <a:lnTo>
                    <a:pt x="771836" y="1966537"/>
                  </a:lnTo>
                  <a:lnTo>
                    <a:pt x="774695" y="1970653"/>
                  </a:lnTo>
                  <a:lnTo>
                    <a:pt x="777554" y="1975085"/>
                  </a:lnTo>
                  <a:lnTo>
                    <a:pt x="779777" y="1980151"/>
                  </a:lnTo>
                  <a:lnTo>
                    <a:pt x="781684" y="1985216"/>
                  </a:lnTo>
                  <a:lnTo>
                    <a:pt x="783272" y="1990599"/>
                  </a:lnTo>
                  <a:lnTo>
                    <a:pt x="783907" y="1995981"/>
                  </a:lnTo>
                  <a:lnTo>
                    <a:pt x="784225" y="2001996"/>
                  </a:lnTo>
                  <a:lnTo>
                    <a:pt x="783907" y="2007378"/>
                  </a:lnTo>
                  <a:lnTo>
                    <a:pt x="783272" y="2013077"/>
                  </a:lnTo>
                  <a:lnTo>
                    <a:pt x="781684" y="2018459"/>
                  </a:lnTo>
                  <a:lnTo>
                    <a:pt x="779777" y="2023525"/>
                  </a:lnTo>
                  <a:lnTo>
                    <a:pt x="777554" y="2028590"/>
                  </a:lnTo>
                  <a:lnTo>
                    <a:pt x="774695" y="2033022"/>
                  </a:lnTo>
                  <a:lnTo>
                    <a:pt x="771836" y="2037455"/>
                  </a:lnTo>
                  <a:lnTo>
                    <a:pt x="768023" y="2041254"/>
                  </a:lnTo>
                  <a:lnTo>
                    <a:pt x="764211" y="2044736"/>
                  </a:lnTo>
                  <a:lnTo>
                    <a:pt x="760081" y="2048219"/>
                  </a:lnTo>
                  <a:lnTo>
                    <a:pt x="755316" y="2050752"/>
                  </a:lnTo>
                  <a:lnTo>
                    <a:pt x="750869" y="2053285"/>
                  </a:lnTo>
                  <a:lnTo>
                    <a:pt x="745468" y="2054867"/>
                  </a:lnTo>
                  <a:lnTo>
                    <a:pt x="740385" y="2056450"/>
                  </a:lnTo>
                  <a:lnTo>
                    <a:pt x="734985" y="2057084"/>
                  </a:lnTo>
                  <a:lnTo>
                    <a:pt x="729267" y="2057400"/>
                  </a:lnTo>
                  <a:lnTo>
                    <a:pt x="270541" y="2057400"/>
                  </a:lnTo>
                  <a:lnTo>
                    <a:pt x="264822" y="2057084"/>
                  </a:lnTo>
                  <a:lnTo>
                    <a:pt x="259739" y="2056450"/>
                  </a:lnTo>
                  <a:lnTo>
                    <a:pt x="254657" y="2054867"/>
                  </a:lnTo>
                  <a:lnTo>
                    <a:pt x="249256" y="2053285"/>
                  </a:lnTo>
                  <a:lnTo>
                    <a:pt x="244491" y="2050752"/>
                  </a:lnTo>
                  <a:lnTo>
                    <a:pt x="240043" y="2048219"/>
                  </a:lnTo>
                  <a:lnTo>
                    <a:pt x="235914" y="2044736"/>
                  </a:lnTo>
                  <a:lnTo>
                    <a:pt x="232102" y="2041254"/>
                  </a:lnTo>
                  <a:lnTo>
                    <a:pt x="228289" y="2037455"/>
                  </a:lnTo>
                  <a:lnTo>
                    <a:pt x="225113" y="2033022"/>
                  </a:lnTo>
                  <a:lnTo>
                    <a:pt x="222571" y="2028590"/>
                  </a:lnTo>
                  <a:lnTo>
                    <a:pt x="220347" y="2023525"/>
                  </a:lnTo>
                  <a:lnTo>
                    <a:pt x="218124" y="2018459"/>
                  </a:lnTo>
                  <a:lnTo>
                    <a:pt x="216853" y="2013077"/>
                  </a:lnTo>
                  <a:lnTo>
                    <a:pt x="215900" y="2007378"/>
                  </a:lnTo>
                  <a:lnTo>
                    <a:pt x="215900" y="2001996"/>
                  </a:lnTo>
                  <a:lnTo>
                    <a:pt x="215900" y="1995981"/>
                  </a:lnTo>
                  <a:lnTo>
                    <a:pt x="216853" y="1990599"/>
                  </a:lnTo>
                  <a:lnTo>
                    <a:pt x="218124" y="1985216"/>
                  </a:lnTo>
                  <a:lnTo>
                    <a:pt x="220347" y="1980151"/>
                  </a:lnTo>
                  <a:lnTo>
                    <a:pt x="222571" y="1975085"/>
                  </a:lnTo>
                  <a:lnTo>
                    <a:pt x="225113" y="1970653"/>
                  </a:lnTo>
                  <a:lnTo>
                    <a:pt x="228289" y="1966537"/>
                  </a:lnTo>
                  <a:lnTo>
                    <a:pt x="232102" y="1962422"/>
                  </a:lnTo>
                  <a:lnTo>
                    <a:pt x="235914" y="1958939"/>
                  </a:lnTo>
                  <a:lnTo>
                    <a:pt x="240043" y="1955773"/>
                  </a:lnTo>
                  <a:lnTo>
                    <a:pt x="244491" y="1952607"/>
                  </a:lnTo>
                  <a:lnTo>
                    <a:pt x="249256" y="1950391"/>
                  </a:lnTo>
                  <a:lnTo>
                    <a:pt x="254657" y="1948808"/>
                  </a:lnTo>
                  <a:lnTo>
                    <a:pt x="259739" y="1947225"/>
                  </a:lnTo>
                  <a:lnTo>
                    <a:pt x="264822" y="1946592"/>
                  </a:lnTo>
                  <a:lnTo>
                    <a:pt x="270541" y="1946275"/>
                  </a:lnTo>
                  <a:close/>
                  <a:moveTo>
                    <a:pt x="270541" y="1798637"/>
                  </a:moveTo>
                  <a:lnTo>
                    <a:pt x="729267" y="1798637"/>
                  </a:lnTo>
                  <a:lnTo>
                    <a:pt x="734985" y="1798953"/>
                  </a:lnTo>
                  <a:lnTo>
                    <a:pt x="740385" y="1799584"/>
                  </a:lnTo>
                  <a:lnTo>
                    <a:pt x="745468" y="1800847"/>
                  </a:lnTo>
                  <a:lnTo>
                    <a:pt x="750869" y="1803057"/>
                  </a:lnTo>
                  <a:lnTo>
                    <a:pt x="755316" y="1805267"/>
                  </a:lnTo>
                  <a:lnTo>
                    <a:pt x="760081" y="1808108"/>
                  </a:lnTo>
                  <a:lnTo>
                    <a:pt x="764211" y="1811265"/>
                  </a:lnTo>
                  <a:lnTo>
                    <a:pt x="768023" y="1815053"/>
                  </a:lnTo>
                  <a:lnTo>
                    <a:pt x="771836" y="1818842"/>
                  </a:lnTo>
                  <a:lnTo>
                    <a:pt x="774695" y="1822946"/>
                  </a:lnTo>
                  <a:lnTo>
                    <a:pt x="777554" y="1827681"/>
                  </a:lnTo>
                  <a:lnTo>
                    <a:pt x="779777" y="1832417"/>
                  </a:lnTo>
                  <a:lnTo>
                    <a:pt x="781684" y="1837784"/>
                  </a:lnTo>
                  <a:lnTo>
                    <a:pt x="783272" y="1842835"/>
                  </a:lnTo>
                  <a:lnTo>
                    <a:pt x="783907" y="1848517"/>
                  </a:lnTo>
                  <a:lnTo>
                    <a:pt x="784225" y="1854200"/>
                  </a:lnTo>
                  <a:lnTo>
                    <a:pt x="783907" y="1859882"/>
                  </a:lnTo>
                  <a:lnTo>
                    <a:pt x="783272" y="1865249"/>
                  </a:lnTo>
                  <a:lnTo>
                    <a:pt x="781684" y="1870616"/>
                  </a:lnTo>
                  <a:lnTo>
                    <a:pt x="779777" y="1875667"/>
                  </a:lnTo>
                  <a:lnTo>
                    <a:pt x="777554" y="1880403"/>
                  </a:lnTo>
                  <a:lnTo>
                    <a:pt x="774695" y="1885138"/>
                  </a:lnTo>
                  <a:lnTo>
                    <a:pt x="771836" y="1889558"/>
                  </a:lnTo>
                  <a:lnTo>
                    <a:pt x="768023" y="1893346"/>
                  </a:lnTo>
                  <a:lnTo>
                    <a:pt x="764211" y="1897134"/>
                  </a:lnTo>
                  <a:lnTo>
                    <a:pt x="760081" y="1900291"/>
                  </a:lnTo>
                  <a:lnTo>
                    <a:pt x="755316" y="1902817"/>
                  </a:lnTo>
                  <a:lnTo>
                    <a:pt x="750869" y="1905027"/>
                  </a:lnTo>
                  <a:lnTo>
                    <a:pt x="745468" y="1907237"/>
                  </a:lnTo>
                  <a:lnTo>
                    <a:pt x="740385" y="1908499"/>
                  </a:lnTo>
                  <a:lnTo>
                    <a:pt x="734985" y="1909447"/>
                  </a:lnTo>
                  <a:lnTo>
                    <a:pt x="729267" y="1909762"/>
                  </a:lnTo>
                  <a:lnTo>
                    <a:pt x="270541" y="1909762"/>
                  </a:lnTo>
                  <a:lnTo>
                    <a:pt x="264822" y="1909447"/>
                  </a:lnTo>
                  <a:lnTo>
                    <a:pt x="259739" y="1908499"/>
                  </a:lnTo>
                  <a:lnTo>
                    <a:pt x="254657" y="1907237"/>
                  </a:lnTo>
                  <a:lnTo>
                    <a:pt x="249256" y="1905027"/>
                  </a:lnTo>
                  <a:lnTo>
                    <a:pt x="244491" y="1902817"/>
                  </a:lnTo>
                  <a:lnTo>
                    <a:pt x="240043" y="1900291"/>
                  </a:lnTo>
                  <a:lnTo>
                    <a:pt x="235914" y="1897134"/>
                  </a:lnTo>
                  <a:lnTo>
                    <a:pt x="232102" y="1893346"/>
                  </a:lnTo>
                  <a:lnTo>
                    <a:pt x="228289" y="1889558"/>
                  </a:lnTo>
                  <a:lnTo>
                    <a:pt x="225113" y="1885138"/>
                  </a:lnTo>
                  <a:lnTo>
                    <a:pt x="222571" y="1880403"/>
                  </a:lnTo>
                  <a:lnTo>
                    <a:pt x="220347" y="1875667"/>
                  </a:lnTo>
                  <a:lnTo>
                    <a:pt x="218124" y="1870616"/>
                  </a:lnTo>
                  <a:lnTo>
                    <a:pt x="216853" y="1865249"/>
                  </a:lnTo>
                  <a:lnTo>
                    <a:pt x="215900" y="1859882"/>
                  </a:lnTo>
                  <a:lnTo>
                    <a:pt x="215900" y="1854200"/>
                  </a:lnTo>
                  <a:lnTo>
                    <a:pt x="215900" y="1848517"/>
                  </a:lnTo>
                  <a:lnTo>
                    <a:pt x="216853" y="1842835"/>
                  </a:lnTo>
                  <a:lnTo>
                    <a:pt x="218124" y="1837784"/>
                  </a:lnTo>
                  <a:lnTo>
                    <a:pt x="220347" y="1832417"/>
                  </a:lnTo>
                  <a:lnTo>
                    <a:pt x="222571" y="1827681"/>
                  </a:lnTo>
                  <a:lnTo>
                    <a:pt x="225113" y="1822946"/>
                  </a:lnTo>
                  <a:lnTo>
                    <a:pt x="228289" y="1818842"/>
                  </a:lnTo>
                  <a:lnTo>
                    <a:pt x="232102" y="1815053"/>
                  </a:lnTo>
                  <a:lnTo>
                    <a:pt x="235914" y="1811265"/>
                  </a:lnTo>
                  <a:lnTo>
                    <a:pt x="240043" y="1808108"/>
                  </a:lnTo>
                  <a:lnTo>
                    <a:pt x="244491" y="1805267"/>
                  </a:lnTo>
                  <a:lnTo>
                    <a:pt x="249256" y="1803057"/>
                  </a:lnTo>
                  <a:lnTo>
                    <a:pt x="254657" y="1800847"/>
                  </a:lnTo>
                  <a:lnTo>
                    <a:pt x="259739" y="1799584"/>
                  </a:lnTo>
                  <a:lnTo>
                    <a:pt x="264822" y="1798953"/>
                  </a:lnTo>
                  <a:lnTo>
                    <a:pt x="270541" y="1798637"/>
                  </a:lnTo>
                  <a:close/>
                  <a:moveTo>
                    <a:pt x="105728" y="1404937"/>
                  </a:moveTo>
                  <a:lnTo>
                    <a:pt x="893128" y="1404937"/>
                  </a:lnTo>
                  <a:lnTo>
                    <a:pt x="893763" y="1441633"/>
                  </a:lnTo>
                  <a:lnTo>
                    <a:pt x="893763" y="1480542"/>
                  </a:lnTo>
                  <a:lnTo>
                    <a:pt x="893763" y="1490349"/>
                  </a:lnTo>
                  <a:lnTo>
                    <a:pt x="893445" y="1500155"/>
                  </a:lnTo>
                  <a:lnTo>
                    <a:pt x="892810" y="1509962"/>
                  </a:lnTo>
                  <a:lnTo>
                    <a:pt x="892175" y="1519452"/>
                  </a:lnTo>
                  <a:lnTo>
                    <a:pt x="890904" y="1528942"/>
                  </a:lnTo>
                  <a:lnTo>
                    <a:pt x="889634" y="1538432"/>
                  </a:lnTo>
                  <a:lnTo>
                    <a:pt x="888363" y="1547923"/>
                  </a:lnTo>
                  <a:lnTo>
                    <a:pt x="886458" y="1557096"/>
                  </a:lnTo>
                  <a:lnTo>
                    <a:pt x="884552" y="1566587"/>
                  </a:lnTo>
                  <a:lnTo>
                    <a:pt x="882328" y="1575444"/>
                  </a:lnTo>
                  <a:lnTo>
                    <a:pt x="880105" y="1584618"/>
                  </a:lnTo>
                  <a:lnTo>
                    <a:pt x="877564" y="1593792"/>
                  </a:lnTo>
                  <a:lnTo>
                    <a:pt x="874705" y="1602649"/>
                  </a:lnTo>
                  <a:lnTo>
                    <a:pt x="871847" y="1611190"/>
                  </a:lnTo>
                  <a:lnTo>
                    <a:pt x="868670" y="1620048"/>
                  </a:lnTo>
                  <a:lnTo>
                    <a:pt x="865494" y="1628589"/>
                  </a:lnTo>
                  <a:lnTo>
                    <a:pt x="861683" y="1637130"/>
                  </a:lnTo>
                  <a:lnTo>
                    <a:pt x="858189" y="1645355"/>
                  </a:lnTo>
                  <a:lnTo>
                    <a:pt x="854059" y="1653896"/>
                  </a:lnTo>
                  <a:lnTo>
                    <a:pt x="849930" y="1662121"/>
                  </a:lnTo>
                  <a:lnTo>
                    <a:pt x="845801" y="1670029"/>
                  </a:lnTo>
                  <a:lnTo>
                    <a:pt x="841354" y="1677938"/>
                  </a:lnTo>
                  <a:lnTo>
                    <a:pt x="836590" y="1686163"/>
                  </a:lnTo>
                  <a:lnTo>
                    <a:pt x="831826" y="1693439"/>
                  </a:lnTo>
                  <a:lnTo>
                    <a:pt x="826743" y="1701347"/>
                  </a:lnTo>
                  <a:lnTo>
                    <a:pt x="821661" y="1708939"/>
                  </a:lnTo>
                  <a:lnTo>
                    <a:pt x="815944" y="1716215"/>
                  </a:lnTo>
                  <a:lnTo>
                    <a:pt x="810862" y="1723491"/>
                  </a:lnTo>
                  <a:lnTo>
                    <a:pt x="804827" y="1730767"/>
                  </a:lnTo>
                  <a:lnTo>
                    <a:pt x="799110" y="1737410"/>
                  </a:lnTo>
                  <a:lnTo>
                    <a:pt x="793075" y="1744369"/>
                  </a:lnTo>
                  <a:lnTo>
                    <a:pt x="787040" y="1751012"/>
                  </a:lnTo>
                  <a:lnTo>
                    <a:pt x="211498" y="1751012"/>
                  </a:lnTo>
                  <a:lnTo>
                    <a:pt x="205463" y="1744369"/>
                  </a:lnTo>
                  <a:lnTo>
                    <a:pt x="199428" y="1737410"/>
                  </a:lnTo>
                  <a:lnTo>
                    <a:pt x="193711" y="1730767"/>
                  </a:lnTo>
                  <a:lnTo>
                    <a:pt x="187994" y="1723491"/>
                  </a:lnTo>
                  <a:lnTo>
                    <a:pt x="182276" y="1716215"/>
                  </a:lnTo>
                  <a:lnTo>
                    <a:pt x="177194" y="1708939"/>
                  </a:lnTo>
                  <a:lnTo>
                    <a:pt x="172112" y="1701347"/>
                  </a:lnTo>
                  <a:lnTo>
                    <a:pt x="167030" y="1693439"/>
                  </a:lnTo>
                  <a:lnTo>
                    <a:pt x="162266" y="1686163"/>
                  </a:lnTo>
                  <a:lnTo>
                    <a:pt x="157501" y="1677938"/>
                  </a:lnTo>
                  <a:lnTo>
                    <a:pt x="153054" y="1670029"/>
                  </a:lnTo>
                  <a:lnTo>
                    <a:pt x="148925" y="1662121"/>
                  </a:lnTo>
                  <a:lnTo>
                    <a:pt x="144479" y="1653896"/>
                  </a:lnTo>
                  <a:lnTo>
                    <a:pt x="140667" y="1645355"/>
                  </a:lnTo>
                  <a:lnTo>
                    <a:pt x="137173" y="1637130"/>
                  </a:lnTo>
                  <a:lnTo>
                    <a:pt x="133362" y="1628589"/>
                  </a:lnTo>
                  <a:lnTo>
                    <a:pt x="130185" y="1620048"/>
                  </a:lnTo>
                  <a:lnTo>
                    <a:pt x="127009" y="1611190"/>
                  </a:lnTo>
                  <a:lnTo>
                    <a:pt x="124150" y="1602649"/>
                  </a:lnTo>
                  <a:lnTo>
                    <a:pt x="120974" y="1593792"/>
                  </a:lnTo>
                  <a:lnTo>
                    <a:pt x="118751" y="1584618"/>
                  </a:lnTo>
                  <a:lnTo>
                    <a:pt x="116210" y="1575444"/>
                  </a:lnTo>
                  <a:lnTo>
                    <a:pt x="114304" y="1566587"/>
                  </a:lnTo>
                  <a:lnTo>
                    <a:pt x="112398" y="1557096"/>
                  </a:lnTo>
                  <a:lnTo>
                    <a:pt x="110492" y="1547923"/>
                  </a:lnTo>
                  <a:lnTo>
                    <a:pt x="108904" y="1538432"/>
                  </a:lnTo>
                  <a:lnTo>
                    <a:pt x="107634" y="1528942"/>
                  </a:lnTo>
                  <a:lnTo>
                    <a:pt x="106681" y="1519452"/>
                  </a:lnTo>
                  <a:lnTo>
                    <a:pt x="106046" y="1509962"/>
                  </a:lnTo>
                  <a:lnTo>
                    <a:pt x="105410" y="1500155"/>
                  </a:lnTo>
                  <a:lnTo>
                    <a:pt x="105093" y="1490349"/>
                  </a:lnTo>
                  <a:lnTo>
                    <a:pt x="104775" y="1480542"/>
                  </a:lnTo>
                  <a:lnTo>
                    <a:pt x="105093" y="1441633"/>
                  </a:lnTo>
                  <a:lnTo>
                    <a:pt x="105728" y="1404937"/>
                  </a:lnTo>
                  <a:close/>
                  <a:moveTo>
                    <a:pt x="300928" y="1209675"/>
                  </a:moveTo>
                  <a:lnTo>
                    <a:pt x="302839" y="1209994"/>
                  </a:lnTo>
                  <a:lnTo>
                    <a:pt x="305069" y="1210312"/>
                  </a:lnTo>
                  <a:lnTo>
                    <a:pt x="306981" y="1210950"/>
                  </a:lnTo>
                  <a:lnTo>
                    <a:pt x="308574" y="1211907"/>
                  </a:lnTo>
                  <a:lnTo>
                    <a:pt x="310485" y="1212863"/>
                  </a:lnTo>
                  <a:lnTo>
                    <a:pt x="312078" y="1213820"/>
                  </a:lnTo>
                  <a:lnTo>
                    <a:pt x="313990" y="1215733"/>
                  </a:lnTo>
                  <a:lnTo>
                    <a:pt x="315264" y="1217009"/>
                  </a:lnTo>
                  <a:lnTo>
                    <a:pt x="316220" y="1218603"/>
                  </a:lnTo>
                  <a:lnTo>
                    <a:pt x="317176" y="1220516"/>
                  </a:lnTo>
                  <a:lnTo>
                    <a:pt x="318131" y="1222430"/>
                  </a:lnTo>
                  <a:lnTo>
                    <a:pt x="318768" y="1224343"/>
                  </a:lnTo>
                  <a:lnTo>
                    <a:pt x="319087" y="1226894"/>
                  </a:lnTo>
                  <a:lnTo>
                    <a:pt x="319087" y="1229126"/>
                  </a:lnTo>
                  <a:lnTo>
                    <a:pt x="319087" y="1333716"/>
                  </a:lnTo>
                  <a:lnTo>
                    <a:pt x="319087" y="1335948"/>
                  </a:lnTo>
                  <a:lnTo>
                    <a:pt x="318768" y="1338180"/>
                  </a:lnTo>
                  <a:lnTo>
                    <a:pt x="318131" y="1340413"/>
                  </a:lnTo>
                  <a:lnTo>
                    <a:pt x="317494" y="1342645"/>
                  </a:lnTo>
                  <a:lnTo>
                    <a:pt x="316538" y="1344877"/>
                  </a:lnTo>
                  <a:lnTo>
                    <a:pt x="315264" y="1346790"/>
                  </a:lnTo>
                  <a:lnTo>
                    <a:pt x="313990" y="1348703"/>
                  </a:lnTo>
                  <a:lnTo>
                    <a:pt x="312078" y="1350298"/>
                  </a:lnTo>
                  <a:lnTo>
                    <a:pt x="310485" y="1351573"/>
                  </a:lnTo>
                  <a:lnTo>
                    <a:pt x="308892" y="1352849"/>
                  </a:lnTo>
                  <a:lnTo>
                    <a:pt x="306981" y="1354124"/>
                  </a:lnTo>
                  <a:lnTo>
                    <a:pt x="305069" y="1355081"/>
                  </a:lnTo>
                  <a:lnTo>
                    <a:pt x="302839" y="1356037"/>
                  </a:lnTo>
                  <a:lnTo>
                    <a:pt x="300291" y="1356675"/>
                  </a:lnTo>
                  <a:lnTo>
                    <a:pt x="298061" y="1356994"/>
                  </a:lnTo>
                  <a:lnTo>
                    <a:pt x="295831" y="1357313"/>
                  </a:lnTo>
                  <a:lnTo>
                    <a:pt x="155018" y="1357313"/>
                  </a:lnTo>
                  <a:lnTo>
                    <a:pt x="152788" y="1356994"/>
                  </a:lnTo>
                  <a:lnTo>
                    <a:pt x="150558" y="1356675"/>
                  </a:lnTo>
                  <a:lnTo>
                    <a:pt x="148328" y="1356037"/>
                  </a:lnTo>
                  <a:lnTo>
                    <a:pt x="145780" y="1355081"/>
                  </a:lnTo>
                  <a:lnTo>
                    <a:pt x="143868" y="1354124"/>
                  </a:lnTo>
                  <a:lnTo>
                    <a:pt x="141957" y="1352849"/>
                  </a:lnTo>
                  <a:lnTo>
                    <a:pt x="140364" y="1351573"/>
                  </a:lnTo>
                  <a:lnTo>
                    <a:pt x="138771" y="1350298"/>
                  </a:lnTo>
                  <a:lnTo>
                    <a:pt x="137178" y="1348703"/>
                  </a:lnTo>
                  <a:lnTo>
                    <a:pt x="135904" y="1346790"/>
                  </a:lnTo>
                  <a:lnTo>
                    <a:pt x="134311" y="1344877"/>
                  </a:lnTo>
                  <a:lnTo>
                    <a:pt x="133355" y="1342645"/>
                  </a:lnTo>
                  <a:lnTo>
                    <a:pt x="132718" y="1340413"/>
                  </a:lnTo>
                  <a:lnTo>
                    <a:pt x="132081" y="1338180"/>
                  </a:lnTo>
                  <a:lnTo>
                    <a:pt x="131762" y="1335948"/>
                  </a:lnTo>
                  <a:lnTo>
                    <a:pt x="131762" y="1333716"/>
                  </a:lnTo>
                  <a:lnTo>
                    <a:pt x="131762" y="1268347"/>
                  </a:lnTo>
                  <a:lnTo>
                    <a:pt x="131762" y="1266115"/>
                  </a:lnTo>
                  <a:lnTo>
                    <a:pt x="132081" y="1263564"/>
                  </a:lnTo>
                  <a:lnTo>
                    <a:pt x="132718" y="1261013"/>
                  </a:lnTo>
                  <a:lnTo>
                    <a:pt x="133355" y="1258462"/>
                  </a:lnTo>
                  <a:lnTo>
                    <a:pt x="134311" y="1256549"/>
                  </a:lnTo>
                  <a:lnTo>
                    <a:pt x="135585" y="1254317"/>
                  </a:lnTo>
                  <a:lnTo>
                    <a:pt x="136859" y="1252404"/>
                  </a:lnTo>
                  <a:lnTo>
                    <a:pt x="138134" y="1250490"/>
                  </a:lnTo>
                  <a:lnTo>
                    <a:pt x="139726" y="1248258"/>
                  </a:lnTo>
                  <a:lnTo>
                    <a:pt x="141638" y="1246664"/>
                  </a:lnTo>
                  <a:lnTo>
                    <a:pt x="143231" y="1245070"/>
                  </a:lnTo>
                  <a:lnTo>
                    <a:pt x="145461" y="1243794"/>
                  </a:lnTo>
                  <a:lnTo>
                    <a:pt x="147691" y="1242837"/>
                  </a:lnTo>
                  <a:lnTo>
                    <a:pt x="149921" y="1241562"/>
                  </a:lnTo>
                  <a:lnTo>
                    <a:pt x="152151" y="1240924"/>
                  </a:lnTo>
                  <a:lnTo>
                    <a:pt x="154700" y="1240287"/>
                  </a:lnTo>
                  <a:lnTo>
                    <a:pt x="296149" y="1210312"/>
                  </a:lnTo>
                  <a:lnTo>
                    <a:pt x="298379" y="1209994"/>
                  </a:lnTo>
                  <a:lnTo>
                    <a:pt x="300928" y="1209675"/>
                  </a:lnTo>
                  <a:close/>
                  <a:moveTo>
                    <a:pt x="766987" y="1117600"/>
                  </a:moveTo>
                  <a:lnTo>
                    <a:pt x="770787" y="1117600"/>
                  </a:lnTo>
                  <a:lnTo>
                    <a:pt x="774269" y="1117600"/>
                  </a:lnTo>
                  <a:lnTo>
                    <a:pt x="777435" y="1118235"/>
                  </a:lnTo>
                  <a:lnTo>
                    <a:pt x="780601" y="1118870"/>
                  </a:lnTo>
                  <a:lnTo>
                    <a:pt x="784084" y="1119822"/>
                  </a:lnTo>
                  <a:lnTo>
                    <a:pt x="787250" y="1121727"/>
                  </a:lnTo>
                  <a:lnTo>
                    <a:pt x="790099" y="1123315"/>
                  </a:lnTo>
                  <a:lnTo>
                    <a:pt x="792632" y="1125220"/>
                  </a:lnTo>
                  <a:lnTo>
                    <a:pt x="795482" y="1127442"/>
                  </a:lnTo>
                  <a:lnTo>
                    <a:pt x="797698" y="1129665"/>
                  </a:lnTo>
                  <a:lnTo>
                    <a:pt x="799914" y="1132205"/>
                  </a:lnTo>
                  <a:lnTo>
                    <a:pt x="801497" y="1135380"/>
                  </a:lnTo>
                  <a:lnTo>
                    <a:pt x="803080" y="1138555"/>
                  </a:lnTo>
                  <a:lnTo>
                    <a:pt x="804346" y="1141730"/>
                  </a:lnTo>
                  <a:lnTo>
                    <a:pt x="805296" y="1145540"/>
                  </a:lnTo>
                  <a:lnTo>
                    <a:pt x="845505" y="1323023"/>
                  </a:lnTo>
                  <a:lnTo>
                    <a:pt x="846138" y="1326198"/>
                  </a:lnTo>
                  <a:lnTo>
                    <a:pt x="846138" y="1329373"/>
                  </a:lnTo>
                  <a:lnTo>
                    <a:pt x="845821" y="1332865"/>
                  </a:lnTo>
                  <a:lnTo>
                    <a:pt x="845505" y="1335723"/>
                  </a:lnTo>
                  <a:lnTo>
                    <a:pt x="844555" y="1338580"/>
                  </a:lnTo>
                  <a:lnTo>
                    <a:pt x="843289" y="1341438"/>
                  </a:lnTo>
                  <a:lnTo>
                    <a:pt x="842022" y="1344295"/>
                  </a:lnTo>
                  <a:lnTo>
                    <a:pt x="839806" y="1346518"/>
                  </a:lnTo>
                  <a:lnTo>
                    <a:pt x="837906" y="1348740"/>
                  </a:lnTo>
                  <a:lnTo>
                    <a:pt x="835690" y="1350963"/>
                  </a:lnTo>
                  <a:lnTo>
                    <a:pt x="833474" y="1352550"/>
                  </a:lnTo>
                  <a:lnTo>
                    <a:pt x="830624" y="1354138"/>
                  </a:lnTo>
                  <a:lnTo>
                    <a:pt x="827775" y="1355408"/>
                  </a:lnTo>
                  <a:lnTo>
                    <a:pt x="824609" y="1356360"/>
                  </a:lnTo>
                  <a:lnTo>
                    <a:pt x="821443" y="1356995"/>
                  </a:lnTo>
                  <a:lnTo>
                    <a:pt x="818277" y="1357313"/>
                  </a:lnTo>
                  <a:lnTo>
                    <a:pt x="697018" y="1357313"/>
                  </a:lnTo>
                  <a:lnTo>
                    <a:pt x="693219" y="1356995"/>
                  </a:lnTo>
                  <a:lnTo>
                    <a:pt x="689736" y="1356678"/>
                  </a:lnTo>
                  <a:lnTo>
                    <a:pt x="685937" y="1355408"/>
                  </a:lnTo>
                  <a:lnTo>
                    <a:pt x="682454" y="1354455"/>
                  </a:lnTo>
                  <a:lnTo>
                    <a:pt x="678972" y="1353185"/>
                  </a:lnTo>
                  <a:lnTo>
                    <a:pt x="675489" y="1351598"/>
                  </a:lnTo>
                  <a:lnTo>
                    <a:pt x="672640" y="1349693"/>
                  </a:lnTo>
                  <a:lnTo>
                    <a:pt x="669790" y="1347470"/>
                  </a:lnTo>
                  <a:lnTo>
                    <a:pt x="667258" y="1345248"/>
                  </a:lnTo>
                  <a:lnTo>
                    <a:pt x="664408" y="1342390"/>
                  </a:lnTo>
                  <a:lnTo>
                    <a:pt x="662192" y="1339533"/>
                  </a:lnTo>
                  <a:lnTo>
                    <a:pt x="659976" y="1336675"/>
                  </a:lnTo>
                  <a:lnTo>
                    <a:pt x="658393" y="1333500"/>
                  </a:lnTo>
                  <a:lnTo>
                    <a:pt x="656810" y="1330008"/>
                  </a:lnTo>
                  <a:lnTo>
                    <a:pt x="655543" y="1326515"/>
                  </a:lnTo>
                  <a:lnTo>
                    <a:pt x="654593" y="1323023"/>
                  </a:lnTo>
                  <a:lnTo>
                    <a:pt x="622933" y="1183957"/>
                  </a:lnTo>
                  <a:lnTo>
                    <a:pt x="622617" y="1180465"/>
                  </a:lnTo>
                  <a:lnTo>
                    <a:pt x="622300" y="1176655"/>
                  </a:lnTo>
                  <a:lnTo>
                    <a:pt x="622300" y="1173480"/>
                  </a:lnTo>
                  <a:lnTo>
                    <a:pt x="622933" y="1169987"/>
                  </a:lnTo>
                  <a:lnTo>
                    <a:pt x="623566" y="1166495"/>
                  </a:lnTo>
                  <a:lnTo>
                    <a:pt x="624516" y="1163320"/>
                  </a:lnTo>
                  <a:lnTo>
                    <a:pt x="625783" y="1160462"/>
                  </a:lnTo>
                  <a:lnTo>
                    <a:pt x="627682" y="1157605"/>
                  </a:lnTo>
                  <a:lnTo>
                    <a:pt x="629265" y="1154747"/>
                  </a:lnTo>
                  <a:lnTo>
                    <a:pt x="631798" y="1152207"/>
                  </a:lnTo>
                  <a:lnTo>
                    <a:pt x="634331" y="1149985"/>
                  </a:lnTo>
                  <a:lnTo>
                    <a:pt x="636864" y="1148080"/>
                  </a:lnTo>
                  <a:lnTo>
                    <a:pt x="639713" y="1146175"/>
                  </a:lnTo>
                  <a:lnTo>
                    <a:pt x="642879" y="1144587"/>
                  </a:lnTo>
                  <a:lnTo>
                    <a:pt x="646045" y="1143317"/>
                  </a:lnTo>
                  <a:lnTo>
                    <a:pt x="649528" y="1142365"/>
                  </a:lnTo>
                  <a:lnTo>
                    <a:pt x="763505" y="1118235"/>
                  </a:lnTo>
                  <a:lnTo>
                    <a:pt x="766987" y="1117600"/>
                  </a:lnTo>
                  <a:close/>
                  <a:moveTo>
                    <a:pt x="858838" y="868362"/>
                  </a:moveTo>
                  <a:lnTo>
                    <a:pt x="840146" y="869932"/>
                  </a:lnTo>
                  <a:lnTo>
                    <a:pt x="821454" y="871502"/>
                  </a:lnTo>
                  <a:lnTo>
                    <a:pt x="802762" y="873386"/>
                  </a:lnTo>
                  <a:lnTo>
                    <a:pt x="784387" y="875583"/>
                  </a:lnTo>
                  <a:lnTo>
                    <a:pt x="747320" y="879979"/>
                  </a:lnTo>
                  <a:lnTo>
                    <a:pt x="710253" y="885316"/>
                  </a:lnTo>
                  <a:lnTo>
                    <a:pt x="673185" y="890968"/>
                  </a:lnTo>
                  <a:lnTo>
                    <a:pt x="636435" y="896933"/>
                  </a:lnTo>
                  <a:lnTo>
                    <a:pt x="600001" y="903526"/>
                  </a:lnTo>
                  <a:lnTo>
                    <a:pt x="563251" y="910433"/>
                  </a:lnTo>
                  <a:lnTo>
                    <a:pt x="526818" y="917655"/>
                  </a:lnTo>
                  <a:lnTo>
                    <a:pt x="490384" y="925190"/>
                  </a:lnTo>
                  <a:lnTo>
                    <a:pt x="453950" y="933353"/>
                  </a:lnTo>
                  <a:lnTo>
                    <a:pt x="417200" y="941516"/>
                  </a:lnTo>
                  <a:lnTo>
                    <a:pt x="381083" y="950621"/>
                  </a:lnTo>
                  <a:lnTo>
                    <a:pt x="344967" y="960040"/>
                  </a:lnTo>
                  <a:lnTo>
                    <a:pt x="326908" y="964749"/>
                  </a:lnTo>
                  <a:lnTo>
                    <a:pt x="308850" y="970087"/>
                  </a:lnTo>
                  <a:lnTo>
                    <a:pt x="291108" y="975424"/>
                  </a:lnTo>
                  <a:lnTo>
                    <a:pt x="273050" y="981075"/>
                  </a:lnTo>
                  <a:lnTo>
                    <a:pt x="292059" y="979819"/>
                  </a:lnTo>
                  <a:lnTo>
                    <a:pt x="310434" y="977936"/>
                  </a:lnTo>
                  <a:lnTo>
                    <a:pt x="329126" y="976052"/>
                  </a:lnTo>
                  <a:lnTo>
                    <a:pt x="347501" y="973854"/>
                  </a:lnTo>
                  <a:lnTo>
                    <a:pt x="384885" y="969459"/>
                  </a:lnTo>
                  <a:lnTo>
                    <a:pt x="421952" y="964121"/>
                  </a:lnTo>
                  <a:lnTo>
                    <a:pt x="458703" y="958470"/>
                  </a:lnTo>
                  <a:lnTo>
                    <a:pt x="495453" y="952191"/>
                  </a:lnTo>
                  <a:lnTo>
                    <a:pt x="532203" y="945911"/>
                  </a:lnTo>
                  <a:lnTo>
                    <a:pt x="568637" y="939004"/>
                  </a:lnTo>
                  <a:lnTo>
                    <a:pt x="605387" y="931469"/>
                  </a:lnTo>
                  <a:lnTo>
                    <a:pt x="642138" y="924248"/>
                  </a:lnTo>
                  <a:lnTo>
                    <a:pt x="678254" y="916085"/>
                  </a:lnTo>
                  <a:lnTo>
                    <a:pt x="714688" y="907608"/>
                  </a:lnTo>
                  <a:lnTo>
                    <a:pt x="750805" y="899131"/>
                  </a:lnTo>
                  <a:lnTo>
                    <a:pt x="786921" y="889712"/>
                  </a:lnTo>
                  <a:lnTo>
                    <a:pt x="804980" y="884374"/>
                  </a:lnTo>
                  <a:lnTo>
                    <a:pt x="823038" y="879351"/>
                  </a:lnTo>
                  <a:lnTo>
                    <a:pt x="841096" y="874328"/>
                  </a:lnTo>
                  <a:lnTo>
                    <a:pt x="858838" y="868362"/>
                  </a:lnTo>
                  <a:close/>
                  <a:moveTo>
                    <a:pt x="894431" y="809625"/>
                  </a:moveTo>
                  <a:lnTo>
                    <a:pt x="899509" y="809625"/>
                  </a:lnTo>
                  <a:lnTo>
                    <a:pt x="904905" y="810262"/>
                  </a:lnTo>
                  <a:lnTo>
                    <a:pt x="909666" y="810580"/>
                  </a:lnTo>
                  <a:lnTo>
                    <a:pt x="915062" y="811535"/>
                  </a:lnTo>
                  <a:lnTo>
                    <a:pt x="919823" y="812490"/>
                  </a:lnTo>
                  <a:lnTo>
                    <a:pt x="924901" y="814400"/>
                  </a:lnTo>
                  <a:lnTo>
                    <a:pt x="929662" y="815673"/>
                  </a:lnTo>
                  <a:lnTo>
                    <a:pt x="934423" y="817583"/>
                  </a:lnTo>
                  <a:lnTo>
                    <a:pt x="939184" y="819493"/>
                  </a:lnTo>
                  <a:lnTo>
                    <a:pt x="943628" y="821721"/>
                  </a:lnTo>
                  <a:lnTo>
                    <a:pt x="948071" y="823949"/>
                  </a:lnTo>
                  <a:lnTo>
                    <a:pt x="952198" y="827132"/>
                  </a:lnTo>
                  <a:lnTo>
                    <a:pt x="956324" y="829678"/>
                  </a:lnTo>
                  <a:lnTo>
                    <a:pt x="960450" y="832861"/>
                  </a:lnTo>
                  <a:lnTo>
                    <a:pt x="964259" y="836044"/>
                  </a:lnTo>
                  <a:lnTo>
                    <a:pt x="968068" y="839546"/>
                  </a:lnTo>
                  <a:lnTo>
                    <a:pt x="971876" y="843047"/>
                  </a:lnTo>
                  <a:lnTo>
                    <a:pt x="975050" y="846867"/>
                  </a:lnTo>
                  <a:lnTo>
                    <a:pt x="978224" y="851005"/>
                  </a:lnTo>
                  <a:lnTo>
                    <a:pt x="981081" y="855142"/>
                  </a:lnTo>
                  <a:lnTo>
                    <a:pt x="984255" y="859280"/>
                  </a:lnTo>
                  <a:lnTo>
                    <a:pt x="986794" y="863737"/>
                  </a:lnTo>
                  <a:lnTo>
                    <a:pt x="989016" y="868193"/>
                  </a:lnTo>
                  <a:lnTo>
                    <a:pt x="991238" y="873286"/>
                  </a:lnTo>
                  <a:lnTo>
                    <a:pt x="993142" y="878060"/>
                  </a:lnTo>
                  <a:lnTo>
                    <a:pt x="995047" y="882835"/>
                  </a:lnTo>
                  <a:lnTo>
                    <a:pt x="996634" y="888246"/>
                  </a:lnTo>
                  <a:lnTo>
                    <a:pt x="997903" y="893339"/>
                  </a:lnTo>
                  <a:lnTo>
                    <a:pt x="998855" y="898750"/>
                  </a:lnTo>
                  <a:lnTo>
                    <a:pt x="999490" y="904161"/>
                  </a:lnTo>
                  <a:lnTo>
                    <a:pt x="999808" y="909572"/>
                  </a:lnTo>
                  <a:lnTo>
                    <a:pt x="1000125" y="914665"/>
                  </a:lnTo>
                  <a:lnTo>
                    <a:pt x="999808" y="919758"/>
                  </a:lnTo>
                  <a:lnTo>
                    <a:pt x="999490" y="925169"/>
                  </a:lnTo>
                  <a:lnTo>
                    <a:pt x="998855" y="929944"/>
                  </a:lnTo>
                  <a:lnTo>
                    <a:pt x="998221" y="935355"/>
                  </a:lnTo>
                  <a:lnTo>
                    <a:pt x="996951" y="940129"/>
                  </a:lnTo>
                  <a:lnTo>
                    <a:pt x="995681" y="945222"/>
                  </a:lnTo>
                  <a:lnTo>
                    <a:pt x="993777" y="949997"/>
                  </a:lnTo>
                  <a:lnTo>
                    <a:pt x="992190" y="954771"/>
                  </a:lnTo>
                  <a:lnTo>
                    <a:pt x="990286" y="959546"/>
                  </a:lnTo>
                  <a:lnTo>
                    <a:pt x="988064" y="964002"/>
                  </a:lnTo>
                  <a:lnTo>
                    <a:pt x="985525" y="968458"/>
                  </a:lnTo>
                  <a:lnTo>
                    <a:pt x="982985" y="972596"/>
                  </a:lnTo>
                  <a:lnTo>
                    <a:pt x="979811" y="976734"/>
                  </a:lnTo>
                  <a:lnTo>
                    <a:pt x="976955" y="980872"/>
                  </a:lnTo>
                  <a:lnTo>
                    <a:pt x="973781" y="984692"/>
                  </a:lnTo>
                  <a:lnTo>
                    <a:pt x="970289" y="988511"/>
                  </a:lnTo>
                  <a:lnTo>
                    <a:pt x="966798" y="992331"/>
                  </a:lnTo>
                  <a:lnTo>
                    <a:pt x="962989" y="995514"/>
                  </a:lnTo>
                  <a:lnTo>
                    <a:pt x="959181" y="998697"/>
                  </a:lnTo>
                  <a:lnTo>
                    <a:pt x="954737" y="1001562"/>
                  </a:lnTo>
                  <a:lnTo>
                    <a:pt x="950611" y="1004745"/>
                  </a:lnTo>
                  <a:lnTo>
                    <a:pt x="945850" y="1007291"/>
                  </a:lnTo>
                  <a:lnTo>
                    <a:pt x="941406" y="1009519"/>
                  </a:lnTo>
                  <a:lnTo>
                    <a:pt x="936963" y="1011747"/>
                  </a:lnTo>
                  <a:lnTo>
                    <a:pt x="931884" y="1013657"/>
                  </a:lnTo>
                  <a:lnTo>
                    <a:pt x="927123" y="1015567"/>
                  </a:lnTo>
                  <a:lnTo>
                    <a:pt x="921727" y="1017158"/>
                  </a:lnTo>
                  <a:lnTo>
                    <a:pt x="916649" y="1018432"/>
                  </a:lnTo>
                  <a:lnTo>
                    <a:pt x="126960" y="1185222"/>
                  </a:lnTo>
                  <a:lnTo>
                    <a:pt x="121247" y="1186177"/>
                  </a:lnTo>
                  <a:lnTo>
                    <a:pt x="115851" y="1186814"/>
                  </a:lnTo>
                  <a:lnTo>
                    <a:pt x="110455" y="1187132"/>
                  </a:lnTo>
                  <a:lnTo>
                    <a:pt x="105059" y="1187450"/>
                  </a:lnTo>
                  <a:lnTo>
                    <a:pt x="100298" y="1187132"/>
                  </a:lnTo>
                  <a:lnTo>
                    <a:pt x="95855" y="1186814"/>
                  </a:lnTo>
                  <a:lnTo>
                    <a:pt x="86967" y="1185859"/>
                  </a:lnTo>
                  <a:lnTo>
                    <a:pt x="78398" y="1183949"/>
                  </a:lnTo>
                  <a:lnTo>
                    <a:pt x="70145" y="1181402"/>
                  </a:lnTo>
                  <a:lnTo>
                    <a:pt x="61575" y="1177901"/>
                  </a:lnTo>
                  <a:lnTo>
                    <a:pt x="53640" y="1174082"/>
                  </a:lnTo>
                  <a:lnTo>
                    <a:pt x="46340" y="1169625"/>
                  </a:lnTo>
                  <a:lnTo>
                    <a:pt x="39358" y="1164214"/>
                  </a:lnTo>
                  <a:lnTo>
                    <a:pt x="32692" y="1158485"/>
                  </a:lnTo>
                  <a:lnTo>
                    <a:pt x="26662" y="1152119"/>
                  </a:lnTo>
                  <a:lnTo>
                    <a:pt x="20948" y="1145116"/>
                  </a:lnTo>
                  <a:lnTo>
                    <a:pt x="15870" y="1137795"/>
                  </a:lnTo>
                  <a:lnTo>
                    <a:pt x="11426" y="1129837"/>
                  </a:lnTo>
                  <a:lnTo>
                    <a:pt x="9522" y="1125700"/>
                  </a:lnTo>
                  <a:lnTo>
                    <a:pt x="7935" y="1121562"/>
                  </a:lnTo>
                  <a:lnTo>
                    <a:pt x="6031" y="1117105"/>
                  </a:lnTo>
                  <a:lnTo>
                    <a:pt x="4444" y="1112967"/>
                  </a:lnTo>
                  <a:lnTo>
                    <a:pt x="3491" y="1108193"/>
                  </a:lnTo>
                  <a:lnTo>
                    <a:pt x="2222" y="1103737"/>
                  </a:lnTo>
                  <a:lnTo>
                    <a:pt x="1270" y="1098644"/>
                  </a:lnTo>
                  <a:lnTo>
                    <a:pt x="635" y="1092914"/>
                  </a:lnTo>
                  <a:lnTo>
                    <a:pt x="317" y="1087822"/>
                  </a:lnTo>
                  <a:lnTo>
                    <a:pt x="0" y="1082410"/>
                  </a:lnTo>
                  <a:lnTo>
                    <a:pt x="317" y="1077318"/>
                  </a:lnTo>
                  <a:lnTo>
                    <a:pt x="635" y="1071906"/>
                  </a:lnTo>
                  <a:lnTo>
                    <a:pt x="1270" y="1066814"/>
                  </a:lnTo>
                  <a:lnTo>
                    <a:pt x="1904" y="1062039"/>
                  </a:lnTo>
                  <a:lnTo>
                    <a:pt x="3174" y="1056946"/>
                  </a:lnTo>
                  <a:lnTo>
                    <a:pt x="4444" y="1052172"/>
                  </a:lnTo>
                  <a:lnTo>
                    <a:pt x="5713" y="1047079"/>
                  </a:lnTo>
                  <a:lnTo>
                    <a:pt x="7935" y="1042304"/>
                  </a:lnTo>
                  <a:lnTo>
                    <a:pt x="9839" y="1037530"/>
                  </a:lnTo>
                  <a:lnTo>
                    <a:pt x="12061" y="1033074"/>
                  </a:lnTo>
                  <a:lnTo>
                    <a:pt x="14283" y="1028936"/>
                  </a:lnTo>
                  <a:lnTo>
                    <a:pt x="17140" y="1024479"/>
                  </a:lnTo>
                  <a:lnTo>
                    <a:pt x="19996" y="1020341"/>
                  </a:lnTo>
                  <a:lnTo>
                    <a:pt x="23170" y="1016204"/>
                  </a:lnTo>
                  <a:lnTo>
                    <a:pt x="26344" y="1012384"/>
                  </a:lnTo>
                  <a:lnTo>
                    <a:pt x="29518" y="1008564"/>
                  </a:lnTo>
                  <a:lnTo>
                    <a:pt x="33327" y="1005063"/>
                  </a:lnTo>
                  <a:lnTo>
                    <a:pt x="37136" y="1001562"/>
                  </a:lnTo>
                  <a:lnTo>
                    <a:pt x="40945" y="998379"/>
                  </a:lnTo>
                  <a:lnTo>
                    <a:pt x="45388" y="995514"/>
                  </a:lnTo>
                  <a:lnTo>
                    <a:pt x="49514" y="992649"/>
                  </a:lnTo>
                  <a:lnTo>
                    <a:pt x="53640" y="989784"/>
                  </a:lnTo>
                  <a:lnTo>
                    <a:pt x="58401" y="987556"/>
                  </a:lnTo>
                  <a:lnTo>
                    <a:pt x="63162" y="985328"/>
                  </a:lnTo>
                  <a:lnTo>
                    <a:pt x="68241" y="983418"/>
                  </a:lnTo>
                  <a:lnTo>
                    <a:pt x="73002" y="981827"/>
                  </a:lnTo>
                  <a:lnTo>
                    <a:pt x="78398" y="980235"/>
                  </a:lnTo>
                  <a:lnTo>
                    <a:pt x="83476" y="978644"/>
                  </a:lnTo>
                  <a:lnTo>
                    <a:pt x="873165" y="811853"/>
                  </a:lnTo>
                  <a:lnTo>
                    <a:pt x="878561" y="810898"/>
                  </a:lnTo>
                  <a:lnTo>
                    <a:pt x="883639" y="810262"/>
                  </a:lnTo>
                  <a:lnTo>
                    <a:pt x="889353" y="809944"/>
                  </a:lnTo>
                  <a:lnTo>
                    <a:pt x="894431" y="809625"/>
                  </a:lnTo>
                  <a:close/>
                  <a:moveTo>
                    <a:pt x="858838" y="565150"/>
                  </a:moveTo>
                  <a:lnTo>
                    <a:pt x="840146" y="566424"/>
                  </a:lnTo>
                  <a:lnTo>
                    <a:pt x="821454" y="568016"/>
                  </a:lnTo>
                  <a:lnTo>
                    <a:pt x="802762" y="570244"/>
                  </a:lnTo>
                  <a:lnTo>
                    <a:pt x="784387" y="572155"/>
                  </a:lnTo>
                  <a:lnTo>
                    <a:pt x="747320" y="576930"/>
                  </a:lnTo>
                  <a:lnTo>
                    <a:pt x="710253" y="582343"/>
                  </a:lnTo>
                  <a:lnTo>
                    <a:pt x="673185" y="588074"/>
                  </a:lnTo>
                  <a:lnTo>
                    <a:pt x="636435" y="594442"/>
                  </a:lnTo>
                  <a:lnTo>
                    <a:pt x="600001" y="600809"/>
                  </a:lnTo>
                  <a:lnTo>
                    <a:pt x="563251" y="607814"/>
                  </a:lnTo>
                  <a:lnTo>
                    <a:pt x="526818" y="614818"/>
                  </a:lnTo>
                  <a:lnTo>
                    <a:pt x="490384" y="622778"/>
                  </a:lnTo>
                  <a:lnTo>
                    <a:pt x="453950" y="630737"/>
                  </a:lnTo>
                  <a:lnTo>
                    <a:pt x="417200" y="639652"/>
                  </a:lnTo>
                  <a:lnTo>
                    <a:pt x="381083" y="648249"/>
                  </a:lnTo>
                  <a:lnTo>
                    <a:pt x="344967" y="657800"/>
                  </a:lnTo>
                  <a:lnTo>
                    <a:pt x="326908" y="662894"/>
                  </a:lnTo>
                  <a:lnTo>
                    <a:pt x="308850" y="667988"/>
                  </a:lnTo>
                  <a:lnTo>
                    <a:pt x="291108" y="673401"/>
                  </a:lnTo>
                  <a:lnTo>
                    <a:pt x="273050" y="679450"/>
                  </a:lnTo>
                  <a:lnTo>
                    <a:pt x="292059" y="677858"/>
                  </a:lnTo>
                  <a:lnTo>
                    <a:pt x="310434" y="676266"/>
                  </a:lnTo>
                  <a:lnTo>
                    <a:pt x="329126" y="674038"/>
                  </a:lnTo>
                  <a:lnTo>
                    <a:pt x="347501" y="672127"/>
                  </a:lnTo>
                  <a:lnTo>
                    <a:pt x="384885" y="667352"/>
                  </a:lnTo>
                  <a:lnTo>
                    <a:pt x="421952" y="661939"/>
                  </a:lnTo>
                  <a:lnTo>
                    <a:pt x="458703" y="656527"/>
                  </a:lnTo>
                  <a:lnTo>
                    <a:pt x="495453" y="650159"/>
                  </a:lnTo>
                  <a:lnTo>
                    <a:pt x="532203" y="643791"/>
                  </a:lnTo>
                  <a:lnTo>
                    <a:pt x="568637" y="636787"/>
                  </a:lnTo>
                  <a:lnTo>
                    <a:pt x="605387" y="629464"/>
                  </a:lnTo>
                  <a:lnTo>
                    <a:pt x="642138" y="621504"/>
                  </a:lnTo>
                  <a:lnTo>
                    <a:pt x="678254" y="613545"/>
                  </a:lnTo>
                  <a:lnTo>
                    <a:pt x="714688" y="604948"/>
                  </a:lnTo>
                  <a:lnTo>
                    <a:pt x="750805" y="596034"/>
                  </a:lnTo>
                  <a:lnTo>
                    <a:pt x="786921" y="586482"/>
                  </a:lnTo>
                  <a:lnTo>
                    <a:pt x="804980" y="581706"/>
                  </a:lnTo>
                  <a:lnTo>
                    <a:pt x="823038" y="576294"/>
                  </a:lnTo>
                  <a:lnTo>
                    <a:pt x="841096" y="570881"/>
                  </a:lnTo>
                  <a:lnTo>
                    <a:pt x="858838" y="565150"/>
                  </a:lnTo>
                  <a:close/>
                  <a:moveTo>
                    <a:pt x="894431" y="506412"/>
                  </a:moveTo>
                  <a:lnTo>
                    <a:pt x="899509" y="506412"/>
                  </a:lnTo>
                  <a:lnTo>
                    <a:pt x="904905" y="507046"/>
                  </a:lnTo>
                  <a:lnTo>
                    <a:pt x="909666" y="507363"/>
                  </a:lnTo>
                  <a:lnTo>
                    <a:pt x="915062" y="508314"/>
                  </a:lnTo>
                  <a:lnTo>
                    <a:pt x="919823" y="509265"/>
                  </a:lnTo>
                  <a:lnTo>
                    <a:pt x="924901" y="511167"/>
                  </a:lnTo>
                  <a:lnTo>
                    <a:pt x="929662" y="512435"/>
                  </a:lnTo>
                  <a:lnTo>
                    <a:pt x="934423" y="514336"/>
                  </a:lnTo>
                  <a:lnTo>
                    <a:pt x="939184" y="516238"/>
                  </a:lnTo>
                  <a:lnTo>
                    <a:pt x="943628" y="518457"/>
                  </a:lnTo>
                  <a:lnTo>
                    <a:pt x="948071" y="520676"/>
                  </a:lnTo>
                  <a:lnTo>
                    <a:pt x="952198" y="523528"/>
                  </a:lnTo>
                  <a:lnTo>
                    <a:pt x="956324" y="526381"/>
                  </a:lnTo>
                  <a:lnTo>
                    <a:pt x="960450" y="529551"/>
                  </a:lnTo>
                  <a:lnTo>
                    <a:pt x="964259" y="532720"/>
                  </a:lnTo>
                  <a:lnTo>
                    <a:pt x="968068" y="536207"/>
                  </a:lnTo>
                  <a:lnTo>
                    <a:pt x="971876" y="539694"/>
                  </a:lnTo>
                  <a:lnTo>
                    <a:pt x="975050" y="543497"/>
                  </a:lnTo>
                  <a:lnTo>
                    <a:pt x="978224" y="547618"/>
                  </a:lnTo>
                  <a:lnTo>
                    <a:pt x="981081" y="551421"/>
                  </a:lnTo>
                  <a:lnTo>
                    <a:pt x="984255" y="555859"/>
                  </a:lnTo>
                  <a:lnTo>
                    <a:pt x="986794" y="560296"/>
                  </a:lnTo>
                  <a:lnTo>
                    <a:pt x="989016" y="564734"/>
                  </a:lnTo>
                  <a:lnTo>
                    <a:pt x="991238" y="569805"/>
                  </a:lnTo>
                  <a:lnTo>
                    <a:pt x="993142" y="574560"/>
                  </a:lnTo>
                  <a:lnTo>
                    <a:pt x="995047" y="579314"/>
                  </a:lnTo>
                  <a:lnTo>
                    <a:pt x="996634" y="584703"/>
                  </a:lnTo>
                  <a:lnTo>
                    <a:pt x="997903" y="589774"/>
                  </a:lnTo>
                  <a:lnTo>
                    <a:pt x="998855" y="595163"/>
                  </a:lnTo>
                  <a:lnTo>
                    <a:pt x="999490" y="600551"/>
                  </a:lnTo>
                  <a:lnTo>
                    <a:pt x="999808" y="605939"/>
                  </a:lnTo>
                  <a:lnTo>
                    <a:pt x="1000125" y="611011"/>
                  </a:lnTo>
                  <a:lnTo>
                    <a:pt x="999808" y="616399"/>
                  </a:lnTo>
                  <a:lnTo>
                    <a:pt x="999490" y="621471"/>
                  </a:lnTo>
                  <a:lnTo>
                    <a:pt x="998855" y="626225"/>
                  </a:lnTo>
                  <a:lnTo>
                    <a:pt x="998221" y="631614"/>
                  </a:lnTo>
                  <a:lnTo>
                    <a:pt x="996951" y="636368"/>
                  </a:lnTo>
                  <a:lnTo>
                    <a:pt x="995681" y="641440"/>
                  </a:lnTo>
                  <a:lnTo>
                    <a:pt x="993777" y="646194"/>
                  </a:lnTo>
                  <a:lnTo>
                    <a:pt x="992190" y="651265"/>
                  </a:lnTo>
                  <a:lnTo>
                    <a:pt x="990286" y="655703"/>
                  </a:lnTo>
                  <a:lnTo>
                    <a:pt x="988064" y="660140"/>
                  </a:lnTo>
                  <a:lnTo>
                    <a:pt x="985525" y="664578"/>
                  </a:lnTo>
                  <a:lnTo>
                    <a:pt x="982985" y="668699"/>
                  </a:lnTo>
                  <a:lnTo>
                    <a:pt x="979811" y="672819"/>
                  </a:lnTo>
                  <a:lnTo>
                    <a:pt x="976955" y="676940"/>
                  </a:lnTo>
                  <a:lnTo>
                    <a:pt x="973781" y="680743"/>
                  </a:lnTo>
                  <a:lnTo>
                    <a:pt x="970289" y="684547"/>
                  </a:lnTo>
                  <a:lnTo>
                    <a:pt x="966798" y="688350"/>
                  </a:lnTo>
                  <a:lnTo>
                    <a:pt x="962989" y="691520"/>
                  </a:lnTo>
                  <a:lnTo>
                    <a:pt x="959181" y="694690"/>
                  </a:lnTo>
                  <a:lnTo>
                    <a:pt x="954737" y="697859"/>
                  </a:lnTo>
                  <a:lnTo>
                    <a:pt x="950611" y="700712"/>
                  </a:lnTo>
                  <a:lnTo>
                    <a:pt x="945850" y="703248"/>
                  </a:lnTo>
                  <a:lnTo>
                    <a:pt x="941406" y="705467"/>
                  </a:lnTo>
                  <a:lnTo>
                    <a:pt x="936963" y="707685"/>
                  </a:lnTo>
                  <a:lnTo>
                    <a:pt x="931884" y="709904"/>
                  </a:lnTo>
                  <a:lnTo>
                    <a:pt x="927123" y="711489"/>
                  </a:lnTo>
                  <a:lnTo>
                    <a:pt x="921727" y="713074"/>
                  </a:lnTo>
                  <a:lnTo>
                    <a:pt x="916649" y="714342"/>
                  </a:lnTo>
                  <a:lnTo>
                    <a:pt x="126960" y="880431"/>
                  </a:lnTo>
                  <a:lnTo>
                    <a:pt x="121247" y="881382"/>
                  </a:lnTo>
                  <a:lnTo>
                    <a:pt x="115851" y="882016"/>
                  </a:lnTo>
                  <a:lnTo>
                    <a:pt x="110455" y="882333"/>
                  </a:lnTo>
                  <a:lnTo>
                    <a:pt x="105059" y="882650"/>
                  </a:lnTo>
                  <a:lnTo>
                    <a:pt x="100298" y="882333"/>
                  </a:lnTo>
                  <a:lnTo>
                    <a:pt x="95855" y="882016"/>
                  </a:lnTo>
                  <a:lnTo>
                    <a:pt x="86967" y="881065"/>
                  </a:lnTo>
                  <a:lnTo>
                    <a:pt x="78398" y="879164"/>
                  </a:lnTo>
                  <a:lnTo>
                    <a:pt x="70145" y="876628"/>
                  </a:lnTo>
                  <a:lnTo>
                    <a:pt x="61575" y="873458"/>
                  </a:lnTo>
                  <a:lnTo>
                    <a:pt x="53640" y="869338"/>
                  </a:lnTo>
                  <a:lnTo>
                    <a:pt x="46340" y="864900"/>
                  </a:lnTo>
                  <a:lnTo>
                    <a:pt x="39358" y="859512"/>
                  </a:lnTo>
                  <a:lnTo>
                    <a:pt x="32692" y="853806"/>
                  </a:lnTo>
                  <a:lnTo>
                    <a:pt x="26662" y="847150"/>
                  </a:lnTo>
                  <a:lnTo>
                    <a:pt x="20948" y="840494"/>
                  </a:lnTo>
                  <a:lnTo>
                    <a:pt x="15870" y="833204"/>
                  </a:lnTo>
                  <a:lnTo>
                    <a:pt x="11426" y="825279"/>
                  </a:lnTo>
                  <a:lnTo>
                    <a:pt x="9522" y="821159"/>
                  </a:lnTo>
                  <a:lnTo>
                    <a:pt x="7935" y="817038"/>
                  </a:lnTo>
                  <a:lnTo>
                    <a:pt x="6031" y="812601"/>
                  </a:lnTo>
                  <a:lnTo>
                    <a:pt x="4444" y="808480"/>
                  </a:lnTo>
                  <a:lnTo>
                    <a:pt x="3491" y="804043"/>
                  </a:lnTo>
                  <a:lnTo>
                    <a:pt x="2222" y="799288"/>
                  </a:lnTo>
                  <a:lnTo>
                    <a:pt x="1270" y="794217"/>
                  </a:lnTo>
                  <a:lnTo>
                    <a:pt x="635" y="788511"/>
                  </a:lnTo>
                  <a:lnTo>
                    <a:pt x="317" y="783440"/>
                  </a:lnTo>
                  <a:lnTo>
                    <a:pt x="0" y="778052"/>
                  </a:lnTo>
                  <a:lnTo>
                    <a:pt x="317" y="772980"/>
                  </a:lnTo>
                  <a:lnTo>
                    <a:pt x="635" y="767909"/>
                  </a:lnTo>
                  <a:lnTo>
                    <a:pt x="1270" y="762520"/>
                  </a:lnTo>
                  <a:lnTo>
                    <a:pt x="1904" y="757766"/>
                  </a:lnTo>
                  <a:lnTo>
                    <a:pt x="3174" y="752694"/>
                  </a:lnTo>
                  <a:lnTo>
                    <a:pt x="4444" y="747940"/>
                  </a:lnTo>
                  <a:lnTo>
                    <a:pt x="5713" y="742868"/>
                  </a:lnTo>
                  <a:lnTo>
                    <a:pt x="7935" y="738114"/>
                  </a:lnTo>
                  <a:lnTo>
                    <a:pt x="9839" y="733676"/>
                  </a:lnTo>
                  <a:lnTo>
                    <a:pt x="12061" y="728922"/>
                  </a:lnTo>
                  <a:lnTo>
                    <a:pt x="14283" y="724801"/>
                  </a:lnTo>
                  <a:lnTo>
                    <a:pt x="17140" y="720047"/>
                  </a:lnTo>
                  <a:lnTo>
                    <a:pt x="19996" y="716243"/>
                  </a:lnTo>
                  <a:lnTo>
                    <a:pt x="23170" y="712123"/>
                  </a:lnTo>
                  <a:lnTo>
                    <a:pt x="26344" y="708319"/>
                  </a:lnTo>
                  <a:lnTo>
                    <a:pt x="29518" y="704516"/>
                  </a:lnTo>
                  <a:lnTo>
                    <a:pt x="33327" y="701029"/>
                  </a:lnTo>
                  <a:lnTo>
                    <a:pt x="37136" y="697859"/>
                  </a:lnTo>
                  <a:lnTo>
                    <a:pt x="40945" y="694373"/>
                  </a:lnTo>
                  <a:lnTo>
                    <a:pt x="45388" y="691520"/>
                  </a:lnTo>
                  <a:lnTo>
                    <a:pt x="49514" y="688667"/>
                  </a:lnTo>
                  <a:lnTo>
                    <a:pt x="53640" y="686132"/>
                  </a:lnTo>
                  <a:lnTo>
                    <a:pt x="58401" y="683596"/>
                  </a:lnTo>
                  <a:lnTo>
                    <a:pt x="63162" y="681377"/>
                  </a:lnTo>
                  <a:lnTo>
                    <a:pt x="68241" y="679475"/>
                  </a:lnTo>
                  <a:lnTo>
                    <a:pt x="73002" y="677891"/>
                  </a:lnTo>
                  <a:lnTo>
                    <a:pt x="78398" y="676306"/>
                  </a:lnTo>
                  <a:lnTo>
                    <a:pt x="83476" y="675038"/>
                  </a:lnTo>
                  <a:lnTo>
                    <a:pt x="873165" y="508631"/>
                  </a:lnTo>
                  <a:lnTo>
                    <a:pt x="878561" y="507680"/>
                  </a:lnTo>
                  <a:lnTo>
                    <a:pt x="883639" y="507046"/>
                  </a:lnTo>
                  <a:lnTo>
                    <a:pt x="889353" y="506729"/>
                  </a:lnTo>
                  <a:lnTo>
                    <a:pt x="894431" y="506412"/>
                  </a:lnTo>
                  <a:close/>
                  <a:moveTo>
                    <a:pt x="858838" y="261937"/>
                  </a:moveTo>
                  <a:lnTo>
                    <a:pt x="840146" y="263529"/>
                  </a:lnTo>
                  <a:lnTo>
                    <a:pt x="821454" y="265439"/>
                  </a:lnTo>
                  <a:lnTo>
                    <a:pt x="802762" y="267031"/>
                  </a:lnTo>
                  <a:lnTo>
                    <a:pt x="784387" y="269260"/>
                  </a:lnTo>
                  <a:lnTo>
                    <a:pt x="747320" y="273717"/>
                  </a:lnTo>
                  <a:lnTo>
                    <a:pt x="710253" y="279448"/>
                  </a:lnTo>
                  <a:lnTo>
                    <a:pt x="673185" y="284861"/>
                  </a:lnTo>
                  <a:lnTo>
                    <a:pt x="636435" y="291229"/>
                  </a:lnTo>
                  <a:lnTo>
                    <a:pt x="600001" y="297596"/>
                  </a:lnTo>
                  <a:lnTo>
                    <a:pt x="563251" y="304601"/>
                  </a:lnTo>
                  <a:lnTo>
                    <a:pt x="526818" y="312242"/>
                  </a:lnTo>
                  <a:lnTo>
                    <a:pt x="490384" y="319565"/>
                  </a:lnTo>
                  <a:lnTo>
                    <a:pt x="453950" y="327843"/>
                  </a:lnTo>
                  <a:lnTo>
                    <a:pt x="417200" y="336439"/>
                  </a:lnTo>
                  <a:lnTo>
                    <a:pt x="381083" y="345354"/>
                  </a:lnTo>
                  <a:lnTo>
                    <a:pt x="344967" y="354905"/>
                  </a:lnTo>
                  <a:lnTo>
                    <a:pt x="326908" y="360000"/>
                  </a:lnTo>
                  <a:lnTo>
                    <a:pt x="308850" y="365094"/>
                  </a:lnTo>
                  <a:lnTo>
                    <a:pt x="291108" y="370825"/>
                  </a:lnTo>
                  <a:lnTo>
                    <a:pt x="273050" y="376237"/>
                  </a:lnTo>
                  <a:lnTo>
                    <a:pt x="292059" y="374964"/>
                  </a:lnTo>
                  <a:lnTo>
                    <a:pt x="310434" y="373372"/>
                  </a:lnTo>
                  <a:lnTo>
                    <a:pt x="329126" y="371461"/>
                  </a:lnTo>
                  <a:lnTo>
                    <a:pt x="347501" y="369233"/>
                  </a:lnTo>
                  <a:lnTo>
                    <a:pt x="384885" y="364457"/>
                  </a:lnTo>
                  <a:lnTo>
                    <a:pt x="421952" y="359363"/>
                  </a:lnTo>
                  <a:lnTo>
                    <a:pt x="458703" y="353314"/>
                  </a:lnTo>
                  <a:lnTo>
                    <a:pt x="495453" y="347264"/>
                  </a:lnTo>
                  <a:lnTo>
                    <a:pt x="532203" y="340578"/>
                  </a:lnTo>
                  <a:lnTo>
                    <a:pt x="568637" y="333892"/>
                  </a:lnTo>
                  <a:lnTo>
                    <a:pt x="605387" y="326251"/>
                  </a:lnTo>
                  <a:lnTo>
                    <a:pt x="642138" y="318610"/>
                  </a:lnTo>
                  <a:lnTo>
                    <a:pt x="678254" y="310650"/>
                  </a:lnTo>
                  <a:lnTo>
                    <a:pt x="714688" y="302054"/>
                  </a:lnTo>
                  <a:lnTo>
                    <a:pt x="750805" y="293139"/>
                  </a:lnTo>
                  <a:lnTo>
                    <a:pt x="786921" y="283269"/>
                  </a:lnTo>
                  <a:lnTo>
                    <a:pt x="804980" y="278493"/>
                  </a:lnTo>
                  <a:lnTo>
                    <a:pt x="823038" y="273081"/>
                  </a:lnTo>
                  <a:lnTo>
                    <a:pt x="841096" y="267668"/>
                  </a:lnTo>
                  <a:lnTo>
                    <a:pt x="858838" y="261937"/>
                  </a:lnTo>
                  <a:close/>
                  <a:moveTo>
                    <a:pt x="894431" y="201612"/>
                  </a:moveTo>
                  <a:lnTo>
                    <a:pt x="899509" y="201612"/>
                  </a:lnTo>
                  <a:lnTo>
                    <a:pt x="904905" y="202249"/>
                  </a:lnTo>
                  <a:lnTo>
                    <a:pt x="909666" y="202567"/>
                  </a:lnTo>
                  <a:lnTo>
                    <a:pt x="915062" y="203522"/>
                  </a:lnTo>
                  <a:lnTo>
                    <a:pt x="919823" y="204795"/>
                  </a:lnTo>
                  <a:lnTo>
                    <a:pt x="924901" y="206068"/>
                  </a:lnTo>
                  <a:lnTo>
                    <a:pt x="929662" y="207660"/>
                  </a:lnTo>
                  <a:lnTo>
                    <a:pt x="934423" y="209570"/>
                  </a:lnTo>
                  <a:lnTo>
                    <a:pt x="939184" y="211480"/>
                  </a:lnTo>
                  <a:lnTo>
                    <a:pt x="943628" y="213708"/>
                  </a:lnTo>
                  <a:lnTo>
                    <a:pt x="948071" y="216254"/>
                  </a:lnTo>
                  <a:lnTo>
                    <a:pt x="952198" y="218801"/>
                  </a:lnTo>
                  <a:lnTo>
                    <a:pt x="956324" y="221665"/>
                  </a:lnTo>
                  <a:lnTo>
                    <a:pt x="960450" y="224848"/>
                  </a:lnTo>
                  <a:lnTo>
                    <a:pt x="964259" y="228031"/>
                  </a:lnTo>
                  <a:lnTo>
                    <a:pt x="968068" y="231533"/>
                  </a:lnTo>
                  <a:lnTo>
                    <a:pt x="971876" y="235034"/>
                  </a:lnTo>
                  <a:lnTo>
                    <a:pt x="975050" y="238854"/>
                  </a:lnTo>
                  <a:lnTo>
                    <a:pt x="978224" y="242992"/>
                  </a:lnTo>
                  <a:lnTo>
                    <a:pt x="981081" y="246811"/>
                  </a:lnTo>
                  <a:lnTo>
                    <a:pt x="984255" y="251586"/>
                  </a:lnTo>
                  <a:lnTo>
                    <a:pt x="986794" y="255724"/>
                  </a:lnTo>
                  <a:lnTo>
                    <a:pt x="989016" y="260180"/>
                  </a:lnTo>
                  <a:lnTo>
                    <a:pt x="991238" y="265273"/>
                  </a:lnTo>
                  <a:lnTo>
                    <a:pt x="993142" y="270047"/>
                  </a:lnTo>
                  <a:lnTo>
                    <a:pt x="995047" y="275140"/>
                  </a:lnTo>
                  <a:lnTo>
                    <a:pt x="996634" y="280233"/>
                  </a:lnTo>
                  <a:lnTo>
                    <a:pt x="997903" y="285326"/>
                  </a:lnTo>
                  <a:lnTo>
                    <a:pt x="998855" y="290737"/>
                  </a:lnTo>
                  <a:lnTo>
                    <a:pt x="999490" y="296148"/>
                  </a:lnTo>
                  <a:lnTo>
                    <a:pt x="999808" y="301559"/>
                  </a:lnTo>
                  <a:lnTo>
                    <a:pt x="1000125" y="306652"/>
                  </a:lnTo>
                  <a:lnTo>
                    <a:pt x="999808" y="312063"/>
                  </a:lnTo>
                  <a:lnTo>
                    <a:pt x="999490" y="317156"/>
                  </a:lnTo>
                  <a:lnTo>
                    <a:pt x="998855" y="322249"/>
                  </a:lnTo>
                  <a:lnTo>
                    <a:pt x="998221" y="327342"/>
                  </a:lnTo>
                  <a:lnTo>
                    <a:pt x="996951" y="332116"/>
                  </a:lnTo>
                  <a:lnTo>
                    <a:pt x="995681" y="337209"/>
                  </a:lnTo>
                  <a:lnTo>
                    <a:pt x="993777" y="341984"/>
                  </a:lnTo>
                  <a:lnTo>
                    <a:pt x="992190" y="347076"/>
                  </a:lnTo>
                  <a:lnTo>
                    <a:pt x="990286" y="351533"/>
                  </a:lnTo>
                  <a:lnTo>
                    <a:pt x="988064" y="355989"/>
                  </a:lnTo>
                  <a:lnTo>
                    <a:pt x="985525" y="360445"/>
                  </a:lnTo>
                  <a:lnTo>
                    <a:pt x="982985" y="364583"/>
                  </a:lnTo>
                  <a:lnTo>
                    <a:pt x="979811" y="369039"/>
                  </a:lnTo>
                  <a:lnTo>
                    <a:pt x="976955" y="372859"/>
                  </a:lnTo>
                  <a:lnTo>
                    <a:pt x="973781" y="376679"/>
                  </a:lnTo>
                  <a:lnTo>
                    <a:pt x="970289" y="380817"/>
                  </a:lnTo>
                  <a:lnTo>
                    <a:pt x="966798" y="384318"/>
                  </a:lnTo>
                  <a:lnTo>
                    <a:pt x="962989" y="387501"/>
                  </a:lnTo>
                  <a:lnTo>
                    <a:pt x="959181" y="390684"/>
                  </a:lnTo>
                  <a:lnTo>
                    <a:pt x="954737" y="393867"/>
                  </a:lnTo>
                  <a:lnTo>
                    <a:pt x="950611" y="396732"/>
                  </a:lnTo>
                  <a:lnTo>
                    <a:pt x="945850" y="399278"/>
                  </a:lnTo>
                  <a:lnTo>
                    <a:pt x="941406" y="401506"/>
                  </a:lnTo>
                  <a:lnTo>
                    <a:pt x="936963" y="403734"/>
                  </a:lnTo>
                  <a:lnTo>
                    <a:pt x="931884" y="405962"/>
                  </a:lnTo>
                  <a:lnTo>
                    <a:pt x="927123" y="407554"/>
                  </a:lnTo>
                  <a:lnTo>
                    <a:pt x="921727" y="409145"/>
                  </a:lnTo>
                  <a:lnTo>
                    <a:pt x="916649" y="410419"/>
                  </a:lnTo>
                  <a:lnTo>
                    <a:pt x="126960" y="577209"/>
                  </a:lnTo>
                  <a:lnTo>
                    <a:pt x="121247" y="578164"/>
                  </a:lnTo>
                  <a:lnTo>
                    <a:pt x="115851" y="578801"/>
                  </a:lnTo>
                  <a:lnTo>
                    <a:pt x="110455" y="579119"/>
                  </a:lnTo>
                  <a:lnTo>
                    <a:pt x="105059" y="579437"/>
                  </a:lnTo>
                  <a:lnTo>
                    <a:pt x="100298" y="579119"/>
                  </a:lnTo>
                  <a:lnTo>
                    <a:pt x="95855" y="578801"/>
                  </a:lnTo>
                  <a:lnTo>
                    <a:pt x="86967" y="577846"/>
                  </a:lnTo>
                  <a:lnTo>
                    <a:pt x="78398" y="575936"/>
                  </a:lnTo>
                  <a:lnTo>
                    <a:pt x="70145" y="573389"/>
                  </a:lnTo>
                  <a:lnTo>
                    <a:pt x="61575" y="570206"/>
                  </a:lnTo>
                  <a:lnTo>
                    <a:pt x="53640" y="566069"/>
                  </a:lnTo>
                  <a:lnTo>
                    <a:pt x="46340" y="561612"/>
                  </a:lnTo>
                  <a:lnTo>
                    <a:pt x="39358" y="556201"/>
                  </a:lnTo>
                  <a:lnTo>
                    <a:pt x="32692" y="550472"/>
                  </a:lnTo>
                  <a:lnTo>
                    <a:pt x="26662" y="543787"/>
                  </a:lnTo>
                  <a:lnTo>
                    <a:pt x="20948" y="537103"/>
                  </a:lnTo>
                  <a:lnTo>
                    <a:pt x="15870" y="529782"/>
                  </a:lnTo>
                  <a:lnTo>
                    <a:pt x="11426" y="522143"/>
                  </a:lnTo>
                  <a:lnTo>
                    <a:pt x="9522" y="517687"/>
                  </a:lnTo>
                  <a:lnTo>
                    <a:pt x="7935" y="513549"/>
                  </a:lnTo>
                  <a:lnTo>
                    <a:pt x="6031" y="509092"/>
                  </a:lnTo>
                  <a:lnTo>
                    <a:pt x="4444" y="504954"/>
                  </a:lnTo>
                  <a:lnTo>
                    <a:pt x="3491" y="500498"/>
                  </a:lnTo>
                  <a:lnTo>
                    <a:pt x="2222" y="495724"/>
                  </a:lnTo>
                  <a:lnTo>
                    <a:pt x="1270" y="490631"/>
                  </a:lnTo>
                  <a:lnTo>
                    <a:pt x="635" y="484901"/>
                  </a:lnTo>
                  <a:lnTo>
                    <a:pt x="317" y="479809"/>
                  </a:lnTo>
                  <a:lnTo>
                    <a:pt x="0" y="474397"/>
                  </a:lnTo>
                  <a:lnTo>
                    <a:pt x="317" y="469305"/>
                  </a:lnTo>
                  <a:lnTo>
                    <a:pt x="635" y="464212"/>
                  </a:lnTo>
                  <a:lnTo>
                    <a:pt x="1270" y="458801"/>
                  </a:lnTo>
                  <a:lnTo>
                    <a:pt x="1904" y="454026"/>
                  </a:lnTo>
                  <a:lnTo>
                    <a:pt x="3174" y="448933"/>
                  </a:lnTo>
                  <a:lnTo>
                    <a:pt x="4444" y="444159"/>
                  </a:lnTo>
                  <a:lnTo>
                    <a:pt x="5713" y="439066"/>
                  </a:lnTo>
                  <a:lnTo>
                    <a:pt x="7935" y="434291"/>
                  </a:lnTo>
                  <a:lnTo>
                    <a:pt x="9839" y="429835"/>
                  </a:lnTo>
                  <a:lnTo>
                    <a:pt x="12061" y="425061"/>
                  </a:lnTo>
                  <a:lnTo>
                    <a:pt x="14283" y="420923"/>
                  </a:lnTo>
                  <a:lnTo>
                    <a:pt x="17140" y="416466"/>
                  </a:lnTo>
                  <a:lnTo>
                    <a:pt x="19996" y="412328"/>
                  </a:lnTo>
                  <a:lnTo>
                    <a:pt x="23170" y="408191"/>
                  </a:lnTo>
                  <a:lnTo>
                    <a:pt x="26344" y="404689"/>
                  </a:lnTo>
                  <a:lnTo>
                    <a:pt x="29518" y="400551"/>
                  </a:lnTo>
                  <a:lnTo>
                    <a:pt x="33327" y="397050"/>
                  </a:lnTo>
                  <a:lnTo>
                    <a:pt x="37136" y="393867"/>
                  </a:lnTo>
                  <a:lnTo>
                    <a:pt x="40945" y="390366"/>
                  </a:lnTo>
                  <a:lnTo>
                    <a:pt x="45388" y="387501"/>
                  </a:lnTo>
                  <a:lnTo>
                    <a:pt x="49514" y="384636"/>
                  </a:lnTo>
                  <a:lnTo>
                    <a:pt x="53640" y="382090"/>
                  </a:lnTo>
                  <a:lnTo>
                    <a:pt x="58401" y="379543"/>
                  </a:lnTo>
                  <a:lnTo>
                    <a:pt x="63162" y="377315"/>
                  </a:lnTo>
                  <a:lnTo>
                    <a:pt x="68241" y="375405"/>
                  </a:lnTo>
                  <a:lnTo>
                    <a:pt x="73002" y="373814"/>
                  </a:lnTo>
                  <a:lnTo>
                    <a:pt x="78398" y="372222"/>
                  </a:lnTo>
                  <a:lnTo>
                    <a:pt x="83476" y="370949"/>
                  </a:lnTo>
                  <a:lnTo>
                    <a:pt x="873165" y="204159"/>
                  </a:lnTo>
                  <a:lnTo>
                    <a:pt x="878561" y="202885"/>
                  </a:lnTo>
                  <a:lnTo>
                    <a:pt x="883639" y="202249"/>
                  </a:lnTo>
                  <a:lnTo>
                    <a:pt x="889353" y="201931"/>
                  </a:lnTo>
                  <a:lnTo>
                    <a:pt x="894431" y="201612"/>
                  </a:lnTo>
                  <a:close/>
                  <a:moveTo>
                    <a:pt x="462024" y="0"/>
                  </a:moveTo>
                  <a:lnTo>
                    <a:pt x="467419" y="0"/>
                  </a:lnTo>
                  <a:lnTo>
                    <a:pt x="472496" y="0"/>
                  </a:lnTo>
                  <a:lnTo>
                    <a:pt x="477891" y="318"/>
                  </a:lnTo>
                  <a:lnTo>
                    <a:pt x="482651" y="953"/>
                  </a:lnTo>
                  <a:lnTo>
                    <a:pt x="487728" y="1907"/>
                  </a:lnTo>
                  <a:lnTo>
                    <a:pt x="492805" y="2861"/>
                  </a:lnTo>
                  <a:lnTo>
                    <a:pt x="497565" y="4450"/>
                  </a:lnTo>
                  <a:lnTo>
                    <a:pt x="502642" y="6039"/>
                  </a:lnTo>
                  <a:lnTo>
                    <a:pt x="507402" y="7946"/>
                  </a:lnTo>
                  <a:lnTo>
                    <a:pt x="511844" y="9853"/>
                  </a:lnTo>
                  <a:lnTo>
                    <a:pt x="516604" y="12078"/>
                  </a:lnTo>
                  <a:lnTo>
                    <a:pt x="520729" y="14303"/>
                  </a:lnTo>
                  <a:lnTo>
                    <a:pt x="525172" y="17164"/>
                  </a:lnTo>
                  <a:lnTo>
                    <a:pt x="529297" y="20025"/>
                  </a:lnTo>
                  <a:lnTo>
                    <a:pt x="533105" y="22885"/>
                  </a:lnTo>
                  <a:lnTo>
                    <a:pt x="537230" y="26064"/>
                  </a:lnTo>
                  <a:lnTo>
                    <a:pt x="541038" y="29878"/>
                  </a:lnTo>
                  <a:lnTo>
                    <a:pt x="544529" y="33374"/>
                  </a:lnTo>
                  <a:lnTo>
                    <a:pt x="548019" y="36871"/>
                  </a:lnTo>
                  <a:lnTo>
                    <a:pt x="551193" y="41003"/>
                  </a:lnTo>
                  <a:lnTo>
                    <a:pt x="554049" y="45135"/>
                  </a:lnTo>
                  <a:lnTo>
                    <a:pt x="556904" y="49267"/>
                  </a:lnTo>
                  <a:lnTo>
                    <a:pt x="559760" y="54035"/>
                  </a:lnTo>
                  <a:lnTo>
                    <a:pt x="561982" y="58484"/>
                  </a:lnTo>
                  <a:lnTo>
                    <a:pt x="564203" y="63252"/>
                  </a:lnTo>
                  <a:lnTo>
                    <a:pt x="566107" y="68020"/>
                  </a:lnTo>
                  <a:lnTo>
                    <a:pt x="567693" y="73106"/>
                  </a:lnTo>
                  <a:lnTo>
                    <a:pt x="569280" y="78191"/>
                  </a:lnTo>
                  <a:lnTo>
                    <a:pt x="570549" y="83595"/>
                  </a:lnTo>
                  <a:lnTo>
                    <a:pt x="571819" y="88998"/>
                  </a:lnTo>
                  <a:lnTo>
                    <a:pt x="572453" y="94084"/>
                  </a:lnTo>
                  <a:lnTo>
                    <a:pt x="572771" y="99487"/>
                  </a:lnTo>
                  <a:lnTo>
                    <a:pt x="573088" y="104573"/>
                  </a:lnTo>
                  <a:lnTo>
                    <a:pt x="572771" y="109976"/>
                  </a:lnTo>
                  <a:lnTo>
                    <a:pt x="572453" y="115062"/>
                  </a:lnTo>
                  <a:lnTo>
                    <a:pt x="571819" y="120148"/>
                  </a:lnTo>
                  <a:lnTo>
                    <a:pt x="570867" y="125551"/>
                  </a:lnTo>
                  <a:lnTo>
                    <a:pt x="569597" y="130319"/>
                  </a:lnTo>
                  <a:lnTo>
                    <a:pt x="568328" y="135405"/>
                  </a:lnTo>
                  <a:lnTo>
                    <a:pt x="566741" y="140172"/>
                  </a:lnTo>
                  <a:lnTo>
                    <a:pt x="565155" y="144622"/>
                  </a:lnTo>
                  <a:lnTo>
                    <a:pt x="563251" y="149390"/>
                  </a:lnTo>
                  <a:lnTo>
                    <a:pt x="561030" y="153840"/>
                  </a:lnTo>
                  <a:lnTo>
                    <a:pt x="558174" y="158608"/>
                  </a:lnTo>
                  <a:lnTo>
                    <a:pt x="555635" y="162740"/>
                  </a:lnTo>
                  <a:lnTo>
                    <a:pt x="552779" y="166872"/>
                  </a:lnTo>
                  <a:lnTo>
                    <a:pt x="549923" y="171004"/>
                  </a:lnTo>
                  <a:lnTo>
                    <a:pt x="546433" y="174818"/>
                  </a:lnTo>
                  <a:lnTo>
                    <a:pt x="543259" y="178315"/>
                  </a:lnTo>
                  <a:lnTo>
                    <a:pt x="539769" y="182129"/>
                  </a:lnTo>
                  <a:lnTo>
                    <a:pt x="535644" y="185625"/>
                  </a:lnTo>
                  <a:lnTo>
                    <a:pt x="531836" y="188486"/>
                  </a:lnTo>
                  <a:lnTo>
                    <a:pt x="527711" y="191664"/>
                  </a:lnTo>
                  <a:lnTo>
                    <a:pt x="523268" y="194525"/>
                  </a:lnTo>
                  <a:lnTo>
                    <a:pt x="518825" y="197068"/>
                  </a:lnTo>
                  <a:lnTo>
                    <a:pt x="514383" y="199611"/>
                  </a:lnTo>
                  <a:lnTo>
                    <a:pt x="509623" y="201518"/>
                  </a:lnTo>
                  <a:lnTo>
                    <a:pt x="504863" y="204061"/>
                  </a:lnTo>
                  <a:lnTo>
                    <a:pt x="499786" y="205650"/>
                  </a:lnTo>
                  <a:lnTo>
                    <a:pt x="494709" y="206921"/>
                  </a:lnTo>
                  <a:lnTo>
                    <a:pt x="489632" y="208193"/>
                  </a:lnTo>
                  <a:lnTo>
                    <a:pt x="126930" y="284795"/>
                  </a:lnTo>
                  <a:lnTo>
                    <a:pt x="121218" y="285749"/>
                  </a:lnTo>
                  <a:lnTo>
                    <a:pt x="115823" y="286702"/>
                  </a:lnTo>
                  <a:lnTo>
                    <a:pt x="110429" y="287020"/>
                  </a:lnTo>
                  <a:lnTo>
                    <a:pt x="105034" y="287338"/>
                  </a:lnTo>
                  <a:lnTo>
                    <a:pt x="100275" y="287020"/>
                  </a:lnTo>
                  <a:lnTo>
                    <a:pt x="95832" y="286702"/>
                  </a:lnTo>
                  <a:lnTo>
                    <a:pt x="86947" y="285431"/>
                  </a:lnTo>
                  <a:lnTo>
                    <a:pt x="78379" y="283524"/>
                  </a:lnTo>
                  <a:lnTo>
                    <a:pt x="70129" y="280981"/>
                  </a:lnTo>
                  <a:lnTo>
                    <a:pt x="61561" y="277802"/>
                  </a:lnTo>
                  <a:lnTo>
                    <a:pt x="53628" y="273670"/>
                  </a:lnTo>
                  <a:lnTo>
                    <a:pt x="46329" y="268902"/>
                  </a:lnTo>
                  <a:lnTo>
                    <a:pt x="39348" y="264135"/>
                  </a:lnTo>
                  <a:lnTo>
                    <a:pt x="32684" y="258095"/>
                  </a:lnTo>
                  <a:lnTo>
                    <a:pt x="26655" y="251738"/>
                  </a:lnTo>
                  <a:lnTo>
                    <a:pt x="20943" y="244746"/>
                  </a:lnTo>
                  <a:lnTo>
                    <a:pt x="15866" y="237435"/>
                  </a:lnTo>
                  <a:lnTo>
                    <a:pt x="11424" y="229807"/>
                  </a:lnTo>
                  <a:lnTo>
                    <a:pt x="9520" y="225357"/>
                  </a:lnTo>
                  <a:lnTo>
                    <a:pt x="7933" y="221225"/>
                  </a:lnTo>
                  <a:lnTo>
                    <a:pt x="6029" y="217093"/>
                  </a:lnTo>
                  <a:lnTo>
                    <a:pt x="4443" y="212643"/>
                  </a:lnTo>
                  <a:lnTo>
                    <a:pt x="3491" y="208193"/>
                  </a:lnTo>
                  <a:lnTo>
                    <a:pt x="2221" y="203425"/>
                  </a:lnTo>
                  <a:lnTo>
                    <a:pt x="1269" y="198021"/>
                  </a:lnTo>
                  <a:lnTo>
                    <a:pt x="635" y="192936"/>
                  </a:lnTo>
                  <a:lnTo>
                    <a:pt x="317" y="187532"/>
                  </a:lnTo>
                  <a:lnTo>
                    <a:pt x="0" y="182447"/>
                  </a:lnTo>
                  <a:lnTo>
                    <a:pt x="317" y="177043"/>
                  </a:lnTo>
                  <a:lnTo>
                    <a:pt x="635" y="171958"/>
                  </a:lnTo>
                  <a:lnTo>
                    <a:pt x="1269" y="166554"/>
                  </a:lnTo>
                  <a:lnTo>
                    <a:pt x="1904" y="161786"/>
                  </a:lnTo>
                  <a:lnTo>
                    <a:pt x="3173" y="157019"/>
                  </a:lnTo>
                  <a:lnTo>
                    <a:pt x="4443" y="151615"/>
                  </a:lnTo>
                  <a:lnTo>
                    <a:pt x="5712" y="147165"/>
                  </a:lnTo>
                  <a:lnTo>
                    <a:pt x="7933" y="142079"/>
                  </a:lnTo>
                  <a:lnTo>
                    <a:pt x="9837" y="137630"/>
                  </a:lnTo>
                  <a:lnTo>
                    <a:pt x="12058" y="132862"/>
                  </a:lnTo>
                  <a:lnTo>
                    <a:pt x="14280" y="128730"/>
                  </a:lnTo>
                  <a:lnTo>
                    <a:pt x="17136" y="124280"/>
                  </a:lnTo>
                  <a:lnTo>
                    <a:pt x="19991" y="120148"/>
                  </a:lnTo>
                  <a:lnTo>
                    <a:pt x="23165" y="116016"/>
                  </a:lnTo>
                  <a:lnTo>
                    <a:pt x="26338" y="112201"/>
                  </a:lnTo>
                  <a:lnTo>
                    <a:pt x="29511" y="108387"/>
                  </a:lnTo>
                  <a:lnTo>
                    <a:pt x="33319" y="104891"/>
                  </a:lnTo>
                  <a:lnTo>
                    <a:pt x="37127" y="101712"/>
                  </a:lnTo>
                  <a:lnTo>
                    <a:pt x="40935" y="98534"/>
                  </a:lnTo>
                  <a:lnTo>
                    <a:pt x="45377" y="95355"/>
                  </a:lnTo>
                  <a:lnTo>
                    <a:pt x="49503" y="92495"/>
                  </a:lnTo>
                  <a:lnTo>
                    <a:pt x="53628" y="89952"/>
                  </a:lnTo>
                  <a:lnTo>
                    <a:pt x="58388" y="87727"/>
                  </a:lnTo>
                  <a:lnTo>
                    <a:pt x="63148" y="85184"/>
                  </a:lnTo>
                  <a:lnTo>
                    <a:pt x="68225" y="83277"/>
                  </a:lnTo>
                  <a:lnTo>
                    <a:pt x="72985" y="81370"/>
                  </a:lnTo>
                  <a:lnTo>
                    <a:pt x="78379" y="80098"/>
                  </a:lnTo>
                  <a:lnTo>
                    <a:pt x="83456" y="78827"/>
                  </a:lnTo>
                  <a:lnTo>
                    <a:pt x="446158" y="2225"/>
                  </a:lnTo>
                  <a:lnTo>
                    <a:pt x="451235" y="1271"/>
                  </a:lnTo>
                  <a:lnTo>
                    <a:pt x="456630" y="636"/>
                  </a:lnTo>
                  <a:lnTo>
                    <a:pt x="46202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rmAutofit lnSpcReduction="20000"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base"/>
              <a:endParaRPr lang="zh-CN" altLang="en-US" sz="20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1" name="组合 25"/>
          <p:cNvGrpSpPr/>
          <p:nvPr>
            <p:custDataLst>
              <p:tags r:id="rId13"/>
            </p:custDataLst>
          </p:nvPr>
        </p:nvGrpSpPr>
        <p:grpSpPr>
          <a:xfrm>
            <a:off x="911860" y="5249234"/>
            <a:ext cx="660381" cy="598702"/>
            <a:chOff x="3091612" y="5509851"/>
            <a:chExt cx="461914" cy="461915"/>
          </a:xfrm>
        </p:grpSpPr>
        <p:sp>
          <p:nvSpPr>
            <p:cNvPr id="39" name="椭圆 38"/>
            <p:cNvSpPr/>
            <p:nvPr>
              <p:custDataLst>
                <p:tags r:id="rId14"/>
              </p:custDataLst>
            </p:nvPr>
          </p:nvSpPr>
          <p:spPr>
            <a:xfrm>
              <a:off x="3091612" y="5509851"/>
              <a:ext cx="461914" cy="461915"/>
            </a:xfrm>
            <a:prstGeom prst="ellipse">
              <a:avLst/>
            </a:prstGeom>
            <a:solidFill>
              <a:srgbClr val="6DAB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Autofit/>
            </a:bodyPr>
            <a:lstStyle/>
            <a:p>
              <a:pPr algn="ctr" fontAlgn="base"/>
              <a:endParaRPr lang="zh-CN" altLang="en-US" sz="16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42" name="KSO_Shape"/>
            <p:cNvSpPr/>
            <p:nvPr>
              <p:custDataLst>
                <p:tags r:id="rId15"/>
              </p:custDataLst>
            </p:nvPr>
          </p:nvSpPr>
          <p:spPr bwMode="auto">
            <a:xfrm>
              <a:off x="3182480" y="5637686"/>
              <a:ext cx="281381" cy="213382"/>
            </a:xfrm>
            <a:custGeom>
              <a:gdLst>
                <a:gd name="T0" fmla="*/ 104753 w 3040062"/>
                <a:gd name="T1" fmla="*/ 1241540 h 2303463"/>
                <a:gd name="T2" fmla="*/ 251725 w 3040062"/>
                <a:gd name="T3" fmla="*/ 1260899 h 2303463"/>
                <a:gd name="T4" fmla="*/ 265692 w 3040062"/>
                <a:gd name="T5" fmla="*/ 1110467 h 2303463"/>
                <a:gd name="T6" fmla="*/ 844867 w 3040062"/>
                <a:gd name="T7" fmla="*/ 970596 h 2303463"/>
                <a:gd name="T8" fmla="*/ 870584 w 3040062"/>
                <a:gd name="T9" fmla="*/ 987377 h 2303463"/>
                <a:gd name="T10" fmla="*/ 872172 w 3040062"/>
                <a:gd name="T11" fmla="*/ 1402771 h 2303463"/>
                <a:gd name="T12" fmla="*/ 848359 w 3040062"/>
                <a:gd name="T13" fmla="*/ 1421768 h 2303463"/>
                <a:gd name="T14" fmla="*/ 615315 w 3040062"/>
                <a:gd name="T15" fmla="*/ 1415119 h 2303463"/>
                <a:gd name="T16" fmla="*/ 603250 w 3040062"/>
                <a:gd name="T17" fmla="*/ 1002891 h 2303463"/>
                <a:gd name="T18" fmla="*/ 617855 w 3040062"/>
                <a:gd name="T19" fmla="*/ 975662 h 2303463"/>
                <a:gd name="T20" fmla="*/ 1240437 w 3040062"/>
                <a:gd name="T21" fmla="*/ 749300 h 2303463"/>
                <a:gd name="T22" fmla="*/ 1265867 w 3040062"/>
                <a:gd name="T23" fmla="*/ 766421 h 2303463"/>
                <a:gd name="T24" fmla="*/ 1267138 w 3040062"/>
                <a:gd name="T25" fmla="*/ 1402743 h 2303463"/>
                <a:gd name="T26" fmla="*/ 1243616 w 3040062"/>
                <a:gd name="T27" fmla="*/ 1421766 h 2303463"/>
                <a:gd name="T28" fmla="*/ 1010298 w 3040062"/>
                <a:gd name="T29" fmla="*/ 1415108 h 2303463"/>
                <a:gd name="T30" fmla="*/ 998537 w 3040062"/>
                <a:gd name="T31" fmla="*/ 782273 h 2303463"/>
                <a:gd name="T32" fmla="*/ 1012841 w 3040062"/>
                <a:gd name="T33" fmla="*/ 755007 h 2303463"/>
                <a:gd name="T34" fmla="*/ 2175011 w 3040062"/>
                <a:gd name="T35" fmla="*/ 666432 h 2303463"/>
                <a:gd name="T36" fmla="*/ 2235666 w 3040062"/>
                <a:gd name="T37" fmla="*/ 692135 h 2303463"/>
                <a:gd name="T38" fmla="*/ 2277268 w 3040062"/>
                <a:gd name="T39" fmla="*/ 742271 h 2303463"/>
                <a:gd name="T40" fmla="*/ 2290605 w 3040062"/>
                <a:gd name="T41" fmla="*/ 1286150 h 2303463"/>
                <a:gd name="T42" fmla="*/ 2948603 w 3040062"/>
                <a:gd name="T43" fmla="*/ 1365796 h 2303463"/>
                <a:gd name="T44" fmla="*/ 3005765 w 3040062"/>
                <a:gd name="T45" fmla="*/ 1408316 h 2303463"/>
                <a:gd name="T46" fmla="*/ 3036887 w 3040062"/>
                <a:gd name="T47" fmla="*/ 1473366 h 2303463"/>
                <a:gd name="T48" fmla="*/ 3035616 w 3040062"/>
                <a:gd name="T49" fmla="*/ 2191451 h 2303463"/>
                <a:gd name="T50" fmla="*/ 3001319 w 3040062"/>
                <a:gd name="T51" fmla="*/ 2254597 h 2303463"/>
                <a:gd name="T52" fmla="*/ 2941934 w 3040062"/>
                <a:gd name="T53" fmla="*/ 2294578 h 2303463"/>
                <a:gd name="T54" fmla="*/ 2171200 w 3040062"/>
                <a:gd name="T55" fmla="*/ 2303146 h 2303463"/>
                <a:gd name="T56" fmla="*/ 2113403 w 3040062"/>
                <a:gd name="T57" fmla="*/ 2292040 h 2303463"/>
                <a:gd name="T58" fmla="*/ 1552263 w 3040062"/>
                <a:gd name="T59" fmla="*/ 1741815 h 2303463"/>
                <a:gd name="T60" fmla="*/ 1526223 w 3040062"/>
                <a:gd name="T61" fmla="*/ 1686919 h 2303463"/>
                <a:gd name="T62" fmla="*/ 1529081 w 3040062"/>
                <a:gd name="T63" fmla="*/ 1626946 h 2303463"/>
                <a:gd name="T64" fmla="*/ 1560520 w 3040062"/>
                <a:gd name="T65" fmla="*/ 1574272 h 2303463"/>
                <a:gd name="T66" fmla="*/ 1612919 w 3040062"/>
                <a:gd name="T67" fmla="*/ 1542858 h 2303463"/>
                <a:gd name="T68" fmla="*/ 1673891 w 3040062"/>
                <a:gd name="T69" fmla="*/ 1539685 h 2303463"/>
                <a:gd name="T70" fmla="*/ 1728513 w 3040062"/>
                <a:gd name="T71" fmla="*/ 1565705 h 2303463"/>
                <a:gd name="T72" fmla="*/ 2024167 w 3040062"/>
                <a:gd name="T73" fmla="*/ 760992 h 2303463"/>
                <a:gd name="T74" fmla="*/ 2057829 w 3040062"/>
                <a:gd name="T75" fmla="*/ 704828 h 2303463"/>
                <a:gd name="T76" fmla="*/ 2113721 w 3040062"/>
                <a:gd name="T77" fmla="*/ 670875 h 2303463"/>
                <a:gd name="T78" fmla="*/ 1640947 w 3040062"/>
                <a:gd name="T79" fmla="*/ 485773 h 2303463"/>
                <a:gd name="T80" fmla="*/ 1662436 w 3040062"/>
                <a:gd name="T81" fmla="*/ 507334 h 2303463"/>
                <a:gd name="T82" fmla="*/ 1658328 w 3040062"/>
                <a:gd name="T83" fmla="*/ 1408133 h 2303463"/>
                <a:gd name="T84" fmla="*/ 1631151 w 3040062"/>
                <a:gd name="T85" fmla="*/ 1422401 h 2303463"/>
                <a:gd name="T86" fmla="*/ 1401409 w 3040062"/>
                <a:gd name="T87" fmla="*/ 1410669 h 2303463"/>
                <a:gd name="T88" fmla="*/ 1394457 w 3040062"/>
                <a:gd name="T89" fmla="*/ 510505 h 2303463"/>
                <a:gd name="T90" fmla="*/ 1413734 w 3040062"/>
                <a:gd name="T91" fmla="*/ 486725 h 2303463"/>
                <a:gd name="T92" fmla="*/ 2856582 w 3040062"/>
                <a:gd name="T93" fmla="*/ 2539 h 2303463"/>
                <a:gd name="T94" fmla="*/ 2942924 w 3040062"/>
                <a:gd name="T95" fmla="*/ 45384 h 2303463"/>
                <a:gd name="T96" fmla="*/ 3001649 w 3040062"/>
                <a:gd name="T97" fmla="*/ 130121 h 2303463"/>
                <a:gd name="T98" fmla="*/ 3021012 w 3040062"/>
                <a:gd name="T99" fmla="*/ 1276768 h 2303463"/>
                <a:gd name="T100" fmla="*/ 2944193 w 3040062"/>
                <a:gd name="T101" fmla="*/ 1247252 h 2303463"/>
                <a:gd name="T102" fmla="*/ 374889 w 3040062"/>
                <a:gd name="T103" fmla="*/ 1959424 h 2303463"/>
                <a:gd name="T104" fmla="*/ 127291 w 3040062"/>
                <a:gd name="T105" fmla="*/ 2259336 h 2303463"/>
                <a:gd name="T106" fmla="*/ 50472 w 3040062"/>
                <a:gd name="T107" fmla="*/ 2198402 h 2303463"/>
                <a:gd name="T108" fmla="*/ 6349 w 3040062"/>
                <a:gd name="T109" fmla="*/ 2100970 h 2303463"/>
                <a:gd name="T110" fmla="*/ 3809 w 3040062"/>
                <a:gd name="T111" fmla="*/ 183438 h 2303463"/>
                <a:gd name="T112" fmla="*/ 44441 w 3040062"/>
                <a:gd name="T113" fmla="*/ 83468 h 2303463"/>
                <a:gd name="T114" fmla="*/ 118720 w 3040062"/>
                <a:gd name="T115" fmla="*/ 17773 h 2303463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3040062" h="2303463">
                  <a:moveTo>
                    <a:pt x="124116" y="1098725"/>
                  </a:moveTo>
                  <a:lnTo>
                    <a:pt x="120307" y="1099042"/>
                  </a:lnTo>
                  <a:lnTo>
                    <a:pt x="116498" y="1099994"/>
                  </a:lnTo>
                  <a:lnTo>
                    <a:pt x="113324" y="1101898"/>
                  </a:lnTo>
                  <a:lnTo>
                    <a:pt x="110467" y="1104120"/>
                  </a:lnTo>
                  <a:lnTo>
                    <a:pt x="108245" y="1107294"/>
                  </a:lnTo>
                  <a:lnTo>
                    <a:pt x="106340" y="1110467"/>
                  </a:lnTo>
                  <a:lnTo>
                    <a:pt x="105071" y="1114276"/>
                  </a:lnTo>
                  <a:lnTo>
                    <a:pt x="104753" y="1118084"/>
                  </a:lnTo>
                  <a:lnTo>
                    <a:pt x="104753" y="1241540"/>
                  </a:lnTo>
                  <a:lnTo>
                    <a:pt x="105071" y="1245348"/>
                  </a:lnTo>
                  <a:lnTo>
                    <a:pt x="106340" y="1249157"/>
                  </a:lnTo>
                  <a:lnTo>
                    <a:pt x="108245" y="1252330"/>
                  </a:lnTo>
                  <a:lnTo>
                    <a:pt x="110467" y="1255187"/>
                  </a:lnTo>
                  <a:lnTo>
                    <a:pt x="113324" y="1257726"/>
                  </a:lnTo>
                  <a:lnTo>
                    <a:pt x="116498" y="1259312"/>
                  </a:lnTo>
                  <a:lnTo>
                    <a:pt x="120307" y="1260899"/>
                  </a:lnTo>
                  <a:lnTo>
                    <a:pt x="124116" y="1261217"/>
                  </a:lnTo>
                  <a:lnTo>
                    <a:pt x="247598" y="1261217"/>
                  </a:lnTo>
                  <a:lnTo>
                    <a:pt x="251725" y="1260899"/>
                  </a:lnTo>
                  <a:lnTo>
                    <a:pt x="255216" y="1259312"/>
                  </a:lnTo>
                  <a:lnTo>
                    <a:pt x="258708" y="1257726"/>
                  </a:lnTo>
                  <a:lnTo>
                    <a:pt x="261565" y="1255187"/>
                  </a:lnTo>
                  <a:lnTo>
                    <a:pt x="264105" y="1252330"/>
                  </a:lnTo>
                  <a:lnTo>
                    <a:pt x="265692" y="1249157"/>
                  </a:lnTo>
                  <a:lnTo>
                    <a:pt x="266644" y="1245348"/>
                  </a:lnTo>
                  <a:lnTo>
                    <a:pt x="266961" y="1241540"/>
                  </a:lnTo>
                  <a:lnTo>
                    <a:pt x="266961" y="1118084"/>
                  </a:lnTo>
                  <a:lnTo>
                    <a:pt x="266644" y="1114276"/>
                  </a:lnTo>
                  <a:lnTo>
                    <a:pt x="265692" y="1110467"/>
                  </a:lnTo>
                  <a:lnTo>
                    <a:pt x="264105" y="1107294"/>
                  </a:lnTo>
                  <a:lnTo>
                    <a:pt x="261565" y="1104120"/>
                  </a:lnTo>
                  <a:lnTo>
                    <a:pt x="258708" y="1101898"/>
                  </a:lnTo>
                  <a:lnTo>
                    <a:pt x="255216" y="1099994"/>
                  </a:lnTo>
                  <a:lnTo>
                    <a:pt x="251725" y="1099042"/>
                  </a:lnTo>
                  <a:lnTo>
                    <a:pt x="247598" y="1098725"/>
                  </a:lnTo>
                  <a:lnTo>
                    <a:pt x="124116" y="1098725"/>
                  </a:lnTo>
                  <a:close/>
                  <a:moveTo>
                    <a:pt x="636270" y="969963"/>
                  </a:moveTo>
                  <a:lnTo>
                    <a:pt x="841692" y="969963"/>
                  </a:lnTo>
                  <a:lnTo>
                    <a:pt x="844867" y="970596"/>
                  </a:lnTo>
                  <a:lnTo>
                    <a:pt x="848359" y="970913"/>
                  </a:lnTo>
                  <a:lnTo>
                    <a:pt x="851534" y="971546"/>
                  </a:lnTo>
                  <a:lnTo>
                    <a:pt x="854709" y="972813"/>
                  </a:lnTo>
                  <a:lnTo>
                    <a:pt x="857567" y="974396"/>
                  </a:lnTo>
                  <a:lnTo>
                    <a:pt x="860107" y="975662"/>
                  </a:lnTo>
                  <a:lnTo>
                    <a:pt x="862647" y="977878"/>
                  </a:lnTo>
                  <a:lnTo>
                    <a:pt x="865187" y="979778"/>
                  </a:lnTo>
                  <a:lnTo>
                    <a:pt x="867092" y="982311"/>
                  </a:lnTo>
                  <a:lnTo>
                    <a:pt x="868997" y="984844"/>
                  </a:lnTo>
                  <a:lnTo>
                    <a:pt x="870584" y="987377"/>
                  </a:lnTo>
                  <a:lnTo>
                    <a:pt x="872172" y="990226"/>
                  </a:lnTo>
                  <a:lnTo>
                    <a:pt x="873124" y="993076"/>
                  </a:lnTo>
                  <a:lnTo>
                    <a:pt x="873760" y="996242"/>
                  </a:lnTo>
                  <a:lnTo>
                    <a:pt x="874712" y="999725"/>
                  </a:lnTo>
                  <a:lnTo>
                    <a:pt x="874712" y="1002891"/>
                  </a:lnTo>
                  <a:lnTo>
                    <a:pt x="874712" y="1389790"/>
                  </a:lnTo>
                  <a:lnTo>
                    <a:pt x="874712" y="1393273"/>
                  </a:lnTo>
                  <a:lnTo>
                    <a:pt x="873760" y="1396439"/>
                  </a:lnTo>
                  <a:lnTo>
                    <a:pt x="873124" y="1399605"/>
                  </a:lnTo>
                  <a:lnTo>
                    <a:pt x="872172" y="1402771"/>
                  </a:lnTo>
                  <a:lnTo>
                    <a:pt x="870584" y="1405304"/>
                  </a:lnTo>
                  <a:lnTo>
                    <a:pt x="868997" y="1408154"/>
                  </a:lnTo>
                  <a:lnTo>
                    <a:pt x="867092" y="1410686"/>
                  </a:lnTo>
                  <a:lnTo>
                    <a:pt x="865187" y="1413219"/>
                  </a:lnTo>
                  <a:lnTo>
                    <a:pt x="862647" y="1415119"/>
                  </a:lnTo>
                  <a:lnTo>
                    <a:pt x="860107" y="1417019"/>
                  </a:lnTo>
                  <a:lnTo>
                    <a:pt x="857567" y="1418602"/>
                  </a:lnTo>
                  <a:lnTo>
                    <a:pt x="854709" y="1420185"/>
                  </a:lnTo>
                  <a:lnTo>
                    <a:pt x="851534" y="1421135"/>
                  </a:lnTo>
                  <a:lnTo>
                    <a:pt x="848359" y="1421768"/>
                  </a:lnTo>
                  <a:lnTo>
                    <a:pt x="844867" y="1422401"/>
                  </a:lnTo>
                  <a:lnTo>
                    <a:pt x="841692" y="1422401"/>
                  </a:lnTo>
                  <a:lnTo>
                    <a:pt x="636270" y="1422401"/>
                  </a:lnTo>
                  <a:lnTo>
                    <a:pt x="632777" y="1422401"/>
                  </a:lnTo>
                  <a:lnTo>
                    <a:pt x="629920" y="1421768"/>
                  </a:lnTo>
                  <a:lnTo>
                    <a:pt x="626745" y="1421135"/>
                  </a:lnTo>
                  <a:lnTo>
                    <a:pt x="623570" y="1420185"/>
                  </a:lnTo>
                  <a:lnTo>
                    <a:pt x="620713" y="1418602"/>
                  </a:lnTo>
                  <a:lnTo>
                    <a:pt x="617855" y="1417019"/>
                  </a:lnTo>
                  <a:lnTo>
                    <a:pt x="615315" y="1415119"/>
                  </a:lnTo>
                  <a:lnTo>
                    <a:pt x="613093" y="1413219"/>
                  </a:lnTo>
                  <a:lnTo>
                    <a:pt x="610870" y="1410686"/>
                  </a:lnTo>
                  <a:lnTo>
                    <a:pt x="608965" y="1408154"/>
                  </a:lnTo>
                  <a:lnTo>
                    <a:pt x="607378" y="1405304"/>
                  </a:lnTo>
                  <a:lnTo>
                    <a:pt x="606108" y="1402771"/>
                  </a:lnTo>
                  <a:lnTo>
                    <a:pt x="605155" y="1399605"/>
                  </a:lnTo>
                  <a:lnTo>
                    <a:pt x="603885" y="1396439"/>
                  </a:lnTo>
                  <a:lnTo>
                    <a:pt x="603568" y="1393273"/>
                  </a:lnTo>
                  <a:lnTo>
                    <a:pt x="603250" y="1389790"/>
                  </a:lnTo>
                  <a:lnTo>
                    <a:pt x="603250" y="1002891"/>
                  </a:lnTo>
                  <a:lnTo>
                    <a:pt x="603568" y="999725"/>
                  </a:lnTo>
                  <a:lnTo>
                    <a:pt x="603885" y="996242"/>
                  </a:lnTo>
                  <a:lnTo>
                    <a:pt x="605155" y="993076"/>
                  </a:lnTo>
                  <a:lnTo>
                    <a:pt x="606108" y="990226"/>
                  </a:lnTo>
                  <a:lnTo>
                    <a:pt x="607378" y="987377"/>
                  </a:lnTo>
                  <a:lnTo>
                    <a:pt x="608965" y="984844"/>
                  </a:lnTo>
                  <a:lnTo>
                    <a:pt x="610870" y="982311"/>
                  </a:lnTo>
                  <a:lnTo>
                    <a:pt x="613093" y="979778"/>
                  </a:lnTo>
                  <a:lnTo>
                    <a:pt x="615315" y="977878"/>
                  </a:lnTo>
                  <a:lnTo>
                    <a:pt x="617855" y="975662"/>
                  </a:lnTo>
                  <a:lnTo>
                    <a:pt x="620713" y="974396"/>
                  </a:lnTo>
                  <a:lnTo>
                    <a:pt x="623570" y="972813"/>
                  </a:lnTo>
                  <a:lnTo>
                    <a:pt x="626745" y="971546"/>
                  </a:lnTo>
                  <a:lnTo>
                    <a:pt x="629920" y="970913"/>
                  </a:lnTo>
                  <a:lnTo>
                    <a:pt x="632777" y="970596"/>
                  </a:lnTo>
                  <a:lnTo>
                    <a:pt x="636270" y="969963"/>
                  </a:lnTo>
                  <a:close/>
                  <a:moveTo>
                    <a:pt x="1027781" y="749300"/>
                  </a:moveTo>
                  <a:lnTo>
                    <a:pt x="1031278" y="749300"/>
                  </a:lnTo>
                  <a:lnTo>
                    <a:pt x="1236940" y="749300"/>
                  </a:lnTo>
                  <a:lnTo>
                    <a:pt x="1240437" y="749300"/>
                  </a:lnTo>
                  <a:lnTo>
                    <a:pt x="1243616" y="750251"/>
                  </a:lnTo>
                  <a:lnTo>
                    <a:pt x="1246476" y="750885"/>
                  </a:lnTo>
                  <a:lnTo>
                    <a:pt x="1249655" y="751837"/>
                  </a:lnTo>
                  <a:lnTo>
                    <a:pt x="1252516" y="753105"/>
                  </a:lnTo>
                  <a:lnTo>
                    <a:pt x="1255377" y="755007"/>
                  </a:lnTo>
                  <a:lnTo>
                    <a:pt x="1257920" y="756592"/>
                  </a:lnTo>
                  <a:lnTo>
                    <a:pt x="1260145" y="758812"/>
                  </a:lnTo>
                  <a:lnTo>
                    <a:pt x="1262370" y="761348"/>
                  </a:lnTo>
                  <a:lnTo>
                    <a:pt x="1264595" y="763567"/>
                  </a:lnTo>
                  <a:lnTo>
                    <a:pt x="1265867" y="766421"/>
                  </a:lnTo>
                  <a:lnTo>
                    <a:pt x="1267138" y="769274"/>
                  </a:lnTo>
                  <a:lnTo>
                    <a:pt x="1268410" y="772445"/>
                  </a:lnTo>
                  <a:lnTo>
                    <a:pt x="1269363" y="775615"/>
                  </a:lnTo>
                  <a:lnTo>
                    <a:pt x="1269681" y="778786"/>
                  </a:lnTo>
                  <a:lnTo>
                    <a:pt x="1269999" y="782273"/>
                  </a:lnTo>
                  <a:lnTo>
                    <a:pt x="1269999" y="1389744"/>
                  </a:lnTo>
                  <a:lnTo>
                    <a:pt x="1269681" y="1393231"/>
                  </a:lnTo>
                  <a:lnTo>
                    <a:pt x="1269363" y="1396402"/>
                  </a:lnTo>
                  <a:lnTo>
                    <a:pt x="1268410" y="1399572"/>
                  </a:lnTo>
                  <a:lnTo>
                    <a:pt x="1267138" y="1402743"/>
                  </a:lnTo>
                  <a:lnTo>
                    <a:pt x="1265867" y="1405279"/>
                  </a:lnTo>
                  <a:lnTo>
                    <a:pt x="1264595" y="1408133"/>
                  </a:lnTo>
                  <a:lnTo>
                    <a:pt x="1262370" y="1410669"/>
                  </a:lnTo>
                  <a:lnTo>
                    <a:pt x="1260145" y="1413206"/>
                  </a:lnTo>
                  <a:lnTo>
                    <a:pt x="1257920" y="1415108"/>
                  </a:lnTo>
                  <a:lnTo>
                    <a:pt x="1255377" y="1417010"/>
                  </a:lnTo>
                  <a:lnTo>
                    <a:pt x="1252516" y="1418595"/>
                  </a:lnTo>
                  <a:lnTo>
                    <a:pt x="1249655" y="1420181"/>
                  </a:lnTo>
                  <a:lnTo>
                    <a:pt x="1246476" y="1421132"/>
                  </a:lnTo>
                  <a:lnTo>
                    <a:pt x="1243616" y="1421766"/>
                  </a:lnTo>
                  <a:lnTo>
                    <a:pt x="1240437" y="1422400"/>
                  </a:lnTo>
                  <a:lnTo>
                    <a:pt x="1236940" y="1422400"/>
                  </a:lnTo>
                  <a:lnTo>
                    <a:pt x="1031278" y="1422400"/>
                  </a:lnTo>
                  <a:lnTo>
                    <a:pt x="1027781" y="1422400"/>
                  </a:lnTo>
                  <a:lnTo>
                    <a:pt x="1024602" y="1421766"/>
                  </a:lnTo>
                  <a:lnTo>
                    <a:pt x="1021424" y="1421132"/>
                  </a:lnTo>
                  <a:lnTo>
                    <a:pt x="1018245" y="1420181"/>
                  </a:lnTo>
                  <a:lnTo>
                    <a:pt x="1015384" y="1418595"/>
                  </a:lnTo>
                  <a:lnTo>
                    <a:pt x="1012841" y="1417010"/>
                  </a:lnTo>
                  <a:lnTo>
                    <a:pt x="1010298" y="1415108"/>
                  </a:lnTo>
                  <a:lnTo>
                    <a:pt x="1007755" y="1413206"/>
                  </a:lnTo>
                  <a:lnTo>
                    <a:pt x="1005848" y="1410669"/>
                  </a:lnTo>
                  <a:lnTo>
                    <a:pt x="1003941" y="1408133"/>
                  </a:lnTo>
                  <a:lnTo>
                    <a:pt x="1002351" y="1405279"/>
                  </a:lnTo>
                  <a:lnTo>
                    <a:pt x="1000762" y="1402743"/>
                  </a:lnTo>
                  <a:lnTo>
                    <a:pt x="999808" y="1399572"/>
                  </a:lnTo>
                  <a:lnTo>
                    <a:pt x="999173" y="1396402"/>
                  </a:lnTo>
                  <a:lnTo>
                    <a:pt x="998537" y="1393231"/>
                  </a:lnTo>
                  <a:lnTo>
                    <a:pt x="998537" y="1389744"/>
                  </a:lnTo>
                  <a:lnTo>
                    <a:pt x="998537" y="782273"/>
                  </a:lnTo>
                  <a:lnTo>
                    <a:pt x="998537" y="778786"/>
                  </a:lnTo>
                  <a:lnTo>
                    <a:pt x="999173" y="775615"/>
                  </a:lnTo>
                  <a:lnTo>
                    <a:pt x="999808" y="772445"/>
                  </a:lnTo>
                  <a:lnTo>
                    <a:pt x="1000762" y="769274"/>
                  </a:lnTo>
                  <a:lnTo>
                    <a:pt x="1002351" y="766421"/>
                  </a:lnTo>
                  <a:lnTo>
                    <a:pt x="1003941" y="763567"/>
                  </a:lnTo>
                  <a:lnTo>
                    <a:pt x="1005848" y="761348"/>
                  </a:lnTo>
                  <a:lnTo>
                    <a:pt x="1007755" y="758812"/>
                  </a:lnTo>
                  <a:lnTo>
                    <a:pt x="1010298" y="756592"/>
                  </a:lnTo>
                  <a:lnTo>
                    <a:pt x="1012841" y="755007"/>
                  </a:lnTo>
                  <a:lnTo>
                    <a:pt x="1015384" y="753105"/>
                  </a:lnTo>
                  <a:lnTo>
                    <a:pt x="1018245" y="751837"/>
                  </a:lnTo>
                  <a:lnTo>
                    <a:pt x="1021424" y="750885"/>
                  </a:lnTo>
                  <a:lnTo>
                    <a:pt x="1024602" y="750251"/>
                  </a:lnTo>
                  <a:lnTo>
                    <a:pt x="1027781" y="749300"/>
                  </a:lnTo>
                  <a:close/>
                  <a:moveTo>
                    <a:pt x="2147065" y="665163"/>
                  </a:moveTo>
                  <a:lnTo>
                    <a:pt x="2154052" y="665163"/>
                  </a:lnTo>
                  <a:lnTo>
                    <a:pt x="2161038" y="665163"/>
                  </a:lnTo>
                  <a:lnTo>
                    <a:pt x="2168025" y="665798"/>
                  </a:lnTo>
                  <a:lnTo>
                    <a:pt x="2175011" y="666432"/>
                  </a:lnTo>
                  <a:lnTo>
                    <a:pt x="2181680" y="667702"/>
                  </a:lnTo>
                  <a:lnTo>
                    <a:pt x="2188349" y="669288"/>
                  </a:lnTo>
                  <a:lnTo>
                    <a:pt x="2194700" y="670875"/>
                  </a:lnTo>
                  <a:lnTo>
                    <a:pt x="2201369" y="673413"/>
                  </a:lnTo>
                  <a:lnTo>
                    <a:pt x="2207085" y="675952"/>
                  </a:lnTo>
                  <a:lnTo>
                    <a:pt x="2213437" y="678173"/>
                  </a:lnTo>
                  <a:lnTo>
                    <a:pt x="2219471" y="681346"/>
                  </a:lnTo>
                  <a:lnTo>
                    <a:pt x="2224869" y="684519"/>
                  </a:lnTo>
                  <a:lnTo>
                    <a:pt x="2230585" y="688327"/>
                  </a:lnTo>
                  <a:lnTo>
                    <a:pt x="2235666" y="692135"/>
                  </a:lnTo>
                  <a:lnTo>
                    <a:pt x="2241065" y="695943"/>
                  </a:lnTo>
                  <a:lnTo>
                    <a:pt x="2245829" y="700702"/>
                  </a:lnTo>
                  <a:lnTo>
                    <a:pt x="2250910" y="704828"/>
                  </a:lnTo>
                  <a:lnTo>
                    <a:pt x="2255356" y="709587"/>
                  </a:lnTo>
                  <a:lnTo>
                    <a:pt x="2259484" y="714347"/>
                  </a:lnTo>
                  <a:lnTo>
                    <a:pt x="2263612" y="719741"/>
                  </a:lnTo>
                  <a:lnTo>
                    <a:pt x="2267423" y="724819"/>
                  </a:lnTo>
                  <a:lnTo>
                    <a:pt x="2270916" y="730530"/>
                  </a:lnTo>
                  <a:lnTo>
                    <a:pt x="2274092" y="736559"/>
                  </a:lnTo>
                  <a:lnTo>
                    <a:pt x="2277268" y="742271"/>
                  </a:lnTo>
                  <a:lnTo>
                    <a:pt x="2280126" y="748300"/>
                  </a:lnTo>
                  <a:lnTo>
                    <a:pt x="2282666" y="754646"/>
                  </a:lnTo>
                  <a:lnTo>
                    <a:pt x="2284572" y="760992"/>
                  </a:lnTo>
                  <a:lnTo>
                    <a:pt x="2286477" y="767021"/>
                  </a:lnTo>
                  <a:lnTo>
                    <a:pt x="2287747" y="773685"/>
                  </a:lnTo>
                  <a:lnTo>
                    <a:pt x="2289018" y="780349"/>
                  </a:lnTo>
                  <a:lnTo>
                    <a:pt x="2289970" y="787330"/>
                  </a:lnTo>
                  <a:lnTo>
                    <a:pt x="2290605" y="794311"/>
                  </a:lnTo>
                  <a:lnTo>
                    <a:pt x="2290605" y="801292"/>
                  </a:lnTo>
                  <a:lnTo>
                    <a:pt x="2290605" y="1286150"/>
                  </a:lnTo>
                  <a:lnTo>
                    <a:pt x="2884137" y="1353738"/>
                  </a:lnTo>
                  <a:lnTo>
                    <a:pt x="2890488" y="1354055"/>
                  </a:lnTo>
                  <a:lnTo>
                    <a:pt x="2898110" y="1354372"/>
                  </a:lnTo>
                  <a:lnTo>
                    <a:pt x="2905732" y="1355007"/>
                  </a:lnTo>
                  <a:lnTo>
                    <a:pt x="2913353" y="1355642"/>
                  </a:lnTo>
                  <a:lnTo>
                    <a:pt x="2920657" y="1357228"/>
                  </a:lnTo>
                  <a:lnTo>
                    <a:pt x="2927644" y="1358815"/>
                  </a:lnTo>
                  <a:lnTo>
                    <a:pt x="2934948" y="1361036"/>
                  </a:lnTo>
                  <a:lnTo>
                    <a:pt x="2941934" y="1362940"/>
                  </a:lnTo>
                  <a:lnTo>
                    <a:pt x="2948603" y="1365796"/>
                  </a:lnTo>
                  <a:lnTo>
                    <a:pt x="2955272" y="1368969"/>
                  </a:lnTo>
                  <a:lnTo>
                    <a:pt x="2961941" y="1372142"/>
                  </a:lnTo>
                  <a:lnTo>
                    <a:pt x="2968292" y="1375633"/>
                  </a:lnTo>
                  <a:lnTo>
                    <a:pt x="2974008" y="1379758"/>
                  </a:lnTo>
                  <a:lnTo>
                    <a:pt x="2980042" y="1383883"/>
                  </a:lnTo>
                  <a:lnTo>
                    <a:pt x="2985758" y="1388008"/>
                  </a:lnTo>
                  <a:lnTo>
                    <a:pt x="2990839" y="1393085"/>
                  </a:lnTo>
                  <a:lnTo>
                    <a:pt x="2996238" y="1397845"/>
                  </a:lnTo>
                  <a:lnTo>
                    <a:pt x="3001319" y="1403239"/>
                  </a:lnTo>
                  <a:lnTo>
                    <a:pt x="3005765" y="1408316"/>
                  </a:lnTo>
                  <a:lnTo>
                    <a:pt x="3010529" y="1414345"/>
                  </a:lnTo>
                  <a:lnTo>
                    <a:pt x="3014657" y="1419739"/>
                  </a:lnTo>
                  <a:lnTo>
                    <a:pt x="3018468" y="1426086"/>
                  </a:lnTo>
                  <a:lnTo>
                    <a:pt x="3021961" y="1432432"/>
                  </a:lnTo>
                  <a:lnTo>
                    <a:pt x="3025454" y="1438778"/>
                  </a:lnTo>
                  <a:lnTo>
                    <a:pt x="3028312" y="1445125"/>
                  </a:lnTo>
                  <a:lnTo>
                    <a:pt x="3030853" y="1452106"/>
                  </a:lnTo>
                  <a:lnTo>
                    <a:pt x="3033393" y="1459087"/>
                  </a:lnTo>
                  <a:lnTo>
                    <a:pt x="3035616" y="1466067"/>
                  </a:lnTo>
                  <a:lnTo>
                    <a:pt x="3036887" y="1473366"/>
                  </a:lnTo>
                  <a:lnTo>
                    <a:pt x="3038474" y="1480664"/>
                  </a:lnTo>
                  <a:lnTo>
                    <a:pt x="3039427" y="1488280"/>
                  </a:lnTo>
                  <a:lnTo>
                    <a:pt x="3040062" y="1495895"/>
                  </a:lnTo>
                  <a:lnTo>
                    <a:pt x="3040062" y="1503511"/>
                  </a:lnTo>
                  <a:lnTo>
                    <a:pt x="3040062" y="2154008"/>
                  </a:lnTo>
                  <a:lnTo>
                    <a:pt x="3040062" y="2161623"/>
                  </a:lnTo>
                  <a:lnTo>
                    <a:pt x="3039427" y="2169556"/>
                  </a:lnTo>
                  <a:lnTo>
                    <a:pt x="3038474" y="2177172"/>
                  </a:lnTo>
                  <a:lnTo>
                    <a:pt x="3036887" y="2184470"/>
                  </a:lnTo>
                  <a:lnTo>
                    <a:pt x="3035616" y="2191451"/>
                  </a:lnTo>
                  <a:lnTo>
                    <a:pt x="3033393" y="2198749"/>
                  </a:lnTo>
                  <a:lnTo>
                    <a:pt x="3030853" y="2205730"/>
                  </a:lnTo>
                  <a:lnTo>
                    <a:pt x="3028312" y="2212394"/>
                  </a:lnTo>
                  <a:lnTo>
                    <a:pt x="3025454" y="2219057"/>
                  </a:lnTo>
                  <a:lnTo>
                    <a:pt x="3021961" y="2225404"/>
                  </a:lnTo>
                  <a:lnTo>
                    <a:pt x="3018468" y="2231433"/>
                  </a:lnTo>
                  <a:lnTo>
                    <a:pt x="3014657" y="2237779"/>
                  </a:lnTo>
                  <a:lnTo>
                    <a:pt x="3010529" y="2243808"/>
                  </a:lnTo>
                  <a:lnTo>
                    <a:pt x="3005765" y="2249202"/>
                  </a:lnTo>
                  <a:lnTo>
                    <a:pt x="3001319" y="2254597"/>
                  </a:lnTo>
                  <a:lnTo>
                    <a:pt x="2996238" y="2259674"/>
                  </a:lnTo>
                  <a:lnTo>
                    <a:pt x="2990839" y="2264433"/>
                  </a:lnTo>
                  <a:lnTo>
                    <a:pt x="2985758" y="2269510"/>
                  </a:lnTo>
                  <a:lnTo>
                    <a:pt x="2980042" y="2273953"/>
                  </a:lnTo>
                  <a:lnTo>
                    <a:pt x="2974008" y="2278078"/>
                  </a:lnTo>
                  <a:lnTo>
                    <a:pt x="2968292" y="2281886"/>
                  </a:lnTo>
                  <a:lnTo>
                    <a:pt x="2961941" y="2285376"/>
                  </a:lnTo>
                  <a:lnTo>
                    <a:pt x="2955272" y="2288867"/>
                  </a:lnTo>
                  <a:lnTo>
                    <a:pt x="2948603" y="2291723"/>
                  </a:lnTo>
                  <a:lnTo>
                    <a:pt x="2941934" y="2294578"/>
                  </a:lnTo>
                  <a:lnTo>
                    <a:pt x="2934948" y="2297117"/>
                  </a:lnTo>
                  <a:lnTo>
                    <a:pt x="2927644" y="2298703"/>
                  </a:lnTo>
                  <a:lnTo>
                    <a:pt x="2920657" y="2300607"/>
                  </a:lnTo>
                  <a:lnTo>
                    <a:pt x="2913353" y="2301877"/>
                  </a:lnTo>
                  <a:lnTo>
                    <a:pt x="2905732" y="2302829"/>
                  </a:lnTo>
                  <a:lnTo>
                    <a:pt x="2898110" y="2303146"/>
                  </a:lnTo>
                  <a:lnTo>
                    <a:pt x="2890488" y="2303463"/>
                  </a:lnTo>
                  <a:lnTo>
                    <a:pt x="2177552" y="2303463"/>
                  </a:lnTo>
                  <a:lnTo>
                    <a:pt x="2173423" y="2303146"/>
                  </a:lnTo>
                  <a:lnTo>
                    <a:pt x="2171200" y="2303146"/>
                  </a:lnTo>
                  <a:lnTo>
                    <a:pt x="2169613" y="2303146"/>
                  </a:lnTo>
                  <a:lnTo>
                    <a:pt x="2162944" y="2303146"/>
                  </a:lnTo>
                  <a:lnTo>
                    <a:pt x="2156275" y="2303146"/>
                  </a:lnTo>
                  <a:lnTo>
                    <a:pt x="2149924" y="2302511"/>
                  </a:lnTo>
                  <a:lnTo>
                    <a:pt x="2143572" y="2301559"/>
                  </a:lnTo>
                  <a:lnTo>
                    <a:pt x="2137538" y="2300607"/>
                  </a:lnTo>
                  <a:lnTo>
                    <a:pt x="2131187" y="2298703"/>
                  </a:lnTo>
                  <a:lnTo>
                    <a:pt x="2125153" y="2297117"/>
                  </a:lnTo>
                  <a:lnTo>
                    <a:pt x="2119437" y="2294896"/>
                  </a:lnTo>
                  <a:lnTo>
                    <a:pt x="2113403" y="2292040"/>
                  </a:lnTo>
                  <a:lnTo>
                    <a:pt x="2107370" y="2289501"/>
                  </a:lnTo>
                  <a:lnTo>
                    <a:pt x="2101971" y="2286645"/>
                  </a:lnTo>
                  <a:lnTo>
                    <a:pt x="2096572" y="2283155"/>
                  </a:lnTo>
                  <a:lnTo>
                    <a:pt x="2091491" y="2279665"/>
                  </a:lnTo>
                  <a:lnTo>
                    <a:pt x="2086093" y="2275222"/>
                  </a:lnTo>
                  <a:lnTo>
                    <a:pt x="2081329" y="2271097"/>
                  </a:lnTo>
                  <a:lnTo>
                    <a:pt x="2076883" y="2266972"/>
                  </a:lnTo>
                  <a:lnTo>
                    <a:pt x="1560520" y="1751334"/>
                  </a:lnTo>
                  <a:lnTo>
                    <a:pt x="1556074" y="1746574"/>
                  </a:lnTo>
                  <a:lnTo>
                    <a:pt x="1552263" y="1741815"/>
                  </a:lnTo>
                  <a:lnTo>
                    <a:pt x="1548135" y="1737055"/>
                  </a:lnTo>
                  <a:lnTo>
                    <a:pt x="1544642" y="1731661"/>
                  </a:lnTo>
                  <a:lnTo>
                    <a:pt x="1541466" y="1726583"/>
                  </a:lnTo>
                  <a:lnTo>
                    <a:pt x="1538291" y="1720872"/>
                  </a:lnTo>
                  <a:lnTo>
                    <a:pt x="1535432" y="1715477"/>
                  </a:lnTo>
                  <a:lnTo>
                    <a:pt x="1532892" y="1709766"/>
                  </a:lnTo>
                  <a:lnTo>
                    <a:pt x="1530987" y="1704054"/>
                  </a:lnTo>
                  <a:lnTo>
                    <a:pt x="1529081" y="1698342"/>
                  </a:lnTo>
                  <a:lnTo>
                    <a:pt x="1527493" y="1692631"/>
                  </a:lnTo>
                  <a:lnTo>
                    <a:pt x="1526223" y="1686919"/>
                  </a:lnTo>
                  <a:lnTo>
                    <a:pt x="1525270" y="1680890"/>
                  </a:lnTo>
                  <a:lnTo>
                    <a:pt x="1524635" y="1674544"/>
                  </a:lnTo>
                  <a:lnTo>
                    <a:pt x="1524000" y="1668515"/>
                  </a:lnTo>
                  <a:lnTo>
                    <a:pt x="1524000" y="1662803"/>
                  </a:lnTo>
                  <a:lnTo>
                    <a:pt x="1524000" y="1656774"/>
                  </a:lnTo>
                  <a:lnTo>
                    <a:pt x="1524635" y="1650428"/>
                  </a:lnTo>
                  <a:lnTo>
                    <a:pt x="1525270" y="1644716"/>
                  </a:lnTo>
                  <a:lnTo>
                    <a:pt x="1526223" y="1638687"/>
                  </a:lnTo>
                  <a:lnTo>
                    <a:pt x="1527493" y="1632658"/>
                  </a:lnTo>
                  <a:lnTo>
                    <a:pt x="1529081" y="1626946"/>
                  </a:lnTo>
                  <a:lnTo>
                    <a:pt x="1530987" y="1621235"/>
                  </a:lnTo>
                  <a:lnTo>
                    <a:pt x="1532892" y="1615523"/>
                  </a:lnTo>
                  <a:lnTo>
                    <a:pt x="1535432" y="1609811"/>
                  </a:lnTo>
                  <a:lnTo>
                    <a:pt x="1538291" y="1604417"/>
                  </a:lnTo>
                  <a:lnTo>
                    <a:pt x="1541466" y="1599023"/>
                  </a:lnTo>
                  <a:lnTo>
                    <a:pt x="1544642" y="1593628"/>
                  </a:lnTo>
                  <a:lnTo>
                    <a:pt x="1548135" y="1588551"/>
                  </a:lnTo>
                  <a:lnTo>
                    <a:pt x="1552263" y="1583474"/>
                  </a:lnTo>
                  <a:lnTo>
                    <a:pt x="1556074" y="1578714"/>
                  </a:lnTo>
                  <a:lnTo>
                    <a:pt x="1560520" y="1574272"/>
                  </a:lnTo>
                  <a:lnTo>
                    <a:pt x="1564966" y="1569830"/>
                  </a:lnTo>
                  <a:lnTo>
                    <a:pt x="1570047" y="1565705"/>
                  </a:lnTo>
                  <a:lnTo>
                    <a:pt x="1574811" y="1561897"/>
                  </a:lnTo>
                  <a:lnTo>
                    <a:pt x="1579574" y="1558406"/>
                  </a:lnTo>
                  <a:lnTo>
                    <a:pt x="1584973" y="1554916"/>
                  </a:lnTo>
                  <a:lnTo>
                    <a:pt x="1590054" y="1552060"/>
                  </a:lnTo>
                  <a:lnTo>
                    <a:pt x="1595770" y="1549521"/>
                  </a:lnTo>
                  <a:lnTo>
                    <a:pt x="1601486" y="1546666"/>
                  </a:lnTo>
                  <a:lnTo>
                    <a:pt x="1606885" y="1544444"/>
                  </a:lnTo>
                  <a:lnTo>
                    <a:pt x="1612919" y="1542858"/>
                  </a:lnTo>
                  <a:lnTo>
                    <a:pt x="1618635" y="1540954"/>
                  </a:lnTo>
                  <a:lnTo>
                    <a:pt x="1624669" y="1539685"/>
                  </a:lnTo>
                  <a:lnTo>
                    <a:pt x="1630702" y="1538733"/>
                  </a:lnTo>
                  <a:lnTo>
                    <a:pt x="1637054" y="1538098"/>
                  </a:lnTo>
                  <a:lnTo>
                    <a:pt x="1642770" y="1537463"/>
                  </a:lnTo>
                  <a:lnTo>
                    <a:pt x="1649121" y="1537146"/>
                  </a:lnTo>
                  <a:lnTo>
                    <a:pt x="1655473" y="1537463"/>
                  </a:lnTo>
                  <a:lnTo>
                    <a:pt x="1661824" y="1538098"/>
                  </a:lnTo>
                  <a:lnTo>
                    <a:pt x="1667858" y="1538733"/>
                  </a:lnTo>
                  <a:lnTo>
                    <a:pt x="1673891" y="1539685"/>
                  </a:lnTo>
                  <a:lnTo>
                    <a:pt x="1679925" y="1540954"/>
                  </a:lnTo>
                  <a:lnTo>
                    <a:pt x="1685641" y="1542858"/>
                  </a:lnTo>
                  <a:lnTo>
                    <a:pt x="1691675" y="1544444"/>
                  </a:lnTo>
                  <a:lnTo>
                    <a:pt x="1697391" y="1546666"/>
                  </a:lnTo>
                  <a:lnTo>
                    <a:pt x="1702790" y="1549521"/>
                  </a:lnTo>
                  <a:lnTo>
                    <a:pt x="1708506" y="1552060"/>
                  </a:lnTo>
                  <a:lnTo>
                    <a:pt x="1713587" y="1554916"/>
                  </a:lnTo>
                  <a:lnTo>
                    <a:pt x="1718986" y="1558406"/>
                  </a:lnTo>
                  <a:lnTo>
                    <a:pt x="1723749" y="1561897"/>
                  </a:lnTo>
                  <a:lnTo>
                    <a:pt x="1728513" y="1565705"/>
                  </a:lnTo>
                  <a:lnTo>
                    <a:pt x="1733594" y="1569830"/>
                  </a:lnTo>
                  <a:lnTo>
                    <a:pt x="1738040" y="1574272"/>
                  </a:lnTo>
                  <a:lnTo>
                    <a:pt x="2017816" y="1853827"/>
                  </a:lnTo>
                  <a:lnTo>
                    <a:pt x="2017816" y="801292"/>
                  </a:lnTo>
                  <a:lnTo>
                    <a:pt x="2018133" y="794311"/>
                  </a:lnTo>
                  <a:lnTo>
                    <a:pt x="2018451" y="787330"/>
                  </a:lnTo>
                  <a:lnTo>
                    <a:pt x="2019404" y="780349"/>
                  </a:lnTo>
                  <a:lnTo>
                    <a:pt x="2020674" y="773685"/>
                  </a:lnTo>
                  <a:lnTo>
                    <a:pt x="2021944" y="767021"/>
                  </a:lnTo>
                  <a:lnTo>
                    <a:pt x="2024167" y="760992"/>
                  </a:lnTo>
                  <a:lnTo>
                    <a:pt x="2026073" y="754646"/>
                  </a:lnTo>
                  <a:lnTo>
                    <a:pt x="2028613" y="748300"/>
                  </a:lnTo>
                  <a:lnTo>
                    <a:pt x="2031471" y="742271"/>
                  </a:lnTo>
                  <a:lnTo>
                    <a:pt x="2034329" y="736559"/>
                  </a:lnTo>
                  <a:lnTo>
                    <a:pt x="2037823" y="730530"/>
                  </a:lnTo>
                  <a:lnTo>
                    <a:pt x="2040998" y="724819"/>
                  </a:lnTo>
                  <a:lnTo>
                    <a:pt x="2045127" y="719741"/>
                  </a:lnTo>
                  <a:lnTo>
                    <a:pt x="2048937" y="714347"/>
                  </a:lnTo>
                  <a:lnTo>
                    <a:pt x="2053383" y="709587"/>
                  </a:lnTo>
                  <a:lnTo>
                    <a:pt x="2057829" y="704828"/>
                  </a:lnTo>
                  <a:lnTo>
                    <a:pt x="2062275" y="700702"/>
                  </a:lnTo>
                  <a:lnTo>
                    <a:pt x="2067674" y="695943"/>
                  </a:lnTo>
                  <a:lnTo>
                    <a:pt x="2072437" y="692135"/>
                  </a:lnTo>
                  <a:lnTo>
                    <a:pt x="2078154" y="688327"/>
                  </a:lnTo>
                  <a:lnTo>
                    <a:pt x="2083552" y="684519"/>
                  </a:lnTo>
                  <a:lnTo>
                    <a:pt x="2089268" y="681346"/>
                  </a:lnTo>
                  <a:lnTo>
                    <a:pt x="2095302" y="678173"/>
                  </a:lnTo>
                  <a:lnTo>
                    <a:pt x="2101018" y="675952"/>
                  </a:lnTo>
                  <a:lnTo>
                    <a:pt x="2107370" y="673413"/>
                  </a:lnTo>
                  <a:lnTo>
                    <a:pt x="2113721" y="670875"/>
                  </a:lnTo>
                  <a:lnTo>
                    <a:pt x="2120390" y="669288"/>
                  </a:lnTo>
                  <a:lnTo>
                    <a:pt x="2127059" y="667702"/>
                  </a:lnTo>
                  <a:lnTo>
                    <a:pt x="2133728" y="666432"/>
                  </a:lnTo>
                  <a:lnTo>
                    <a:pt x="2140079" y="665798"/>
                  </a:lnTo>
                  <a:lnTo>
                    <a:pt x="2147065" y="665163"/>
                  </a:lnTo>
                  <a:close/>
                  <a:moveTo>
                    <a:pt x="1426690" y="484188"/>
                  </a:moveTo>
                  <a:lnTo>
                    <a:pt x="1631151" y="484188"/>
                  </a:lnTo>
                  <a:lnTo>
                    <a:pt x="1634627" y="484505"/>
                  </a:lnTo>
                  <a:lnTo>
                    <a:pt x="1637787" y="484822"/>
                  </a:lnTo>
                  <a:lnTo>
                    <a:pt x="1640947" y="485773"/>
                  </a:lnTo>
                  <a:lnTo>
                    <a:pt x="1644107" y="486725"/>
                  </a:lnTo>
                  <a:lnTo>
                    <a:pt x="1646635" y="488310"/>
                  </a:lnTo>
                  <a:lnTo>
                    <a:pt x="1649479" y="489895"/>
                  </a:lnTo>
                  <a:lnTo>
                    <a:pt x="1652008" y="491798"/>
                  </a:lnTo>
                  <a:lnTo>
                    <a:pt x="1654536" y="493700"/>
                  </a:lnTo>
                  <a:lnTo>
                    <a:pt x="1656432" y="496237"/>
                  </a:lnTo>
                  <a:lnTo>
                    <a:pt x="1658328" y="498773"/>
                  </a:lnTo>
                  <a:lnTo>
                    <a:pt x="1659908" y="501310"/>
                  </a:lnTo>
                  <a:lnTo>
                    <a:pt x="1661488" y="504164"/>
                  </a:lnTo>
                  <a:lnTo>
                    <a:pt x="1662436" y="507334"/>
                  </a:lnTo>
                  <a:lnTo>
                    <a:pt x="1663068" y="510505"/>
                  </a:lnTo>
                  <a:lnTo>
                    <a:pt x="1663700" y="513676"/>
                  </a:lnTo>
                  <a:lnTo>
                    <a:pt x="1663700" y="517164"/>
                  </a:lnTo>
                  <a:lnTo>
                    <a:pt x="1663700" y="1389743"/>
                  </a:lnTo>
                  <a:lnTo>
                    <a:pt x="1663700" y="1393231"/>
                  </a:lnTo>
                  <a:lnTo>
                    <a:pt x="1663068" y="1396401"/>
                  </a:lnTo>
                  <a:lnTo>
                    <a:pt x="1662436" y="1399572"/>
                  </a:lnTo>
                  <a:lnTo>
                    <a:pt x="1661488" y="1402743"/>
                  </a:lnTo>
                  <a:lnTo>
                    <a:pt x="1659908" y="1405279"/>
                  </a:lnTo>
                  <a:lnTo>
                    <a:pt x="1658328" y="1408133"/>
                  </a:lnTo>
                  <a:lnTo>
                    <a:pt x="1656432" y="1410669"/>
                  </a:lnTo>
                  <a:lnTo>
                    <a:pt x="1654536" y="1413206"/>
                  </a:lnTo>
                  <a:lnTo>
                    <a:pt x="1652008" y="1415108"/>
                  </a:lnTo>
                  <a:lnTo>
                    <a:pt x="1649479" y="1417011"/>
                  </a:lnTo>
                  <a:lnTo>
                    <a:pt x="1646635" y="1418596"/>
                  </a:lnTo>
                  <a:lnTo>
                    <a:pt x="1644107" y="1420182"/>
                  </a:lnTo>
                  <a:lnTo>
                    <a:pt x="1640947" y="1421133"/>
                  </a:lnTo>
                  <a:lnTo>
                    <a:pt x="1637787" y="1421767"/>
                  </a:lnTo>
                  <a:lnTo>
                    <a:pt x="1634627" y="1422401"/>
                  </a:lnTo>
                  <a:lnTo>
                    <a:pt x="1631151" y="1422401"/>
                  </a:lnTo>
                  <a:lnTo>
                    <a:pt x="1426690" y="1422401"/>
                  </a:lnTo>
                  <a:lnTo>
                    <a:pt x="1423214" y="1422401"/>
                  </a:lnTo>
                  <a:lnTo>
                    <a:pt x="1420054" y="1421767"/>
                  </a:lnTo>
                  <a:lnTo>
                    <a:pt x="1416894" y="1421133"/>
                  </a:lnTo>
                  <a:lnTo>
                    <a:pt x="1413734" y="1420182"/>
                  </a:lnTo>
                  <a:lnTo>
                    <a:pt x="1411206" y="1418596"/>
                  </a:lnTo>
                  <a:lnTo>
                    <a:pt x="1408362" y="1417011"/>
                  </a:lnTo>
                  <a:lnTo>
                    <a:pt x="1405834" y="1415108"/>
                  </a:lnTo>
                  <a:lnTo>
                    <a:pt x="1403622" y="1413206"/>
                  </a:lnTo>
                  <a:lnTo>
                    <a:pt x="1401409" y="1410669"/>
                  </a:lnTo>
                  <a:lnTo>
                    <a:pt x="1399513" y="1408133"/>
                  </a:lnTo>
                  <a:lnTo>
                    <a:pt x="1397933" y="1405279"/>
                  </a:lnTo>
                  <a:lnTo>
                    <a:pt x="1396669" y="1402743"/>
                  </a:lnTo>
                  <a:lnTo>
                    <a:pt x="1395405" y="1399572"/>
                  </a:lnTo>
                  <a:lnTo>
                    <a:pt x="1394457" y="1396401"/>
                  </a:lnTo>
                  <a:lnTo>
                    <a:pt x="1394141" y="1393231"/>
                  </a:lnTo>
                  <a:lnTo>
                    <a:pt x="1393825" y="1389743"/>
                  </a:lnTo>
                  <a:lnTo>
                    <a:pt x="1393825" y="517164"/>
                  </a:lnTo>
                  <a:lnTo>
                    <a:pt x="1394141" y="513676"/>
                  </a:lnTo>
                  <a:lnTo>
                    <a:pt x="1394457" y="510505"/>
                  </a:lnTo>
                  <a:lnTo>
                    <a:pt x="1395405" y="507334"/>
                  </a:lnTo>
                  <a:lnTo>
                    <a:pt x="1396669" y="504164"/>
                  </a:lnTo>
                  <a:lnTo>
                    <a:pt x="1397933" y="501310"/>
                  </a:lnTo>
                  <a:lnTo>
                    <a:pt x="1399513" y="498773"/>
                  </a:lnTo>
                  <a:lnTo>
                    <a:pt x="1401409" y="496237"/>
                  </a:lnTo>
                  <a:lnTo>
                    <a:pt x="1403622" y="493700"/>
                  </a:lnTo>
                  <a:lnTo>
                    <a:pt x="1405834" y="491798"/>
                  </a:lnTo>
                  <a:lnTo>
                    <a:pt x="1408362" y="489895"/>
                  </a:lnTo>
                  <a:lnTo>
                    <a:pt x="1411206" y="488310"/>
                  </a:lnTo>
                  <a:lnTo>
                    <a:pt x="1413734" y="486725"/>
                  </a:lnTo>
                  <a:lnTo>
                    <a:pt x="1416894" y="485773"/>
                  </a:lnTo>
                  <a:lnTo>
                    <a:pt x="1420054" y="484822"/>
                  </a:lnTo>
                  <a:lnTo>
                    <a:pt x="1423214" y="484505"/>
                  </a:lnTo>
                  <a:lnTo>
                    <a:pt x="1426690" y="484188"/>
                  </a:lnTo>
                  <a:close/>
                  <a:moveTo>
                    <a:pt x="183794" y="0"/>
                  </a:moveTo>
                  <a:lnTo>
                    <a:pt x="193952" y="0"/>
                  </a:lnTo>
                  <a:lnTo>
                    <a:pt x="2827060" y="0"/>
                  </a:lnTo>
                  <a:lnTo>
                    <a:pt x="2837218" y="0"/>
                  </a:lnTo>
                  <a:lnTo>
                    <a:pt x="2847059" y="952"/>
                  </a:lnTo>
                  <a:lnTo>
                    <a:pt x="2856582" y="2539"/>
                  </a:lnTo>
                  <a:lnTo>
                    <a:pt x="2866105" y="4443"/>
                  </a:lnTo>
                  <a:lnTo>
                    <a:pt x="2875628" y="6982"/>
                  </a:lnTo>
                  <a:lnTo>
                    <a:pt x="2884516" y="10156"/>
                  </a:lnTo>
                  <a:lnTo>
                    <a:pt x="2893721" y="13964"/>
                  </a:lnTo>
                  <a:lnTo>
                    <a:pt x="2902292" y="17773"/>
                  </a:lnTo>
                  <a:lnTo>
                    <a:pt x="2911180" y="22851"/>
                  </a:lnTo>
                  <a:lnTo>
                    <a:pt x="2919433" y="27611"/>
                  </a:lnTo>
                  <a:lnTo>
                    <a:pt x="2927369" y="33324"/>
                  </a:lnTo>
                  <a:lnTo>
                    <a:pt x="2935623" y="39036"/>
                  </a:lnTo>
                  <a:lnTo>
                    <a:pt x="2942924" y="45384"/>
                  </a:lnTo>
                  <a:lnTo>
                    <a:pt x="2950225" y="52366"/>
                  </a:lnTo>
                  <a:lnTo>
                    <a:pt x="2957525" y="59665"/>
                  </a:lnTo>
                  <a:lnTo>
                    <a:pt x="2964192" y="67282"/>
                  </a:lnTo>
                  <a:lnTo>
                    <a:pt x="2970540" y="74899"/>
                  </a:lnTo>
                  <a:lnTo>
                    <a:pt x="2976571" y="83468"/>
                  </a:lnTo>
                  <a:lnTo>
                    <a:pt x="2982285" y="92037"/>
                  </a:lnTo>
                  <a:lnTo>
                    <a:pt x="2987682" y="101240"/>
                  </a:lnTo>
                  <a:lnTo>
                    <a:pt x="2992761" y="110444"/>
                  </a:lnTo>
                  <a:lnTo>
                    <a:pt x="2997522" y="119965"/>
                  </a:lnTo>
                  <a:lnTo>
                    <a:pt x="3001649" y="130121"/>
                  </a:lnTo>
                  <a:lnTo>
                    <a:pt x="3005458" y="140276"/>
                  </a:lnTo>
                  <a:lnTo>
                    <a:pt x="3008950" y="150749"/>
                  </a:lnTo>
                  <a:lnTo>
                    <a:pt x="3012124" y="161540"/>
                  </a:lnTo>
                  <a:lnTo>
                    <a:pt x="3014663" y="172330"/>
                  </a:lnTo>
                  <a:lnTo>
                    <a:pt x="3016885" y="183438"/>
                  </a:lnTo>
                  <a:lnTo>
                    <a:pt x="3018473" y="194546"/>
                  </a:lnTo>
                  <a:lnTo>
                    <a:pt x="3019742" y="205971"/>
                  </a:lnTo>
                  <a:lnTo>
                    <a:pt x="3020695" y="218031"/>
                  </a:lnTo>
                  <a:lnTo>
                    <a:pt x="3021012" y="229774"/>
                  </a:lnTo>
                  <a:lnTo>
                    <a:pt x="3021012" y="1276768"/>
                  </a:lnTo>
                  <a:lnTo>
                    <a:pt x="3013711" y="1272642"/>
                  </a:lnTo>
                  <a:lnTo>
                    <a:pt x="3006410" y="1268833"/>
                  </a:lnTo>
                  <a:lnTo>
                    <a:pt x="2999109" y="1265342"/>
                  </a:lnTo>
                  <a:lnTo>
                    <a:pt x="2991808" y="1262169"/>
                  </a:lnTo>
                  <a:lnTo>
                    <a:pt x="2983872" y="1258995"/>
                  </a:lnTo>
                  <a:lnTo>
                    <a:pt x="2976254" y="1256139"/>
                  </a:lnTo>
                  <a:lnTo>
                    <a:pt x="2968318" y="1253282"/>
                  </a:lnTo>
                  <a:lnTo>
                    <a:pt x="2960382" y="1251061"/>
                  </a:lnTo>
                  <a:lnTo>
                    <a:pt x="2952129" y="1248839"/>
                  </a:lnTo>
                  <a:lnTo>
                    <a:pt x="2944193" y="1247252"/>
                  </a:lnTo>
                  <a:lnTo>
                    <a:pt x="2935940" y="1245348"/>
                  </a:lnTo>
                  <a:lnTo>
                    <a:pt x="2927369" y="1244079"/>
                  </a:lnTo>
                  <a:lnTo>
                    <a:pt x="2919116" y="1242809"/>
                  </a:lnTo>
                  <a:lnTo>
                    <a:pt x="2910863" y="1242175"/>
                  </a:lnTo>
                  <a:lnTo>
                    <a:pt x="2901975" y="1241540"/>
                  </a:lnTo>
                  <a:lnTo>
                    <a:pt x="2893404" y="1241540"/>
                  </a:lnTo>
                  <a:lnTo>
                    <a:pt x="2646123" y="1213294"/>
                  </a:lnTo>
                  <a:lnTo>
                    <a:pt x="2646123" y="313876"/>
                  </a:lnTo>
                  <a:lnTo>
                    <a:pt x="374889" y="313876"/>
                  </a:lnTo>
                  <a:lnTo>
                    <a:pt x="374889" y="1959424"/>
                  </a:lnTo>
                  <a:lnTo>
                    <a:pt x="1610021" y="1959424"/>
                  </a:lnTo>
                  <a:lnTo>
                    <a:pt x="1923646" y="2273300"/>
                  </a:lnTo>
                  <a:lnTo>
                    <a:pt x="193952" y="2273300"/>
                  </a:lnTo>
                  <a:lnTo>
                    <a:pt x="183794" y="2273300"/>
                  </a:lnTo>
                  <a:lnTo>
                    <a:pt x="173953" y="2272348"/>
                  </a:lnTo>
                  <a:lnTo>
                    <a:pt x="164113" y="2270761"/>
                  </a:lnTo>
                  <a:lnTo>
                    <a:pt x="154908" y="2268857"/>
                  </a:lnTo>
                  <a:lnTo>
                    <a:pt x="145385" y="2266318"/>
                  </a:lnTo>
                  <a:lnTo>
                    <a:pt x="136496" y="2263144"/>
                  </a:lnTo>
                  <a:lnTo>
                    <a:pt x="127291" y="2259336"/>
                  </a:lnTo>
                  <a:lnTo>
                    <a:pt x="118720" y="2255528"/>
                  </a:lnTo>
                  <a:lnTo>
                    <a:pt x="109832" y="2250450"/>
                  </a:lnTo>
                  <a:lnTo>
                    <a:pt x="101579" y="2245689"/>
                  </a:lnTo>
                  <a:lnTo>
                    <a:pt x="93326" y="2240294"/>
                  </a:lnTo>
                  <a:lnTo>
                    <a:pt x="85390" y="2234264"/>
                  </a:lnTo>
                  <a:lnTo>
                    <a:pt x="77771" y="2227917"/>
                  </a:lnTo>
                  <a:lnTo>
                    <a:pt x="70470" y="2220935"/>
                  </a:lnTo>
                  <a:lnTo>
                    <a:pt x="63487" y="2213635"/>
                  </a:lnTo>
                  <a:lnTo>
                    <a:pt x="56821" y="2206018"/>
                  </a:lnTo>
                  <a:lnTo>
                    <a:pt x="50472" y="2198402"/>
                  </a:lnTo>
                  <a:lnTo>
                    <a:pt x="44441" y="2189833"/>
                  </a:lnTo>
                  <a:lnTo>
                    <a:pt x="38727" y="2181264"/>
                  </a:lnTo>
                  <a:lnTo>
                    <a:pt x="33013" y="2172060"/>
                  </a:lnTo>
                  <a:lnTo>
                    <a:pt x="28252" y="2162856"/>
                  </a:lnTo>
                  <a:lnTo>
                    <a:pt x="23490" y="2153335"/>
                  </a:lnTo>
                  <a:lnTo>
                    <a:pt x="19364" y="2143180"/>
                  </a:lnTo>
                  <a:lnTo>
                    <a:pt x="15237" y="2133024"/>
                  </a:lnTo>
                  <a:lnTo>
                    <a:pt x="11745" y="2122551"/>
                  </a:lnTo>
                  <a:lnTo>
                    <a:pt x="8888" y="2112078"/>
                  </a:lnTo>
                  <a:lnTo>
                    <a:pt x="6349" y="2100970"/>
                  </a:lnTo>
                  <a:lnTo>
                    <a:pt x="3809" y="2089862"/>
                  </a:lnTo>
                  <a:lnTo>
                    <a:pt x="2540" y="2078754"/>
                  </a:lnTo>
                  <a:lnTo>
                    <a:pt x="952" y="2067329"/>
                  </a:lnTo>
                  <a:lnTo>
                    <a:pt x="318" y="2055269"/>
                  </a:lnTo>
                  <a:lnTo>
                    <a:pt x="0" y="2043844"/>
                  </a:lnTo>
                  <a:lnTo>
                    <a:pt x="0" y="229774"/>
                  </a:lnTo>
                  <a:lnTo>
                    <a:pt x="318" y="218031"/>
                  </a:lnTo>
                  <a:lnTo>
                    <a:pt x="952" y="205971"/>
                  </a:lnTo>
                  <a:lnTo>
                    <a:pt x="2540" y="194546"/>
                  </a:lnTo>
                  <a:lnTo>
                    <a:pt x="3809" y="183438"/>
                  </a:lnTo>
                  <a:lnTo>
                    <a:pt x="6349" y="172330"/>
                  </a:lnTo>
                  <a:lnTo>
                    <a:pt x="8888" y="161540"/>
                  </a:lnTo>
                  <a:lnTo>
                    <a:pt x="11745" y="150749"/>
                  </a:lnTo>
                  <a:lnTo>
                    <a:pt x="15237" y="140276"/>
                  </a:lnTo>
                  <a:lnTo>
                    <a:pt x="19364" y="130121"/>
                  </a:lnTo>
                  <a:lnTo>
                    <a:pt x="23490" y="119965"/>
                  </a:lnTo>
                  <a:lnTo>
                    <a:pt x="28252" y="110444"/>
                  </a:lnTo>
                  <a:lnTo>
                    <a:pt x="33013" y="101240"/>
                  </a:lnTo>
                  <a:lnTo>
                    <a:pt x="38727" y="92037"/>
                  </a:lnTo>
                  <a:lnTo>
                    <a:pt x="44441" y="83468"/>
                  </a:lnTo>
                  <a:lnTo>
                    <a:pt x="50472" y="74899"/>
                  </a:lnTo>
                  <a:lnTo>
                    <a:pt x="56821" y="67282"/>
                  </a:lnTo>
                  <a:lnTo>
                    <a:pt x="63487" y="59665"/>
                  </a:lnTo>
                  <a:lnTo>
                    <a:pt x="70470" y="52366"/>
                  </a:lnTo>
                  <a:lnTo>
                    <a:pt x="77771" y="45384"/>
                  </a:lnTo>
                  <a:lnTo>
                    <a:pt x="85390" y="39036"/>
                  </a:lnTo>
                  <a:lnTo>
                    <a:pt x="93326" y="33324"/>
                  </a:lnTo>
                  <a:lnTo>
                    <a:pt x="101579" y="27611"/>
                  </a:lnTo>
                  <a:lnTo>
                    <a:pt x="109832" y="22851"/>
                  </a:lnTo>
                  <a:lnTo>
                    <a:pt x="118720" y="17773"/>
                  </a:lnTo>
                  <a:lnTo>
                    <a:pt x="127291" y="13964"/>
                  </a:lnTo>
                  <a:lnTo>
                    <a:pt x="136496" y="10156"/>
                  </a:lnTo>
                  <a:lnTo>
                    <a:pt x="145385" y="6982"/>
                  </a:lnTo>
                  <a:lnTo>
                    <a:pt x="154908" y="4443"/>
                  </a:lnTo>
                  <a:lnTo>
                    <a:pt x="164113" y="2539"/>
                  </a:lnTo>
                  <a:lnTo>
                    <a:pt x="173953" y="952"/>
                  </a:lnTo>
                  <a:lnTo>
                    <a:pt x="18379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txBody>
            <a:bodyPr anchor="ctr">
              <a:no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algn="ctr" fontAlgn="base"/>
              <a:endParaRPr lang="zh-CN" altLang="en-US" sz="8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19" name="组合 26"/>
          <p:cNvGrpSpPr/>
          <p:nvPr>
            <p:custDataLst>
              <p:tags r:id="rId16"/>
            </p:custDataLst>
          </p:nvPr>
        </p:nvGrpSpPr>
        <p:grpSpPr>
          <a:xfrm>
            <a:off x="1189829" y="2048224"/>
            <a:ext cx="108556" cy="485212"/>
            <a:chOff x="3284395" y="3048816"/>
            <a:chExt cx="76350" cy="374194"/>
          </a:xfrm>
        </p:grpSpPr>
        <p:sp>
          <p:nvSpPr>
            <p:cNvPr id="60" name="椭圆 59"/>
            <p:cNvSpPr/>
            <p:nvPr>
              <p:custDataLst>
                <p:tags r:id="rId17"/>
              </p:custDataLst>
            </p:nvPr>
          </p:nvSpPr>
          <p:spPr>
            <a:xfrm>
              <a:off x="3284395" y="3048816"/>
              <a:ext cx="76350" cy="76350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1" name="椭圆 60"/>
            <p:cNvSpPr/>
            <p:nvPr>
              <p:custDataLst>
                <p:tags r:id="rId18"/>
              </p:custDataLst>
            </p:nvPr>
          </p:nvSpPr>
          <p:spPr>
            <a:xfrm>
              <a:off x="3284395" y="3245032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2" name="椭圆 61"/>
            <p:cNvSpPr/>
            <p:nvPr>
              <p:custDataLst>
                <p:tags r:id="rId19"/>
              </p:custDataLst>
            </p:nvPr>
          </p:nvSpPr>
          <p:spPr>
            <a:xfrm>
              <a:off x="3284395" y="3144270"/>
              <a:ext cx="76350" cy="76350"/>
            </a:xfrm>
            <a:prstGeom prst="ellipse">
              <a:avLst/>
            </a:prstGeom>
            <a:solidFill>
              <a:srgbClr val="5A82A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8" name="椭圆 27"/>
            <p:cNvSpPr/>
            <p:nvPr>
              <p:custDataLst>
                <p:tags r:id="rId20"/>
              </p:custDataLst>
            </p:nvPr>
          </p:nvSpPr>
          <p:spPr>
            <a:xfrm>
              <a:off x="3284395" y="3346660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24" name="组合 28"/>
          <p:cNvGrpSpPr/>
          <p:nvPr>
            <p:custDataLst>
              <p:tags r:id="rId21"/>
            </p:custDataLst>
          </p:nvPr>
        </p:nvGrpSpPr>
        <p:grpSpPr>
          <a:xfrm>
            <a:off x="1189829" y="3444082"/>
            <a:ext cx="108556" cy="485212"/>
            <a:chOff x="3284395" y="3945161"/>
            <a:chExt cx="76350" cy="374194"/>
          </a:xfrm>
        </p:grpSpPr>
        <p:sp>
          <p:nvSpPr>
            <p:cNvPr id="31" name="椭圆 30"/>
            <p:cNvSpPr/>
            <p:nvPr>
              <p:custDataLst>
                <p:tags r:id="rId22"/>
              </p:custDataLst>
            </p:nvPr>
          </p:nvSpPr>
          <p:spPr>
            <a:xfrm>
              <a:off x="3284395" y="3945161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36" name="椭圆 35"/>
            <p:cNvSpPr/>
            <p:nvPr>
              <p:custDataLst>
                <p:tags r:id="rId23"/>
              </p:custDataLst>
            </p:nvPr>
          </p:nvSpPr>
          <p:spPr>
            <a:xfrm>
              <a:off x="3284395" y="4141377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7" name="椭圆 66"/>
            <p:cNvSpPr/>
            <p:nvPr>
              <p:custDataLst>
                <p:tags r:id="rId24"/>
              </p:custDataLst>
            </p:nvPr>
          </p:nvSpPr>
          <p:spPr>
            <a:xfrm>
              <a:off x="3284395" y="4040615"/>
              <a:ext cx="76350" cy="76350"/>
            </a:xfrm>
            <a:prstGeom prst="ellipse">
              <a:avLst/>
            </a:prstGeom>
            <a:solidFill>
              <a:srgbClr val="6090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68" name="椭圆 67"/>
            <p:cNvSpPr/>
            <p:nvPr>
              <p:custDataLst>
                <p:tags r:id="rId25"/>
              </p:custDataLst>
            </p:nvPr>
          </p:nvSpPr>
          <p:spPr>
            <a:xfrm>
              <a:off x="3284395" y="4243005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grpSp>
        <p:nvGrpSpPr>
          <p:cNvPr id="29729" name="组合 36"/>
          <p:cNvGrpSpPr/>
          <p:nvPr>
            <p:custDataLst>
              <p:tags r:id="rId26"/>
            </p:custDataLst>
          </p:nvPr>
        </p:nvGrpSpPr>
        <p:grpSpPr>
          <a:xfrm>
            <a:off x="1189829" y="4685895"/>
            <a:ext cx="108556" cy="483567"/>
            <a:chOff x="3284395" y="4840194"/>
            <a:chExt cx="76350" cy="374194"/>
          </a:xfrm>
        </p:grpSpPr>
        <p:sp>
          <p:nvSpPr>
            <p:cNvPr id="69" name="椭圆 68"/>
            <p:cNvSpPr/>
            <p:nvPr>
              <p:custDataLst>
                <p:tags r:id="rId27"/>
              </p:custDataLst>
            </p:nvPr>
          </p:nvSpPr>
          <p:spPr>
            <a:xfrm>
              <a:off x="3284395" y="4840194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0" name="椭圆 69"/>
            <p:cNvSpPr/>
            <p:nvPr>
              <p:custDataLst>
                <p:tags r:id="rId28"/>
              </p:custDataLst>
            </p:nvPr>
          </p:nvSpPr>
          <p:spPr>
            <a:xfrm>
              <a:off x="3284395" y="5036410"/>
              <a:ext cx="76350" cy="76350"/>
            </a:xfrm>
            <a:prstGeom prst="ellipse">
              <a:avLst/>
            </a:prstGeom>
            <a:solidFill>
              <a:srgbClr val="6DAB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1" name="椭圆 70"/>
            <p:cNvSpPr/>
            <p:nvPr>
              <p:custDataLst>
                <p:tags r:id="rId29"/>
              </p:custDataLst>
            </p:nvPr>
          </p:nvSpPr>
          <p:spPr>
            <a:xfrm>
              <a:off x="3284395" y="4935648"/>
              <a:ext cx="76350" cy="76350"/>
            </a:xfrm>
            <a:prstGeom prst="ellipse">
              <a:avLst/>
            </a:prstGeom>
            <a:solidFill>
              <a:srgbClr val="679D7C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72" name="椭圆 71"/>
            <p:cNvSpPr/>
            <p:nvPr>
              <p:custDataLst>
                <p:tags r:id="rId30"/>
              </p:custDataLst>
            </p:nvPr>
          </p:nvSpPr>
          <p:spPr>
            <a:xfrm>
              <a:off x="3284395" y="5138038"/>
              <a:ext cx="76350" cy="76350"/>
            </a:xfrm>
            <a:prstGeom prst="ellipse">
              <a:avLst/>
            </a:prstGeom>
            <a:solidFill>
              <a:srgbClr val="6DAB6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>
              <a:normAutofit/>
            </a:bodyPr>
            <a:lstStyle/>
            <a:p>
              <a:pPr algn="ctr" fontAlgn="base"/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77" name="标题 1"/>
          <p:cNvSpPr txBox="1"/>
          <p:nvPr>
            <p:custDataLst>
              <p:tags r:id="rId31"/>
            </p:custDataLst>
          </p:nvPr>
        </p:nvSpPr>
        <p:spPr>
          <a:xfrm>
            <a:off x="1807867" y="1732773"/>
            <a:ext cx="7552033" cy="66860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indent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lang="zh-CN" sz="28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明知识</a:t>
            </a:r>
            <a:r>
              <a:rPr sz="28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sz="28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知人论世</a:t>
            </a:r>
            <a:endParaRPr lang="zh-CN" altLang="zh-CN" sz="2800" strike="noStrike" spc="150" noProof="1">
              <a:solidFill>
                <a:srgbClr val="40404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sp>
        <p:nvSpPr>
          <p:cNvPr id="78" name="标题 1"/>
          <p:cNvSpPr txBox="1"/>
          <p:nvPr>
            <p:custDataLst>
              <p:tags r:id="rId32"/>
            </p:custDataLst>
          </p:nvPr>
        </p:nvSpPr>
        <p:spPr>
          <a:xfrm>
            <a:off x="1807867" y="3221881"/>
            <a:ext cx="7552033" cy="666138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indent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析</a:t>
            </a:r>
            <a:r>
              <a:rPr lang="zh-CN" sz="28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手法</a:t>
            </a:r>
            <a:r>
              <a:rPr lang="en-US" sz="28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——</a:t>
            </a:r>
            <a:r>
              <a:rPr lang="zh-CN" altLang="en-US" sz="28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善用细节描写</a:t>
            </a:r>
            <a:r>
              <a:rPr lang="zh-CN" sz="28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。</a:t>
            </a:r>
          </a:p>
        </p:txBody>
      </p:sp>
      <p:sp>
        <p:nvSpPr>
          <p:cNvPr id="81" name="标题 1"/>
          <p:cNvSpPr txBox="1"/>
          <p:nvPr>
            <p:custDataLst>
              <p:tags r:id="rId33"/>
            </p:custDataLst>
          </p:nvPr>
        </p:nvSpPr>
        <p:spPr>
          <a:xfrm>
            <a:off x="1807867" y="4654457"/>
            <a:ext cx="7552033" cy="668605"/>
          </a:xfrm>
          <a:prstGeom prst="rect">
            <a:avLst/>
          </a:prstGeom>
          <a:noFill/>
        </p:spPr>
        <p:txBody>
          <a:bodyPr wrap="square" lIns="91440" tIns="45720" rIns="91440" bIns="45720" rtlCol="0" anchor="ctr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1200"/>
            </a:lvl1pPr>
          </a:lstStyle>
          <a:p>
            <a:pPr marL="0" indent="0" algn="l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SzTx/>
            </a:pPr>
            <a:r>
              <a:rPr sz="28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传精神——</a:t>
            </a:r>
            <a:r>
              <a:rPr lang="zh-CN" sz="2800" strike="noStrike" spc="150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热爱劳动。</a:t>
            </a:r>
          </a:p>
        </p:txBody>
      </p:sp>
      <p:grpSp>
        <p:nvGrpSpPr>
          <p:cNvPr id="152" name="icon"/>
          <p:cNvGrpSpPr/>
          <p:nvPr>
            <p:custDataLst>
              <p:tags r:id="rId34"/>
            </p:custDataLst>
          </p:nvPr>
        </p:nvGrpSpPr>
        <p:grpSpPr>
          <a:xfrm>
            <a:off x="2125980" y="1423670"/>
            <a:ext cx="252095" cy="182880"/>
            <a:chOff x="3236" y="1677"/>
            <a:chExt cx="1209" cy="966"/>
          </a:xfrm>
          <a:solidFill>
            <a:schemeClr val="accent1"/>
          </a:solidFill>
        </p:grpSpPr>
        <p:sp>
          <p:nvSpPr>
            <p:cNvPr id="153" name="PA-任意多边形 78"/>
            <p:cNvSpPr>
              <a:spLocks noEditPoints="1"/>
            </p:cNvSpPr>
            <p:nvPr>
              <p:custDataLst>
                <p:tags r:id="rId35"/>
              </p:custDataLst>
            </p:nvPr>
          </p:nvSpPr>
          <p:spPr bwMode="auto">
            <a:xfrm>
              <a:off x="3236" y="1677"/>
              <a:ext cx="1209" cy="966"/>
            </a:xfrm>
            <a:custGeom>
              <a:gdLst>
                <a:gd name="T0" fmla="*/ 2935 w 3202"/>
                <a:gd name="T1" fmla="*/ 134 h 2558"/>
                <a:gd name="T2" fmla="*/ 3069 w 3202"/>
                <a:gd name="T3" fmla="*/ 267 h 2558"/>
                <a:gd name="T4" fmla="*/ 3069 w 3202"/>
                <a:gd name="T5" fmla="*/ 2322 h 2558"/>
                <a:gd name="T6" fmla="*/ 2935 w 3202"/>
                <a:gd name="T7" fmla="*/ 2425 h 2558"/>
                <a:gd name="T8" fmla="*/ 267 w 3202"/>
                <a:gd name="T9" fmla="*/ 2425 h 2558"/>
                <a:gd name="T10" fmla="*/ 134 w 3202"/>
                <a:gd name="T11" fmla="*/ 2292 h 2558"/>
                <a:gd name="T12" fmla="*/ 134 w 3202"/>
                <a:gd name="T13" fmla="*/ 267 h 2558"/>
                <a:gd name="T14" fmla="*/ 267 w 3202"/>
                <a:gd name="T15" fmla="*/ 134 h 2558"/>
                <a:gd name="T16" fmla="*/ 2935 w 3202"/>
                <a:gd name="T17" fmla="*/ 134 h 2558"/>
                <a:gd name="T18" fmla="*/ 2935 w 3202"/>
                <a:gd name="T19" fmla="*/ 0 h 2558"/>
                <a:gd name="T20" fmla="*/ 267 w 3202"/>
                <a:gd name="T21" fmla="*/ 0 h 2558"/>
                <a:gd name="T22" fmla="*/ 0 w 3202"/>
                <a:gd name="T23" fmla="*/ 267 h 2558"/>
                <a:gd name="T24" fmla="*/ 0 w 3202"/>
                <a:gd name="T25" fmla="*/ 2292 h 2558"/>
                <a:gd name="T26" fmla="*/ 267 w 3202"/>
                <a:gd name="T27" fmla="*/ 2558 h 2558"/>
                <a:gd name="T28" fmla="*/ 2935 w 3202"/>
                <a:gd name="T29" fmla="*/ 2558 h 2558"/>
                <a:gd name="T30" fmla="*/ 3202 w 3202"/>
                <a:gd name="T31" fmla="*/ 2292 h 2558"/>
                <a:gd name="T32" fmla="*/ 3199 w 3202"/>
                <a:gd name="T33" fmla="*/ 2292 h 2558"/>
                <a:gd name="T34" fmla="*/ 3199 w 3202"/>
                <a:gd name="T35" fmla="*/ 267 h 2558"/>
                <a:gd name="T36" fmla="*/ 2932 w 3202"/>
                <a:gd name="T37" fmla="*/ 0 h 2558"/>
                <a:gd name="T38" fmla="*/ 2935 w 3202"/>
                <a:gd name="T39" fmla="*/ 0 h 2558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202" h="2558">
                  <a:moveTo>
                    <a:pt x="2935" y="134"/>
                  </a:moveTo>
                  <a:cubicBezTo>
                    <a:pt x="3009" y="134"/>
                    <a:pt x="3069" y="194"/>
                    <a:pt x="3069" y="267"/>
                  </a:cubicBezTo>
                  <a:lnTo>
                    <a:pt x="3069" y="2322"/>
                  </a:lnTo>
                  <a:cubicBezTo>
                    <a:pt x="3054" y="2383"/>
                    <a:pt x="2999" y="2427"/>
                    <a:pt x="2935" y="2425"/>
                  </a:cubicBezTo>
                  <a:lnTo>
                    <a:pt x="267" y="2425"/>
                  </a:lnTo>
                  <a:cubicBezTo>
                    <a:pt x="194" y="2425"/>
                    <a:pt x="134" y="2365"/>
                    <a:pt x="134" y="2292"/>
                  </a:cubicBezTo>
                  <a:lnTo>
                    <a:pt x="134" y="267"/>
                  </a:lnTo>
                  <a:cubicBezTo>
                    <a:pt x="134" y="194"/>
                    <a:pt x="194" y="134"/>
                    <a:pt x="267" y="134"/>
                  </a:cubicBezTo>
                  <a:lnTo>
                    <a:pt x="2935" y="134"/>
                  </a:lnTo>
                  <a:moveTo>
                    <a:pt x="2935" y="0"/>
                  </a:moveTo>
                  <a:lnTo>
                    <a:pt x="267" y="0"/>
                  </a:lnTo>
                  <a:cubicBezTo>
                    <a:pt x="120" y="0"/>
                    <a:pt x="0" y="120"/>
                    <a:pt x="0" y="267"/>
                  </a:cubicBezTo>
                  <a:lnTo>
                    <a:pt x="0" y="2292"/>
                  </a:lnTo>
                  <a:cubicBezTo>
                    <a:pt x="0" y="2439"/>
                    <a:pt x="120" y="2558"/>
                    <a:pt x="267" y="2558"/>
                  </a:cubicBezTo>
                  <a:lnTo>
                    <a:pt x="2935" y="2558"/>
                  </a:lnTo>
                  <a:cubicBezTo>
                    <a:pt x="3083" y="2558"/>
                    <a:pt x="3202" y="2439"/>
                    <a:pt x="3202" y="2292"/>
                  </a:cubicBezTo>
                  <a:lnTo>
                    <a:pt x="3199" y="2292"/>
                  </a:lnTo>
                  <a:lnTo>
                    <a:pt x="3199" y="267"/>
                  </a:lnTo>
                  <a:cubicBezTo>
                    <a:pt x="3199" y="120"/>
                    <a:pt x="3079" y="0"/>
                    <a:pt x="2932" y="0"/>
                  </a:cubicBezTo>
                  <a:lnTo>
                    <a:pt x="2935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324000" numCol="1" spcCol="0" rtlCol="0" fromWordArt="0" anchor="ctr" anchorCtr="0" forceAA="0" compatLnSpc="1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lvl="0" algn="ctr" fontAlgn="base">
                <a:buClrTx/>
                <a:buSzTx/>
                <a:buFontTx/>
              </a:pPr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54" name="PA-任意多边形 80"/>
            <p:cNvSpPr>
              <a:spLocks noEditPoints="1"/>
            </p:cNvSpPr>
            <p:nvPr>
              <p:custDataLst>
                <p:tags r:id="rId36"/>
              </p:custDataLst>
            </p:nvPr>
          </p:nvSpPr>
          <p:spPr bwMode="auto">
            <a:xfrm>
              <a:off x="3397" y="1838"/>
              <a:ext cx="242" cy="242"/>
            </a:xfrm>
            <a:custGeom>
              <a:gdLst>
                <a:gd name="T0" fmla="*/ 321 w 641"/>
                <a:gd name="T1" fmla="*/ 134 h 641"/>
                <a:gd name="T2" fmla="*/ 507 w 641"/>
                <a:gd name="T3" fmla="*/ 315 h 641"/>
                <a:gd name="T4" fmla="*/ 507 w 641"/>
                <a:gd name="T5" fmla="*/ 320 h 641"/>
                <a:gd name="T6" fmla="*/ 322 w 641"/>
                <a:gd name="T7" fmla="*/ 509 h 641"/>
                <a:gd name="T8" fmla="*/ 321 w 641"/>
                <a:gd name="T9" fmla="*/ 509 h 641"/>
                <a:gd name="T10" fmla="*/ 135 w 641"/>
                <a:gd name="T11" fmla="*/ 328 h 641"/>
                <a:gd name="T12" fmla="*/ 135 w 641"/>
                <a:gd name="T13" fmla="*/ 323 h 641"/>
                <a:gd name="T14" fmla="*/ 321 w 641"/>
                <a:gd name="T15" fmla="*/ 134 h 641"/>
                <a:gd name="T16" fmla="*/ 321 w 641"/>
                <a:gd name="T17" fmla="*/ 0 h 641"/>
                <a:gd name="T18" fmla="*/ 0 w 641"/>
                <a:gd name="T19" fmla="*/ 321 h 641"/>
                <a:gd name="T20" fmla="*/ 321 w 641"/>
                <a:gd name="T21" fmla="*/ 641 h 641"/>
                <a:gd name="T22" fmla="*/ 641 w 641"/>
                <a:gd name="T23" fmla="*/ 321 h 641"/>
                <a:gd name="T24" fmla="*/ 641 w 641"/>
                <a:gd name="T25" fmla="*/ 320 h 641"/>
                <a:gd name="T26" fmla="*/ 321 w 641"/>
                <a:gd name="T27" fmla="*/ 0 h 641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41" h="641">
                  <a:moveTo>
                    <a:pt x="321" y="134"/>
                  </a:moveTo>
                  <a:cubicBezTo>
                    <a:pt x="422" y="132"/>
                    <a:pt x="506" y="213"/>
                    <a:pt x="507" y="315"/>
                  </a:cubicBezTo>
                  <a:cubicBezTo>
                    <a:pt x="507" y="317"/>
                    <a:pt x="507" y="318"/>
                    <a:pt x="507" y="320"/>
                  </a:cubicBezTo>
                  <a:cubicBezTo>
                    <a:pt x="508" y="423"/>
                    <a:pt x="425" y="508"/>
                    <a:pt x="322" y="509"/>
                  </a:cubicBezTo>
                  <a:cubicBezTo>
                    <a:pt x="321" y="509"/>
                    <a:pt x="321" y="509"/>
                    <a:pt x="321" y="509"/>
                  </a:cubicBezTo>
                  <a:cubicBezTo>
                    <a:pt x="219" y="510"/>
                    <a:pt x="136" y="429"/>
                    <a:pt x="135" y="328"/>
                  </a:cubicBezTo>
                  <a:cubicBezTo>
                    <a:pt x="135" y="326"/>
                    <a:pt x="135" y="324"/>
                    <a:pt x="135" y="323"/>
                  </a:cubicBezTo>
                  <a:cubicBezTo>
                    <a:pt x="134" y="219"/>
                    <a:pt x="217" y="135"/>
                    <a:pt x="321" y="134"/>
                  </a:cubicBezTo>
                  <a:moveTo>
                    <a:pt x="321" y="0"/>
                  </a:moveTo>
                  <a:cubicBezTo>
                    <a:pt x="144" y="0"/>
                    <a:pt x="0" y="144"/>
                    <a:pt x="0" y="321"/>
                  </a:cubicBezTo>
                  <a:cubicBezTo>
                    <a:pt x="0" y="497"/>
                    <a:pt x="144" y="641"/>
                    <a:pt x="321" y="641"/>
                  </a:cubicBezTo>
                  <a:cubicBezTo>
                    <a:pt x="497" y="641"/>
                    <a:pt x="641" y="497"/>
                    <a:pt x="641" y="321"/>
                  </a:cubicBezTo>
                  <a:cubicBezTo>
                    <a:pt x="641" y="320"/>
                    <a:pt x="641" y="320"/>
                    <a:pt x="641" y="320"/>
                  </a:cubicBezTo>
                  <a:cubicBezTo>
                    <a:pt x="640" y="143"/>
                    <a:pt x="497" y="0"/>
                    <a:pt x="321" y="0"/>
                  </a:cubicBez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324000" numCol="1" spcCol="0" rtlCol="0" fromWordArt="0" anchor="ctr" anchorCtr="0" forceAA="0" compatLnSpc="1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lvl="0" algn="ctr" fontAlgn="base">
                <a:buClrTx/>
                <a:buSzTx/>
                <a:buFontTx/>
              </a:pPr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  <p:sp>
          <p:nvSpPr>
            <p:cNvPr id="173" name="PA-任意多边形 82"/>
            <p:cNvSpPr>
              <a:spLocks noEditPoints="1"/>
            </p:cNvSpPr>
            <p:nvPr>
              <p:custDataLst>
                <p:tags r:id="rId37"/>
              </p:custDataLst>
            </p:nvPr>
          </p:nvSpPr>
          <p:spPr bwMode="auto">
            <a:xfrm>
              <a:off x="3397" y="1948"/>
              <a:ext cx="887" cy="535"/>
            </a:xfrm>
            <a:custGeom>
              <a:gdLst>
                <a:gd name="T0" fmla="*/ 1655 w 2350"/>
                <a:gd name="T1" fmla="*/ 164 h 1419"/>
                <a:gd name="T2" fmla="*/ 2216 w 2350"/>
                <a:gd name="T3" fmla="*/ 725 h 1419"/>
                <a:gd name="T4" fmla="*/ 2216 w 2350"/>
                <a:gd name="T5" fmla="*/ 1286 h 1419"/>
                <a:gd name="T6" fmla="*/ 135 w 2350"/>
                <a:gd name="T7" fmla="*/ 1286 h 1419"/>
                <a:gd name="T8" fmla="*/ 135 w 2350"/>
                <a:gd name="T9" fmla="*/ 1152 h 1419"/>
                <a:gd name="T10" fmla="*/ 535 w 2350"/>
                <a:gd name="T11" fmla="*/ 752 h 1419"/>
                <a:gd name="T12" fmla="*/ 663 w 2350"/>
                <a:gd name="T13" fmla="*/ 880 h 1419"/>
                <a:gd name="T14" fmla="*/ 939 w 2350"/>
                <a:gd name="T15" fmla="*/ 880 h 1419"/>
                <a:gd name="T16" fmla="*/ 939 w 2350"/>
                <a:gd name="T17" fmla="*/ 880 h 1419"/>
                <a:gd name="T18" fmla="*/ 1655 w 2350"/>
                <a:gd name="T19" fmla="*/ 164 h 1419"/>
                <a:gd name="T20" fmla="*/ 1655 w 2350"/>
                <a:gd name="T21" fmla="*/ 2 h 1419"/>
                <a:gd name="T22" fmla="*/ 1612 w 2350"/>
                <a:gd name="T23" fmla="*/ 20 h 1419"/>
                <a:gd name="T24" fmla="*/ 845 w 2350"/>
                <a:gd name="T25" fmla="*/ 783 h 1419"/>
                <a:gd name="T26" fmla="*/ 759 w 2350"/>
                <a:gd name="T27" fmla="*/ 783 h 1419"/>
                <a:gd name="T28" fmla="*/ 580 w 2350"/>
                <a:gd name="T29" fmla="*/ 604 h 1419"/>
                <a:gd name="T30" fmla="*/ 493 w 2350"/>
                <a:gd name="T31" fmla="*/ 604 h 1419"/>
                <a:gd name="T32" fmla="*/ 19 w 2350"/>
                <a:gd name="T33" fmla="*/ 1077 h 1419"/>
                <a:gd name="T34" fmla="*/ 2 w 2350"/>
                <a:gd name="T35" fmla="*/ 1119 h 1419"/>
                <a:gd name="T36" fmla="*/ 2 w 2350"/>
                <a:gd name="T37" fmla="*/ 1358 h 1419"/>
                <a:gd name="T38" fmla="*/ 56 w 2350"/>
                <a:gd name="T39" fmla="*/ 1419 h 1419"/>
                <a:gd name="T40" fmla="*/ 60 w 2350"/>
                <a:gd name="T41" fmla="*/ 1419 h 1419"/>
                <a:gd name="T42" fmla="*/ 2292 w 2350"/>
                <a:gd name="T43" fmla="*/ 1419 h 1419"/>
                <a:gd name="T44" fmla="*/ 2350 w 2350"/>
                <a:gd name="T45" fmla="*/ 1361 h 1419"/>
                <a:gd name="T46" fmla="*/ 2350 w 2350"/>
                <a:gd name="T47" fmla="*/ 694 h 1419"/>
                <a:gd name="T48" fmla="*/ 2332 w 2350"/>
                <a:gd name="T49" fmla="*/ 653 h 1419"/>
                <a:gd name="T50" fmla="*/ 1699 w 2350"/>
                <a:gd name="T51" fmla="*/ 18 h 1419"/>
                <a:gd name="T52" fmla="*/ 1655 w 2350"/>
                <a:gd name="T53" fmla="*/ 0 h 1419"/>
                <a:gd name="T54" fmla="*/ 1655 w 2350"/>
                <a:gd name="T55" fmla="*/ 2 h 1419"/>
              </a:gdLst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2350" h="1419">
                  <a:moveTo>
                    <a:pt x="1655" y="164"/>
                  </a:moveTo>
                  <a:lnTo>
                    <a:pt x="2216" y="725"/>
                  </a:lnTo>
                  <a:lnTo>
                    <a:pt x="2216" y="1286"/>
                  </a:lnTo>
                  <a:lnTo>
                    <a:pt x="135" y="1286"/>
                  </a:lnTo>
                  <a:lnTo>
                    <a:pt x="135" y="1152"/>
                  </a:lnTo>
                  <a:lnTo>
                    <a:pt x="535" y="752"/>
                  </a:lnTo>
                  <a:lnTo>
                    <a:pt x="663" y="880"/>
                  </a:lnTo>
                  <a:cubicBezTo>
                    <a:pt x="739" y="956"/>
                    <a:pt x="863" y="956"/>
                    <a:pt x="939" y="880"/>
                  </a:cubicBezTo>
                  <a:cubicBezTo>
                    <a:pt x="939" y="880"/>
                    <a:pt x="939" y="880"/>
                    <a:pt x="939" y="880"/>
                  </a:cubicBezTo>
                  <a:lnTo>
                    <a:pt x="1655" y="164"/>
                  </a:lnTo>
                  <a:moveTo>
                    <a:pt x="1655" y="2"/>
                  </a:moveTo>
                  <a:cubicBezTo>
                    <a:pt x="1639" y="2"/>
                    <a:pt x="1623" y="8"/>
                    <a:pt x="1612" y="20"/>
                  </a:cubicBezTo>
                  <a:lnTo>
                    <a:pt x="845" y="783"/>
                  </a:lnTo>
                  <a:cubicBezTo>
                    <a:pt x="822" y="806"/>
                    <a:pt x="783" y="806"/>
                    <a:pt x="759" y="783"/>
                  </a:cubicBezTo>
                  <a:lnTo>
                    <a:pt x="580" y="604"/>
                  </a:lnTo>
                  <a:cubicBezTo>
                    <a:pt x="556" y="580"/>
                    <a:pt x="517" y="580"/>
                    <a:pt x="493" y="604"/>
                  </a:cubicBezTo>
                  <a:lnTo>
                    <a:pt x="19" y="1077"/>
                  </a:lnTo>
                  <a:cubicBezTo>
                    <a:pt x="8" y="1088"/>
                    <a:pt x="2" y="1103"/>
                    <a:pt x="2" y="1119"/>
                  </a:cubicBezTo>
                  <a:lnTo>
                    <a:pt x="2" y="1358"/>
                  </a:lnTo>
                  <a:cubicBezTo>
                    <a:pt x="0" y="1390"/>
                    <a:pt x="24" y="1417"/>
                    <a:pt x="56" y="1419"/>
                  </a:cubicBezTo>
                  <a:cubicBezTo>
                    <a:pt x="58" y="1419"/>
                    <a:pt x="59" y="1419"/>
                    <a:pt x="60" y="1419"/>
                  </a:cubicBezTo>
                  <a:lnTo>
                    <a:pt x="2292" y="1419"/>
                  </a:lnTo>
                  <a:cubicBezTo>
                    <a:pt x="2324" y="1419"/>
                    <a:pt x="2350" y="1393"/>
                    <a:pt x="2350" y="1361"/>
                  </a:cubicBezTo>
                  <a:lnTo>
                    <a:pt x="2350" y="694"/>
                  </a:lnTo>
                  <a:cubicBezTo>
                    <a:pt x="2350" y="678"/>
                    <a:pt x="2343" y="663"/>
                    <a:pt x="2332" y="653"/>
                  </a:cubicBezTo>
                  <a:lnTo>
                    <a:pt x="1699" y="18"/>
                  </a:lnTo>
                  <a:cubicBezTo>
                    <a:pt x="1687" y="7"/>
                    <a:pt x="1671" y="0"/>
                    <a:pt x="1655" y="0"/>
                  </a:cubicBezTo>
                  <a:lnTo>
                    <a:pt x="1655" y="2"/>
                  </a:lnTo>
                  <a:close/>
                </a:path>
              </a:pathLst>
            </a:custGeom>
            <a:solidFill>
              <a:srgbClr val="D9D9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vertOverflow="overflow" horzOverflow="overflow" vert="horz" wrap="square" lIns="91440" tIns="45720" rIns="91440" bIns="324000" numCol="1" spcCol="0" rtlCol="0" fromWordArt="0" anchor="ctr" anchorCtr="0" forceAA="0" compatLnSpc="1">
              <a:normAutofit/>
              <a:scene3d>
                <a:camera prst="orthographicFront"/>
                <a:lightRig rig="threePt" dir="t"/>
              </a:scene3d>
              <a:sp3d contourW="12700">
                <a:contourClr>
                  <a:srgbClr val="FFFFFF"/>
                </a:contourClr>
              </a:sp3d>
            </a:bodyPr>
            <a:lstStyle/>
            <a:p>
              <a:pPr lvl="0" algn="ctr" fontAlgn="base">
                <a:buClrTx/>
                <a:buSzTx/>
                <a:buFontTx/>
              </a:pPr>
              <a:endParaRPr lang="zh-CN" altLang="en-US" sz="700" strike="noStrike" noProof="1">
                <a:solidFill>
                  <a:srgbClr val="40404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+mn-ea"/>
              </a:endParaRPr>
            </a:p>
          </p:txBody>
        </p:sp>
      </p:grpSp>
    </p:spTree>
    <p:custDataLst>
      <p:tags r:id="rId38"/>
    </p:custDataLst>
  </p:cSld>
  <p:clrMapOvr>
    <a:masterClrMapping/>
  </p:clrMapOvr>
  <p:transition spd="med">
    <p:fade thruBlk="1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" name="图片 29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90550" y="1193800"/>
            <a:ext cx="11010900" cy="44704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标题 3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241550" y="1611630"/>
            <a:ext cx="7040245" cy="1348105"/>
          </a:xfrm>
        </p:spPr>
        <p:txBody>
          <a:bodyPr/>
          <a:lstStyle/>
          <a:p>
            <a:r>
              <a:rPr lang="zh-CN" altLang="en-US" sz="4000" b="1"/>
              <a:t>回荡在历史中的劳动之歌</a:t>
            </a:r>
            <a:r>
              <a:rPr lang="en-US" altLang="zh-CN" sz="4000" b="1"/>
              <a:t>……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4462145" y="3070860"/>
            <a:ext cx="2599055" cy="181102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5122545" y="2821940"/>
            <a:ext cx="2707640" cy="3046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3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炉火照天地，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3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红星乱紫烟。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3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赧郎明月夜，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32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歌曲动寒川。</a:t>
            </a: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359347" y="1395382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秋浦歌·其十四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525135" y="2165350"/>
            <a:ext cx="14306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唐  李白</a:t>
            </a:r>
          </a:p>
        </p:txBody>
      </p:sp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653280" y="2737485"/>
            <a:ext cx="3225165" cy="33229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新筑场泥镜面平，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家家打稻趁霜晴。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笑歌声里轻雷动，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一夜连枷响到明。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endParaRPr lang="zh-CN" altLang="en-US" sz="2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318072" y="1361092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四时田园杂兴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234305" y="2215515"/>
            <a:ext cx="172339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宋</a:t>
            </a:r>
            <a:r>
              <a:rPr 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·范成大</a:t>
            </a:r>
            <a:endParaRPr lang="zh-CN" altLang="en-US" sz="2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4653280" y="2737485"/>
            <a:ext cx="322516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绿遍山原白满川，子规声里雨如烟。</a:t>
            </a:r>
          </a:p>
          <a:p>
            <a:pPr algn="l"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乡村四月闲人少，才了蚕桑又插田。 </a:t>
            </a:r>
            <a:endParaRPr lang="zh-CN" altLang="en-US" sz="2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318072" y="1361092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乡村四月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234305" y="2215515"/>
            <a:ext cx="1427480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sz="2800">
                <a:latin typeface="Times New Roman" panose="02020603050405020304" charset="0"/>
                <a:ea typeface="宋体" panose="02010600030101010101" pitchFamily="2" charset="-122"/>
                <a:sym typeface="+mn-ea"/>
              </a:rPr>
              <a:t>宋  </a:t>
            </a:r>
            <a:r>
              <a:rPr lang="zh-CN" sz="2800">
                <a:latin typeface="Times New Roman" panose="02020603050405020304" charset="0"/>
                <a:ea typeface="宋体" panose="02010600030101010101" pitchFamily="2" charset="-122"/>
                <a:cs typeface="Times New Roman" panose="02020603050405020304" charset="0"/>
                <a:sym typeface="+mn-ea"/>
              </a:rPr>
              <a:t>翁卷</a:t>
            </a:r>
            <a:endParaRPr lang="zh-CN" altLang="en-US" sz="2800" b="1">
              <a:solidFill>
                <a:prstClr val="black"/>
              </a:solidFill>
              <a:latin typeface="华文楷体" panose="02010600040101010101" pitchFamily="2" charset="-122"/>
              <a:ea typeface="华文楷体" panose="02010600040101010101" pitchFamily="2" charset="-122"/>
              <a:sym typeface="+mn-ea"/>
            </a:endParaRPr>
          </a:p>
        </p:txBody>
      </p:sp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2120570" y="2554318"/>
            <a:ext cx="8034290" cy="2942590"/>
          </a:xfrm>
        </p:spPr>
        <p:txBody>
          <a:bodyPr>
            <a:normAutofit fontScale="90000"/>
          </a:bodyPr>
          <a:lstStyle/>
          <a:p>
            <a:pPr algn="l"/>
            <a:r>
              <a:rPr lang="zh-CN" altLang="en-US" sz="311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1.基础要求：请再搜集几首写劳动、劳动者的古诗词，仔细阅读，品味其中的情感与意蕴。</a:t>
            </a:r>
            <a:br>
              <a:rPr lang="zh-CN" altLang="en-US" sz="311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</a:br>
            <a:br>
              <a:rPr lang="zh-CN" altLang="en-US" sz="311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</a:br>
            <a:r>
              <a:rPr lang="zh-CN" altLang="en-US" sz="3110" b="1">
                <a:latin typeface="华文楷体" panose="02010600040101010101" pitchFamily="2" charset="-122"/>
                <a:ea typeface="华文楷体" panose="02010600040101010101" pitchFamily="2" charset="-122"/>
                <a:cs typeface="华文楷体" panose="02010600040101010101" pitchFamily="2" charset="-122"/>
              </a:rPr>
              <a:t>        2.提升要求：《芣苢》被认为诗经中最难模仿，也最难译成现代汉语的诗歌。你能挑战一下自己，试着翻译一下吗？注意：要翻译其中的画面和情感。</a:t>
            </a:r>
          </a:p>
        </p:txBody>
      </p:sp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5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6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3" name="矩形 2"/>
            <p:cNvSpPr/>
            <p:nvPr>
              <p:custDataLst>
                <p:tags r:id="rId7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318072" y="1361092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作业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标题 4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29300" y="3132455"/>
            <a:ext cx="4057650" cy="671830"/>
          </a:xfrm>
        </p:spPr>
        <p:txBody>
          <a:bodyPr anchor="b">
            <a:noAutofit/>
          </a:bodyPr>
          <a:lstStyle/>
          <a:p>
            <a:pPr marL="0" indent="0" algn="l" fontAlgn="auto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SzTx/>
              <a:buNone/>
            </a:pPr>
            <a:r>
              <a:rPr lang="zh-CN" altLang="en-US" sz="4000" strike="noStrike" noProof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accent5"/>
                </a:solidFill>
                <a:effectLst>
                  <a:outerShdw blurRad="12700" dist="38100" dir="2700000" algn="tl" rotWithShape="0">
                    <a:schemeClr val="accent5">
                      <a:lumMod val="60000"/>
                      <a:lumOff val="40000"/>
                    </a:scheme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</a:rPr>
              <a:t>同学们，再见！</a:t>
            </a:r>
            <a:endParaRPr lang="zh-CN" altLang="en-US" sz="4000" strike="noStrike" noProof="1">
              <a:ln w="9525">
                <a:solidFill>
                  <a:schemeClr val="bg1"/>
                </a:solidFill>
                <a:prstDash val="solid"/>
              </a:ln>
              <a:solidFill>
                <a:schemeClr val="accent5"/>
              </a:solidFill>
              <a:effectLst>
                <a:outerShdw blurRad="12700" dist="38100" dir="2700000" algn="tl" rotWithShape="0">
                  <a:schemeClr val="accent5">
                    <a:lumMod val="60000"/>
                    <a:lumOff val="40000"/>
                  </a:schemeClr>
                </a:outerShdw>
              </a:effectLst>
              <a:latin typeface="Arial" panose="020b0604020202020204" pitchFamily="34" charset="0"/>
              <a:ea typeface="微软雅黑" panose="020b0503020204020204" pitchFamily="34" charset="-122"/>
            </a:endParaRPr>
          </a:p>
        </p:txBody>
      </p:sp>
      <p:pic>
        <p:nvPicPr>
          <p:cNvPr id="6" name="New picture" hidden="1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1544300" y="12509500"/>
            <a:ext cx="292100" cy="304800"/>
          </a:xfrm>
          <a:prstGeom prst="cube">
            <a:avLst/>
          </a:prstGeom>
        </p:spPr>
      </p:pic>
      <p:pic>
        <p:nvPicPr>
          <p:cNvPr id="7" name="New picture"/>
          <p:cNvPicPr/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11811000" y="12458700"/>
            <a:ext cx="330200" cy="254000"/>
          </a:xfrm>
          <a:prstGeom prst="cube">
            <a:avLst/>
          </a:prstGeom>
        </p:spPr>
      </p:pic>
    </p:spTree>
    <p:custDataLst>
      <p:tags r:id="rId8"/>
    </p:custDataLst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442335" y="2803525"/>
            <a:ext cx="61829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田夫抛秧田妇接，小儿拔秧大儿插。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笠是兜鍪蓑是甲，雨从头上湿到胛。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唤渠朝餐歇半霎，低头折腰只不答。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秧根未牢莳未匝，照管鹅儿与雏鸭。 </a:t>
            </a: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359347" y="1395382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插秧歌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247640" y="2084070"/>
            <a:ext cx="16973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宋 杨万里</a:t>
            </a:r>
          </a:p>
        </p:txBody>
      </p:sp>
    </p:spTree>
  </p:cSld>
  <p:clrMapOvr>
    <a:masterClrMapping/>
  </p:clrMapOvr>
  <p:transition/>
  <p:timing/>
</p:sld>
</file>

<file path=ppt/slides/slide4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1990725" y="2234565"/>
            <a:ext cx="3632835" cy="21050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6398895" y="2234565"/>
            <a:ext cx="3597910" cy="2105025"/>
          </a:xfrm>
          <a:prstGeom prst="rect">
            <a:avLst/>
          </a:prstGeom>
        </p:spPr>
      </p:pic>
      <p:sp>
        <p:nvSpPr>
          <p:cNvPr id="10" name="文本框 9"/>
          <p:cNvSpPr txBox="1"/>
          <p:nvPr>
            <p:custDataLst>
              <p:tags r:id="rId7"/>
            </p:custDataLst>
          </p:nvPr>
        </p:nvSpPr>
        <p:spPr>
          <a:xfrm>
            <a:off x="2872740" y="4628515"/>
            <a:ext cx="163639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秧田</a:t>
            </a:r>
          </a:p>
        </p:txBody>
      </p:sp>
      <p:sp>
        <p:nvSpPr>
          <p:cNvPr id="3" name="文本框 2"/>
          <p:cNvSpPr txBox="1"/>
          <p:nvPr>
            <p:custDataLst>
              <p:tags r:id="rId8"/>
            </p:custDataLst>
          </p:nvPr>
        </p:nvSpPr>
        <p:spPr>
          <a:xfrm>
            <a:off x="7406640" y="4628515"/>
            <a:ext cx="184785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稻田</a:t>
            </a:r>
          </a:p>
        </p:txBody>
      </p:sp>
      <p:sp>
        <p:nvSpPr>
          <p:cNvPr id="5" name="文本框 4"/>
          <p:cNvSpPr txBox="1"/>
          <p:nvPr>
            <p:custDataLst>
              <p:tags r:id="rId9"/>
            </p:custDataLst>
          </p:nvPr>
        </p:nvSpPr>
        <p:spPr>
          <a:xfrm>
            <a:off x="2885440" y="5542280"/>
            <a:ext cx="1103630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拔秧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10"/>
            </p:custDataLst>
          </p:nvPr>
        </p:nvSpPr>
        <p:spPr>
          <a:xfrm>
            <a:off x="4498975" y="5542280"/>
            <a:ext cx="117792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抛秧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11"/>
            </p:custDataLst>
          </p:nvPr>
        </p:nvSpPr>
        <p:spPr>
          <a:xfrm>
            <a:off x="7956550" y="5542280"/>
            <a:ext cx="118935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ClrTx/>
              <a:buSzTx/>
              <a:buFontTx/>
            </a:pP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插秧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12"/>
            </p:custDataLst>
          </p:nvPr>
        </p:nvSpPr>
        <p:spPr>
          <a:xfrm>
            <a:off x="6240780" y="5542280"/>
            <a:ext cx="1007745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接秧</a:t>
            </a:r>
            <a:endParaRPr lang="zh-CN" sz="1050">
              <a:latin typeface="Times New Roman" panose="02020603050405020304" charset="0"/>
              <a:ea typeface="宋体" panose="02010600030101010101" pitchFamily="2" charset="-122"/>
              <a:sym typeface="+mn-ea"/>
            </a:endParaRPr>
          </a:p>
        </p:txBody>
      </p:sp>
      <p:sp>
        <p:nvSpPr>
          <p:cNvPr id="11" name="右箭头 10"/>
          <p:cNvSpPr/>
          <p:nvPr>
            <p:custDataLst>
              <p:tags r:id="rId13"/>
            </p:custDataLst>
          </p:nvPr>
        </p:nvSpPr>
        <p:spPr>
          <a:xfrm>
            <a:off x="3764915" y="5779770"/>
            <a:ext cx="803275" cy="10541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右箭头 11"/>
          <p:cNvSpPr/>
          <p:nvPr>
            <p:custDataLst>
              <p:tags r:id="rId14"/>
            </p:custDataLst>
          </p:nvPr>
        </p:nvSpPr>
        <p:spPr>
          <a:xfrm>
            <a:off x="5370195" y="5779770"/>
            <a:ext cx="803275" cy="10541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右箭头 12"/>
          <p:cNvSpPr/>
          <p:nvPr>
            <p:custDataLst>
              <p:tags r:id="rId15"/>
            </p:custDataLst>
          </p:nvPr>
        </p:nvSpPr>
        <p:spPr>
          <a:xfrm>
            <a:off x="7153275" y="5779770"/>
            <a:ext cx="803275" cy="105410"/>
          </a:xfrm>
          <a:prstGeom prst="rightArrow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文本框 13"/>
          <p:cNvSpPr txBox="1"/>
          <p:nvPr>
            <p:custDataLst>
              <p:tags r:id="rId16"/>
            </p:custDataLst>
          </p:nvPr>
        </p:nvSpPr>
        <p:spPr>
          <a:xfrm>
            <a:off x="2885440" y="1031240"/>
            <a:ext cx="6369050" cy="7835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田夫抛秧田妇接，小儿拔秧大儿插。</a:t>
            </a:r>
            <a:endParaRPr lang="zh-CN" altLang="en-US" sz="3000">
              <a:solidFill>
                <a:prstClr val="black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4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cxnSp>
        <p:nvCxnSpPr>
          <p:cNvPr id="3" name="直接连接符 2"/>
          <p:cNvCxnSpPr/>
          <p:nvPr>
            <p:custDataLst>
              <p:tags r:id="rId3"/>
            </p:custDataLst>
          </p:nvPr>
        </p:nvCxnSpPr>
        <p:spPr>
          <a:xfrm flipH="1">
            <a:off x="4513035" y="3796804"/>
            <a:ext cx="0" cy="1275076"/>
          </a:xfrm>
          <a:prstGeom prst="line">
            <a:avLst/>
          </a:prstGeom>
          <a:ln w="25400">
            <a:solidFill>
              <a:srgbClr val="9D9D9D"/>
            </a:solidFill>
            <a:prstDash val="sysDash"/>
          </a:ln>
        </p:spPr>
        <p:style>
          <a:lnRef idx="1">
            <a:srgbClr val="3069B4"/>
          </a:lnRef>
          <a:fillRef idx="0">
            <a:srgbClr val="3069B4"/>
          </a:fillRef>
          <a:effectRef idx="0">
            <a:srgbClr val="3069B4"/>
          </a:effectRef>
          <a:fontRef idx="minor">
            <a:srgbClr val="000000"/>
          </a:fontRef>
        </p:style>
      </p:cxnSp>
      <p:cxnSp>
        <p:nvCxnSpPr>
          <p:cNvPr id="4" name="直接连接符 3"/>
          <p:cNvCxnSpPr/>
          <p:nvPr>
            <p:custDataLst>
              <p:tags r:id="rId4"/>
            </p:custDataLst>
          </p:nvPr>
        </p:nvCxnSpPr>
        <p:spPr>
          <a:xfrm flipH="1">
            <a:off x="6803897" y="3050122"/>
            <a:ext cx="0" cy="1275076"/>
          </a:xfrm>
          <a:prstGeom prst="line">
            <a:avLst/>
          </a:prstGeom>
          <a:ln w="25400">
            <a:solidFill>
              <a:srgbClr val="9D9D9D"/>
            </a:solidFill>
            <a:prstDash val="sysDash"/>
          </a:ln>
        </p:spPr>
        <p:style>
          <a:lnRef idx="1">
            <a:srgbClr val="3069B4"/>
          </a:lnRef>
          <a:fillRef idx="0">
            <a:srgbClr val="3069B4"/>
          </a:fillRef>
          <a:effectRef idx="0">
            <a:srgbClr val="3069B4"/>
          </a:effectRef>
          <a:fontRef idx="minor">
            <a:srgbClr val="000000"/>
          </a:fontRef>
        </p:style>
      </p:cxnSp>
      <p:sp>
        <p:nvSpPr>
          <p:cNvPr id="5" name="矩形 4"/>
          <p:cNvSpPr/>
          <p:nvPr>
            <p:custDataLst>
              <p:tags r:id="rId5"/>
            </p:custDataLst>
          </p:nvPr>
        </p:nvSpPr>
        <p:spPr>
          <a:xfrm>
            <a:off x="3384106" y="4553467"/>
            <a:ext cx="2269534" cy="638279"/>
          </a:xfrm>
          <a:prstGeom prst="rect">
            <a:avLst/>
          </a:prstGeom>
          <a:ln>
            <a:noFill/>
          </a:ln>
        </p:spPr>
        <p:style>
          <a:lnRef idx="2">
            <a:srgbClr val="3069B4">
              <a:shade val="50000"/>
            </a:srgbClr>
          </a:lnRef>
          <a:fillRef idx="1">
            <a:srgbClr val="3069B4"/>
          </a:fillRef>
          <a:effectRef idx="0">
            <a:srgbClr val="3069B4"/>
          </a:effectRef>
          <a:fontRef idx="minor">
            <a:sysClr val="window" lastClr="FFFCFF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>
                <a:solidFill>
                  <a:sysClr val="window" lastClr="FFFCF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描绘画面</a:t>
            </a:r>
          </a:p>
        </p:txBody>
      </p:sp>
      <p:sp>
        <p:nvSpPr>
          <p:cNvPr id="6" name="矩形 5"/>
          <p:cNvSpPr/>
          <p:nvPr>
            <p:custDataLst>
              <p:tags r:id="rId6"/>
            </p:custDataLst>
          </p:nvPr>
        </p:nvSpPr>
        <p:spPr>
          <a:xfrm>
            <a:off x="5653640" y="3915185"/>
            <a:ext cx="2269534" cy="638279"/>
          </a:xfrm>
          <a:prstGeom prst="rect">
            <a:avLst/>
          </a:prstGeom>
          <a:solidFill>
            <a:srgbClr val="15AA96"/>
          </a:solidFill>
          <a:ln>
            <a:noFill/>
          </a:ln>
        </p:spPr>
        <p:style>
          <a:lnRef idx="2">
            <a:srgbClr val="3069B4">
              <a:shade val="50000"/>
            </a:srgbClr>
          </a:lnRef>
          <a:fillRef idx="1">
            <a:srgbClr val="3069B4"/>
          </a:fillRef>
          <a:effectRef idx="0">
            <a:srgbClr val="3069B4"/>
          </a:effectRef>
          <a:fontRef idx="minor">
            <a:sysClr val="window" lastClr="FFFCFF"/>
          </a:fontRef>
        </p:style>
        <p:txBody>
          <a:bodyPr wrap="square" rtlCol="0" anchor="ctr">
            <a:normAutofit/>
          </a:bodyPr>
          <a:lstStyle/>
          <a:p>
            <a:pPr algn="ctr"/>
            <a:r>
              <a:rPr lang="zh-CN" altLang="en-US">
                <a:solidFill>
                  <a:sysClr val="window" lastClr="FFFCFF"/>
                </a:solidFill>
                <a:latin typeface="Arial" panose="020b0604020202020204" pitchFamily="34" charset="0"/>
                <a:ea typeface="黑体" panose="02010609060101010101" pitchFamily="49" charset="-122"/>
                <a:cs typeface="+mn-ea"/>
              </a:rPr>
              <a:t>揣摩心理</a:t>
            </a:r>
          </a:p>
        </p:txBody>
      </p:sp>
      <p:sp>
        <p:nvSpPr>
          <p:cNvPr id="9" name="直角三角形 8"/>
          <p:cNvSpPr/>
          <p:nvPr>
            <p:custDataLst>
              <p:tags r:id="rId7"/>
            </p:custDataLst>
          </p:nvPr>
        </p:nvSpPr>
        <p:spPr>
          <a:xfrm flipV="1">
            <a:off x="5653633" y="4553467"/>
            <a:ext cx="638847" cy="638279"/>
          </a:xfrm>
          <a:prstGeom prst="rtTriangle">
            <a:avLst/>
          </a:prstGeom>
          <a:solidFill>
            <a:srgbClr val="3069B4">
              <a:lumMod val="75000"/>
            </a:srgbClr>
          </a:solidFill>
          <a:ln>
            <a:noFill/>
          </a:ln>
        </p:spPr>
        <p:style>
          <a:lnRef idx="2">
            <a:srgbClr val="3069B4">
              <a:shade val="50000"/>
            </a:srgbClr>
          </a:lnRef>
          <a:fillRef idx="1">
            <a:srgbClr val="3069B4"/>
          </a:fillRef>
          <a:effectRef idx="0">
            <a:srgbClr val="3069B4"/>
          </a:effectRef>
          <a:fontRef idx="minor">
            <a:sysClr val="window" lastClr="FFFCFF"/>
          </a:fontRef>
        </p:style>
        <p:txBody>
          <a:bodyPr rtlCol="0" anchor="ctr">
            <a:normAutofit fontScale="52500" lnSpcReduction="20000"/>
          </a:bodyPr>
          <a:lstStyle/>
          <a:p>
            <a:pPr algn="ctr"/>
            <a:endParaRPr lang="zh-CN" altLang="en-US">
              <a:solidFill>
                <a:sysClr val="window" lastClr="FFFCFF"/>
              </a:solidFill>
            </a:endParaRPr>
          </a:p>
        </p:txBody>
      </p:sp>
      <p:sp>
        <p:nvSpPr>
          <p:cNvPr id="10" name="文本框 9"/>
          <p:cNvSpPr txBox="1"/>
          <p:nvPr>
            <p:custDataLst>
              <p:tags r:id="rId8"/>
            </p:custDataLst>
          </p:nvPr>
        </p:nvSpPr>
        <p:spPr>
          <a:xfrm>
            <a:off x="3402330" y="2215515"/>
            <a:ext cx="2251075" cy="1504315"/>
          </a:xfrm>
          <a:prstGeom prst="rect">
            <a:avLst/>
          </a:prstGeom>
          <a:noFill/>
        </p:spPr>
        <p:txBody>
          <a:bodyPr wrap="square" rtlCol="0"/>
          <a:lstStyle/>
          <a:p>
            <a:pPr algn="l">
              <a:lnSpc>
                <a:spcPct val="120000"/>
              </a:lnSpc>
            </a:pPr>
            <a:r>
              <a:rPr lang="zh-CN" altLang="en-US" sz="2000" b="1">
                <a:sym typeface="+mn-ea"/>
              </a:rPr>
              <a:t>阅读《插秧歌》，请描绘阅读后你眼前浮现出的画面（200字左右）</a:t>
            </a:r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5653405" y="1250315"/>
            <a:ext cx="2230120" cy="1799590"/>
          </a:xfrm>
          <a:prstGeom prst="rect">
            <a:avLst/>
          </a:prstGeom>
          <a:noFill/>
        </p:spPr>
        <p:txBody>
          <a:bodyPr wrap="square" rtlCol="0"/>
          <a:lstStyle>
            <a:defPPr>
              <a:defRPr lang="zh-CN"/>
            </a:defPPr>
            <a:lvl1pPr algn="ctr">
              <a:lnSpc>
                <a:spcPct val="120000"/>
              </a:lnSpc>
            </a:lvl1pPr>
          </a:lstStyle>
          <a:p>
            <a:pPr indent="0" algn="ctr"/>
            <a:r>
              <a:rPr lang="zh-CN" altLang="en-US" sz="2000" b="1">
                <a:sym typeface="+mn-ea"/>
              </a:rPr>
              <a:t>选择《插秧歌》中的某一人物形象，给他（她）写一段心灵独白。</a:t>
            </a:r>
          </a:p>
        </p:txBody>
      </p:sp>
    </p:spTree>
  </p:cSld>
  <p:clrMapOvr>
    <a:masterClrMapping/>
  </p:clrMapOvr>
  <p:transition/>
  <p:timing/>
</p:sld>
</file>

<file path=ppt/slides/slide6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cxnSp>
        <p:nvCxnSpPr>
          <p:cNvPr id="28" name="直接连接符 27"/>
          <p:cNvCxnSpPr/>
          <p:nvPr>
            <p:custDataLst>
              <p:tags r:id="rId3"/>
            </p:custDataLst>
          </p:nvPr>
        </p:nvCxnSpPr>
        <p:spPr>
          <a:xfrm flipH="1">
            <a:off x="4112805" y="2255520"/>
            <a:ext cx="1" cy="3943350"/>
          </a:xfrm>
          <a:prstGeom prst="line">
            <a:avLst/>
          </a:prstGeom>
          <a:ln w="12700">
            <a:solidFill>
              <a:srgbClr val="C0C0C0"/>
            </a:solidFill>
            <a:prstDash val="sysDash"/>
          </a:ln>
        </p:spPr>
        <p:style>
          <a:lnRef idx="1">
            <a:srgbClr val="27B1B4"/>
          </a:lnRef>
          <a:fillRef idx="0">
            <a:srgbClr val="27B1B4"/>
          </a:fillRef>
          <a:effectRef idx="0">
            <a:srgbClr val="27B1B4"/>
          </a:effectRef>
          <a:fontRef idx="minor">
            <a:sysClr val="windowText" lastClr="000000"/>
          </a:fontRef>
        </p:style>
      </p:cxnSp>
      <p:grpSp>
        <p:nvGrpSpPr>
          <p:cNvPr id="49" name="组合 48"/>
          <p:cNvGrpSpPr/>
          <p:nvPr>
            <p:custDataLst>
              <p:tags r:id="rId4"/>
            </p:custDataLst>
          </p:nvPr>
        </p:nvGrpSpPr>
        <p:grpSpPr>
          <a:xfrm>
            <a:off x="3111317" y="814896"/>
            <a:ext cx="2002972" cy="2002972"/>
            <a:chOff x="2061027" y="983343"/>
            <a:chExt cx="2002972" cy="2002972"/>
          </a:xfrm>
        </p:grpSpPr>
        <p:sp>
          <p:nvSpPr>
            <p:cNvPr id="25" name="椭圆 24"/>
            <p:cNvSpPr/>
            <p:nvPr>
              <p:custDataLst>
                <p:tags r:id="rId5"/>
              </p:custDataLst>
            </p:nvPr>
          </p:nvSpPr>
          <p:spPr>
            <a:xfrm>
              <a:off x="2061027" y="983343"/>
              <a:ext cx="2002972" cy="2002972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B2B2B2"/>
              </a:solidFill>
              <a:prstDash val="sysDash"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椭圆 23"/>
            <p:cNvSpPr/>
            <p:nvPr>
              <p:custDataLst>
                <p:tags r:id="rId6"/>
              </p:custDataLst>
            </p:nvPr>
          </p:nvSpPr>
          <p:spPr>
            <a:xfrm>
              <a:off x="2261325" y="1183641"/>
              <a:ext cx="1602377" cy="1602377"/>
            </a:xfrm>
            <a:prstGeom prst="ellipse">
              <a:avLst/>
            </a:prstGeom>
            <a:solidFill>
              <a:srgbClr val="508E53"/>
            </a:solidFill>
            <a:ln>
              <a:noFill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Autofit/>
            </a:bodyPr>
            <a:lstStyle/>
            <a:p>
              <a:pPr lvl="0" algn="ctr"/>
              <a:r>
                <a:rPr lang="zh-CN" altLang="en-US" sz="4000" b="1">
                  <a:solidFill>
                    <a:sysClr val="window" lastClr="FFFCFF"/>
                  </a:solidFill>
                </a:rPr>
                <a:t>心灵</a:t>
              </a:r>
            </a:p>
            <a:p>
              <a:pPr lvl="0" algn="ctr"/>
              <a:r>
                <a:rPr lang="zh-CN" altLang="en-US" sz="4000" b="1">
                  <a:solidFill>
                    <a:sysClr val="window" lastClr="FFFCFF"/>
                  </a:solidFill>
                </a:rPr>
                <a:t>独白</a:t>
              </a:r>
            </a:p>
          </p:txBody>
        </p:sp>
      </p:grpSp>
      <p:grpSp>
        <p:nvGrpSpPr>
          <p:cNvPr id="6" name="组合 5"/>
          <p:cNvGrpSpPr/>
          <p:nvPr>
            <p:custDataLst>
              <p:tags r:id="rId7"/>
            </p:custDataLst>
          </p:nvPr>
        </p:nvGrpSpPr>
        <p:grpSpPr>
          <a:xfrm>
            <a:off x="3886698" y="3018166"/>
            <a:ext cx="3567430" cy="937895"/>
            <a:chOff x="2836408" y="2648596"/>
            <a:chExt cx="3567430" cy="937895"/>
          </a:xfrm>
        </p:grpSpPr>
        <p:sp>
          <p:nvSpPr>
            <p:cNvPr id="7" name="矩形 6"/>
            <p:cNvSpPr/>
            <p:nvPr>
              <p:custDataLst>
                <p:tags r:id="rId8"/>
              </p:custDataLst>
            </p:nvPr>
          </p:nvSpPr>
          <p:spPr>
            <a:xfrm>
              <a:off x="3592058" y="2648596"/>
              <a:ext cx="2811780" cy="937895"/>
            </a:xfrm>
            <a:prstGeom prst="rect">
              <a:avLst/>
            </a:prstGeom>
          </p:spPr>
          <p:txBody>
            <a:bodyPr wrap="square" anchor="ctr" anchorCtr="0">
              <a:normAutofit/>
            </a:bodyPr>
            <a:lstStyle/>
            <a:p>
              <a:pPr algn="l">
                <a:lnSpc>
                  <a:spcPct val="120000"/>
                </a:lnSpc>
              </a:pPr>
              <a:r>
                <a:rPr lang="zh-CN" altLang="en-US" sz="2800" b="1" spc="300">
                  <a:latin typeface="微软雅黑" panose="020b0503020204020204" pitchFamily="34" charset="-122"/>
                  <a:ea typeface="微软雅黑" panose="020b0503020204020204" pitchFamily="34" charset="-122"/>
                  <a:cs typeface="+mn-ea"/>
                  <a:sym typeface="+mn-ea"/>
                </a:rPr>
                <a:t>把握诗歌内容</a:t>
              </a:r>
              <a:endParaRPr lang="zh-CN" altLang="en-US" sz="2800" b="1" spc="300">
                <a:solidFill>
                  <a:sysClr val="windowText" lastClr="000000">
                    <a:lumMod val="65000"/>
                    <a:lumOff val="35000"/>
                  </a:sysClr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endParaRPr>
            </a:p>
          </p:txBody>
        </p:sp>
        <p:sp>
          <p:nvSpPr>
            <p:cNvPr id="32" name="椭圆 31"/>
            <p:cNvSpPr/>
            <p:nvPr>
              <p:custDataLst>
                <p:tags r:id="rId9"/>
              </p:custDataLst>
            </p:nvPr>
          </p:nvSpPr>
          <p:spPr>
            <a:xfrm>
              <a:off x="2836408" y="2868718"/>
              <a:ext cx="452210" cy="45221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C0C0C0"/>
              </a:solidFill>
              <a:prstDash val="sysDash"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1" name="椭圆 30"/>
            <p:cNvSpPr/>
            <p:nvPr>
              <p:custDataLst>
                <p:tags r:id="rId10"/>
              </p:custDataLst>
            </p:nvPr>
          </p:nvSpPr>
          <p:spPr>
            <a:xfrm>
              <a:off x="2922113" y="2954423"/>
              <a:ext cx="280800" cy="280800"/>
            </a:xfrm>
            <a:prstGeom prst="ellipse">
              <a:avLst/>
            </a:prstGeom>
            <a:solidFill>
              <a:srgbClr val="69A35B"/>
            </a:solidFill>
            <a:ln>
              <a:noFill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 fontScale="80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5" name="组合 4"/>
          <p:cNvGrpSpPr/>
          <p:nvPr>
            <p:custDataLst>
              <p:tags r:id="rId11"/>
            </p:custDataLst>
          </p:nvPr>
        </p:nvGrpSpPr>
        <p:grpSpPr>
          <a:xfrm>
            <a:off x="3886698" y="4142193"/>
            <a:ext cx="452210" cy="452210"/>
            <a:chOff x="2836408" y="3772623"/>
            <a:chExt cx="452210" cy="452210"/>
          </a:xfrm>
        </p:grpSpPr>
        <p:sp>
          <p:nvSpPr>
            <p:cNvPr id="26" name="椭圆 25"/>
            <p:cNvSpPr/>
            <p:nvPr>
              <p:custDataLst>
                <p:tags r:id="rId12"/>
              </p:custDataLst>
            </p:nvPr>
          </p:nvSpPr>
          <p:spPr>
            <a:xfrm>
              <a:off x="2836408" y="3772623"/>
              <a:ext cx="452210" cy="45221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C0C0C0"/>
              </a:solidFill>
              <a:prstDash val="sysDash"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27" name="椭圆 26"/>
            <p:cNvSpPr/>
            <p:nvPr>
              <p:custDataLst>
                <p:tags r:id="rId13"/>
              </p:custDataLst>
            </p:nvPr>
          </p:nvSpPr>
          <p:spPr>
            <a:xfrm>
              <a:off x="2922113" y="3858328"/>
              <a:ext cx="280800" cy="280800"/>
            </a:xfrm>
            <a:prstGeom prst="ellipse">
              <a:avLst/>
            </a:prstGeom>
            <a:solidFill>
              <a:srgbClr val="69A35B"/>
            </a:solidFill>
            <a:ln>
              <a:noFill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 fontScale="80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" name="组合 3"/>
          <p:cNvGrpSpPr/>
          <p:nvPr>
            <p:custDataLst>
              <p:tags r:id="rId14"/>
            </p:custDataLst>
          </p:nvPr>
        </p:nvGrpSpPr>
        <p:grpSpPr>
          <a:xfrm>
            <a:off x="3886698" y="5046098"/>
            <a:ext cx="452210" cy="452210"/>
            <a:chOff x="2836408" y="4676528"/>
            <a:chExt cx="452210" cy="452210"/>
          </a:xfrm>
        </p:grpSpPr>
        <p:sp>
          <p:nvSpPr>
            <p:cNvPr id="33" name="椭圆 32"/>
            <p:cNvSpPr/>
            <p:nvPr>
              <p:custDataLst>
                <p:tags r:id="rId15"/>
              </p:custDataLst>
            </p:nvPr>
          </p:nvSpPr>
          <p:spPr>
            <a:xfrm>
              <a:off x="2836408" y="4676528"/>
              <a:ext cx="452210" cy="45221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C0C0C0"/>
              </a:solidFill>
              <a:prstDash val="sysDash"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4" name="椭圆 33"/>
            <p:cNvSpPr/>
            <p:nvPr>
              <p:custDataLst>
                <p:tags r:id="rId16"/>
              </p:custDataLst>
            </p:nvPr>
          </p:nvSpPr>
          <p:spPr>
            <a:xfrm>
              <a:off x="2922113" y="4762233"/>
              <a:ext cx="280800" cy="280800"/>
            </a:xfrm>
            <a:prstGeom prst="ellipse">
              <a:avLst/>
            </a:prstGeom>
            <a:solidFill>
              <a:srgbClr val="69A35B"/>
            </a:solidFill>
            <a:ln>
              <a:noFill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 fontScale="80000" lnSpcReduction="10000"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" name="组合 2"/>
          <p:cNvGrpSpPr/>
          <p:nvPr>
            <p:custDataLst>
              <p:tags r:id="rId17"/>
            </p:custDataLst>
          </p:nvPr>
        </p:nvGrpSpPr>
        <p:grpSpPr>
          <a:xfrm>
            <a:off x="3886698" y="5950002"/>
            <a:ext cx="452210" cy="452210"/>
            <a:chOff x="2836408" y="5580432"/>
            <a:chExt cx="452210" cy="452210"/>
          </a:xfrm>
        </p:grpSpPr>
        <p:sp>
          <p:nvSpPr>
            <p:cNvPr id="37" name="椭圆 36"/>
            <p:cNvSpPr/>
            <p:nvPr>
              <p:custDataLst>
                <p:tags r:id="rId18"/>
              </p:custDataLst>
            </p:nvPr>
          </p:nvSpPr>
          <p:spPr>
            <a:xfrm>
              <a:off x="2836408" y="5580432"/>
              <a:ext cx="452210" cy="452210"/>
            </a:xfrm>
            <a:prstGeom prst="ellipse">
              <a:avLst/>
            </a:prstGeom>
            <a:solidFill>
              <a:srgbClr val="FFFFFF"/>
            </a:solidFill>
            <a:ln>
              <a:solidFill>
                <a:srgbClr val="C0C0C0"/>
              </a:solidFill>
              <a:prstDash val="sysDash"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8" name="椭圆 37"/>
            <p:cNvSpPr/>
            <p:nvPr>
              <p:custDataLst>
                <p:tags r:id="rId19"/>
              </p:custDataLst>
            </p:nvPr>
          </p:nvSpPr>
          <p:spPr>
            <a:xfrm>
              <a:off x="2922113" y="5666137"/>
              <a:ext cx="280800" cy="280800"/>
            </a:xfrm>
            <a:prstGeom prst="ellipse">
              <a:avLst/>
            </a:prstGeom>
            <a:solidFill>
              <a:srgbClr val="69A35B"/>
            </a:solidFill>
            <a:ln>
              <a:noFill/>
            </a:ln>
          </p:spPr>
          <p:style>
            <a:lnRef idx="2">
              <a:srgbClr val="27B1B4">
                <a:shade val="50000"/>
              </a:srgbClr>
            </a:lnRef>
            <a:fillRef idx="1">
              <a:srgbClr val="27B1B4"/>
            </a:fillRef>
            <a:effectRef idx="0">
              <a:srgbClr val="27B1B4"/>
            </a:effectRef>
            <a:fontRef idx="minor">
              <a:sysClr val="window" lastClr="FFFCFF"/>
            </a:fontRef>
          </p:style>
          <p:txBody>
            <a:bodyPr lIns="0" tIns="0" rIns="0" bIns="0" rtlCol="0" anchor="ctr">
              <a:normAutofit fontScale="80000" lnSpcReduction="10000"/>
            </a:bodyPr>
            <a:lstStyle/>
            <a:p>
              <a:pPr algn="ctr"/>
              <a:endParaRPr lang="zh-CN" altLang="en-US"/>
            </a:p>
          </p:txBody>
        </p:sp>
      </p:grpSp>
      <p:sp>
        <p:nvSpPr>
          <p:cNvPr id="10" name="文本框 9"/>
          <p:cNvSpPr txBox="1"/>
          <p:nvPr>
            <p:custDataLst>
              <p:tags r:id="rId20"/>
            </p:custDataLst>
          </p:nvPr>
        </p:nvSpPr>
        <p:spPr>
          <a:xfrm>
            <a:off x="5309235" y="1141095"/>
            <a:ext cx="4121150" cy="1476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 spc="300"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+mn-ea"/>
              </a:rPr>
              <a:t>选择《插秧歌》中的某一人物形象，给他（她）写一段心灵独白。</a:t>
            </a:r>
          </a:p>
        </p:txBody>
      </p:sp>
    </p:spTree>
  </p:cSld>
  <p:clrMapOvr>
    <a:masterClrMapping/>
  </p:clrMapOvr>
  <p:transition/>
  <p:timing/>
</p:sld>
</file>

<file path=ppt/slides/slide7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PA_圆角矩形 2"/>
          <p:cNvSpPr/>
          <p:nvPr>
            <p:custDataLst>
              <p:tags r:id="rId3"/>
            </p:custDataLst>
          </p:nvPr>
        </p:nvSpPr>
        <p:spPr>
          <a:xfrm>
            <a:off x="3788321" y="3404007"/>
            <a:ext cx="2256885" cy="2259792"/>
          </a:xfrm>
          <a:custGeom>
            <a:gdLst>
              <a:gd name="connsiteX0" fmla="*/ 0 w 1743075"/>
              <a:gd name="connsiteY0" fmla="*/ 804865 h 1743075"/>
              <a:gd name="connsiteX1" fmla="*/ 804865 w 1743075"/>
              <a:gd name="connsiteY1" fmla="*/ 0 h 1743075"/>
              <a:gd name="connsiteX2" fmla="*/ 938210 w 1743075"/>
              <a:gd name="connsiteY2" fmla="*/ 0 h 1743075"/>
              <a:gd name="connsiteX3" fmla="*/ 1743075 w 1743075"/>
              <a:gd name="connsiteY3" fmla="*/ 804865 h 1743075"/>
              <a:gd name="connsiteX4" fmla="*/ 1743075 w 1743075"/>
              <a:gd name="connsiteY4" fmla="*/ 938210 h 1743075"/>
              <a:gd name="connsiteX5" fmla="*/ 938210 w 1743075"/>
              <a:gd name="connsiteY5" fmla="*/ 1743075 h 1743075"/>
              <a:gd name="connsiteX6" fmla="*/ 804865 w 1743075"/>
              <a:gd name="connsiteY6" fmla="*/ 1743075 h 1743075"/>
              <a:gd name="connsiteX7" fmla="*/ 0 w 1743075"/>
              <a:gd name="connsiteY7" fmla="*/ 938210 h 1743075"/>
              <a:gd name="connsiteX8" fmla="*/ 0 w 1743075"/>
              <a:gd name="connsiteY8" fmla="*/ 804865 h 1743075"/>
              <a:gd name="connsiteX0-1" fmla="*/ 0 w 1828824"/>
              <a:gd name="connsiteY0-2" fmla="*/ 823915 h 1762125"/>
              <a:gd name="connsiteX1-3" fmla="*/ 804865 w 1828824"/>
              <a:gd name="connsiteY1-4" fmla="*/ 19050 h 1762125"/>
              <a:gd name="connsiteX2-5" fmla="*/ 1576385 w 1828824"/>
              <a:gd name="connsiteY2-6" fmla="*/ 0 h 1762125"/>
              <a:gd name="connsiteX3-7" fmla="*/ 1743075 w 1828824"/>
              <a:gd name="connsiteY3-8" fmla="*/ 823915 h 1762125"/>
              <a:gd name="connsiteX4-9" fmla="*/ 1743075 w 1828824"/>
              <a:gd name="connsiteY4-10" fmla="*/ 957260 h 1762125"/>
              <a:gd name="connsiteX5-11" fmla="*/ 938210 w 1828824"/>
              <a:gd name="connsiteY5-12" fmla="*/ 1762125 h 1762125"/>
              <a:gd name="connsiteX6-13" fmla="*/ 804865 w 1828824"/>
              <a:gd name="connsiteY6-14" fmla="*/ 1762125 h 1762125"/>
              <a:gd name="connsiteX7-15" fmla="*/ 0 w 1828824"/>
              <a:gd name="connsiteY7-16" fmla="*/ 957260 h 1762125"/>
              <a:gd name="connsiteX8-17" fmla="*/ 0 w 1828824"/>
              <a:gd name="connsiteY8-18" fmla="*/ 823915 h 1762125"/>
              <a:gd name="connsiteX0-19" fmla="*/ 0 w 1743075"/>
              <a:gd name="connsiteY0-20" fmla="*/ 804865 h 1743075"/>
              <a:gd name="connsiteX1-21" fmla="*/ 804865 w 1743075"/>
              <a:gd name="connsiteY1-22" fmla="*/ 0 h 1743075"/>
              <a:gd name="connsiteX2-23" fmla="*/ 1743075 w 1743075"/>
              <a:gd name="connsiteY2-24" fmla="*/ 804865 h 1743075"/>
              <a:gd name="connsiteX3-25" fmla="*/ 1743075 w 1743075"/>
              <a:gd name="connsiteY3-26" fmla="*/ 938210 h 1743075"/>
              <a:gd name="connsiteX4-27" fmla="*/ 938210 w 1743075"/>
              <a:gd name="connsiteY4-28" fmla="*/ 1743075 h 1743075"/>
              <a:gd name="connsiteX5-29" fmla="*/ 804865 w 1743075"/>
              <a:gd name="connsiteY5-30" fmla="*/ 1743075 h 1743075"/>
              <a:gd name="connsiteX6-31" fmla="*/ 0 w 1743075"/>
              <a:gd name="connsiteY6-32" fmla="*/ 938210 h 1743075"/>
              <a:gd name="connsiteX7-33" fmla="*/ 0 w 1743075"/>
              <a:gd name="connsiteY7-34" fmla="*/ 804865 h 1743075"/>
              <a:gd name="connsiteX0-35" fmla="*/ 0 w 1771650"/>
              <a:gd name="connsiteY0-36" fmla="*/ 923194 h 1861404"/>
              <a:gd name="connsiteX1-37" fmla="*/ 804865 w 1771650"/>
              <a:gd name="connsiteY1-38" fmla="*/ 118329 h 1861404"/>
              <a:gd name="connsiteX2-39" fmla="*/ 1771650 w 1771650"/>
              <a:gd name="connsiteY2-40" fmla="*/ 56419 h 1861404"/>
              <a:gd name="connsiteX3-41" fmla="*/ 1743075 w 1771650"/>
              <a:gd name="connsiteY3-42" fmla="*/ 1056539 h 1861404"/>
              <a:gd name="connsiteX4-43" fmla="*/ 938210 w 1771650"/>
              <a:gd name="connsiteY4-44" fmla="*/ 1861404 h 1861404"/>
              <a:gd name="connsiteX5-45" fmla="*/ 804865 w 1771650"/>
              <a:gd name="connsiteY5-46" fmla="*/ 1861404 h 1861404"/>
              <a:gd name="connsiteX6-47" fmla="*/ 0 w 1771650"/>
              <a:gd name="connsiteY6-48" fmla="*/ 1056539 h 1861404"/>
              <a:gd name="connsiteX7-49" fmla="*/ 0 w 1771650"/>
              <a:gd name="connsiteY7-50" fmla="*/ 923194 h 1861404"/>
              <a:gd name="connsiteX0-51" fmla="*/ 0 w 1743075"/>
              <a:gd name="connsiteY0-52" fmla="*/ 844661 h 1782871"/>
              <a:gd name="connsiteX1-53" fmla="*/ 804865 w 1743075"/>
              <a:gd name="connsiteY1-54" fmla="*/ 39796 h 1782871"/>
              <a:gd name="connsiteX2-55" fmla="*/ 1733550 w 1743075"/>
              <a:gd name="connsiteY2-56" fmla="*/ 82661 h 1782871"/>
              <a:gd name="connsiteX3-57" fmla="*/ 1743075 w 1743075"/>
              <a:gd name="connsiteY3-58" fmla="*/ 978006 h 1782871"/>
              <a:gd name="connsiteX4-59" fmla="*/ 938210 w 1743075"/>
              <a:gd name="connsiteY4-60" fmla="*/ 1782871 h 1782871"/>
              <a:gd name="connsiteX5-61" fmla="*/ 804865 w 1743075"/>
              <a:gd name="connsiteY5-62" fmla="*/ 1782871 h 1782871"/>
              <a:gd name="connsiteX6-63" fmla="*/ 0 w 1743075"/>
              <a:gd name="connsiteY6-64" fmla="*/ 978006 h 1782871"/>
              <a:gd name="connsiteX7-65" fmla="*/ 0 w 1743075"/>
              <a:gd name="connsiteY7-66" fmla="*/ 844661 h 1782871"/>
              <a:gd name="connsiteX0-67" fmla="*/ 0 w 1743075"/>
              <a:gd name="connsiteY0-68" fmla="*/ 804865 h 1743075"/>
              <a:gd name="connsiteX1-69" fmla="*/ 804865 w 1743075"/>
              <a:gd name="connsiteY1-70" fmla="*/ 0 h 1743075"/>
              <a:gd name="connsiteX2-71" fmla="*/ 1733550 w 1743075"/>
              <a:gd name="connsiteY2-72" fmla="*/ 42865 h 1743075"/>
              <a:gd name="connsiteX3-73" fmla="*/ 1743075 w 1743075"/>
              <a:gd name="connsiteY3-74" fmla="*/ 938210 h 1743075"/>
              <a:gd name="connsiteX4-75" fmla="*/ 938210 w 1743075"/>
              <a:gd name="connsiteY4-76" fmla="*/ 1743075 h 1743075"/>
              <a:gd name="connsiteX5-77" fmla="*/ 804865 w 1743075"/>
              <a:gd name="connsiteY5-78" fmla="*/ 1743075 h 1743075"/>
              <a:gd name="connsiteX6-79" fmla="*/ 0 w 1743075"/>
              <a:gd name="connsiteY6-80" fmla="*/ 938210 h 1743075"/>
              <a:gd name="connsiteX7-81" fmla="*/ 0 w 1743075"/>
              <a:gd name="connsiteY7-82" fmla="*/ 804865 h 1743075"/>
              <a:gd name="connsiteX0-83" fmla="*/ 0 w 1743075"/>
              <a:gd name="connsiteY0-84" fmla="*/ 819150 h 1757360"/>
              <a:gd name="connsiteX1-85" fmla="*/ 804865 w 1743075"/>
              <a:gd name="connsiteY1-86" fmla="*/ 14285 h 1757360"/>
              <a:gd name="connsiteX2-87" fmla="*/ 1733550 w 1743075"/>
              <a:gd name="connsiteY2-88" fmla="*/ 0 h 1757360"/>
              <a:gd name="connsiteX3-89" fmla="*/ 1743075 w 1743075"/>
              <a:gd name="connsiteY3-90" fmla="*/ 952495 h 1757360"/>
              <a:gd name="connsiteX4-91" fmla="*/ 938210 w 1743075"/>
              <a:gd name="connsiteY4-92" fmla="*/ 1757360 h 1757360"/>
              <a:gd name="connsiteX5-93" fmla="*/ 804865 w 1743075"/>
              <a:gd name="connsiteY5-94" fmla="*/ 1757360 h 1757360"/>
              <a:gd name="connsiteX6-95" fmla="*/ 0 w 1743075"/>
              <a:gd name="connsiteY6-96" fmla="*/ 952495 h 1757360"/>
              <a:gd name="connsiteX7-97" fmla="*/ 0 w 1743075"/>
              <a:gd name="connsiteY7-98" fmla="*/ 819150 h 1757360"/>
              <a:gd name="connsiteX0-99" fmla="*/ 0 w 1743075"/>
              <a:gd name="connsiteY0-100" fmla="*/ 819150 h 1757360"/>
              <a:gd name="connsiteX1-101" fmla="*/ 804865 w 1743075"/>
              <a:gd name="connsiteY1-102" fmla="*/ 14285 h 1757360"/>
              <a:gd name="connsiteX2-103" fmla="*/ 1733550 w 1743075"/>
              <a:gd name="connsiteY2-104" fmla="*/ 0 h 1757360"/>
              <a:gd name="connsiteX3-105" fmla="*/ 1743075 w 1743075"/>
              <a:gd name="connsiteY3-106" fmla="*/ 952495 h 1757360"/>
              <a:gd name="connsiteX4-107" fmla="*/ 938210 w 1743075"/>
              <a:gd name="connsiteY4-108" fmla="*/ 1757360 h 1757360"/>
              <a:gd name="connsiteX5-109" fmla="*/ 804865 w 1743075"/>
              <a:gd name="connsiteY5-110" fmla="*/ 1757360 h 1757360"/>
              <a:gd name="connsiteX6-111" fmla="*/ 0 w 1743075"/>
              <a:gd name="connsiteY6-112" fmla="*/ 952495 h 1757360"/>
              <a:gd name="connsiteX7-113" fmla="*/ 0 w 1743075"/>
              <a:gd name="connsiteY7-114" fmla="*/ 819150 h 1757360"/>
              <a:gd name="connsiteX0-115" fmla="*/ 0 w 1743075"/>
              <a:gd name="connsiteY0-116" fmla="*/ 804865 h 1743075"/>
              <a:gd name="connsiteX1-117" fmla="*/ 804865 w 1743075"/>
              <a:gd name="connsiteY1-118" fmla="*/ 0 h 1743075"/>
              <a:gd name="connsiteX2-119" fmla="*/ 1733550 w 1743075"/>
              <a:gd name="connsiteY2-120" fmla="*/ 4765 h 1743075"/>
              <a:gd name="connsiteX3-121" fmla="*/ 1743075 w 1743075"/>
              <a:gd name="connsiteY3-122" fmla="*/ 938210 h 1743075"/>
              <a:gd name="connsiteX4-123" fmla="*/ 938210 w 1743075"/>
              <a:gd name="connsiteY4-124" fmla="*/ 1743075 h 1743075"/>
              <a:gd name="connsiteX5-125" fmla="*/ 804865 w 1743075"/>
              <a:gd name="connsiteY5-126" fmla="*/ 1743075 h 1743075"/>
              <a:gd name="connsiteX6-127" fmla="*/ 0 w 1743075"/>
              <a:gd name="connsiteY6-128" fmla="*/ 938210 h 1743075"/>
              <a:gd name="connsiteX7-129" fmla="*/ 0 w 1743075"/>
              <a:gd name="connsiteY7-130" fmla="*/ 804865 h 1743075"/>
              <a:gd name="connsiteX0-131" fmla="*/ 0 w 1743075"/>
              <a:gd name="connsiteY0-132" fmla="*/ 804865 h 1743075"/>
              <a:gd name="connsiteX1-133" fmla="*/ 804865 w 1743075"/>
              <a:gd name="connsiteY1-134" fmla="*/ 0 h 1743075"/>
              <a:gd name="connsiteX2-135" fmla="*/ 1733550 w 1743075"/>
              <a:gd name="connsiteY2-136" fmla="*/ 4765 h 1743075"/>
              <a:gd name="connsiteX3-137" fmla="*/ 1743075 w 1743075"/>
              <a:gd name="connsiteY3-138" fmla="*/ 938210 h 1743075"/>
              <a:gd name="connsiteX4-139" fmla="*/ 938210 w 1743075"/>
              <a:gd name="connsiteY4-140" fmla="*/ 1743075 h 1743075"/>
              <a:gd name="connsiteX5-141" fmla="*/ 804865 w 1743075"/>
              <a:gd name="connsiteY5-142" fmla="*/ 1743075 h 1743075"/>
              <a:gd name="connsiteX6-143" fmla="*/ 0 w 1743075"/>
              <a:gd name="connsiteY6-144" fmla="*/ 938210 h 1743075"/>
              <a:gd name="connsiteX7-145" fmla="*/ 0 w 1743075"/>
              <a:gd name="connsiteY7-146" fmla="*/ 804865 h 1743075"/>
              <a:gd name="connsiteX0-147" fmla="*/ 0 w 1743075"/>
              <a:gd name="connsiteY0-148" fmla="*/ 807641 h 1745851"/>
              <a:gd name="connsiteX1-149" fmla="*/ 804865 w 1743075"/>
              <a:gd name="connsiteY1-150" fmla="*/ 2776 h 1745851"/>
              <a:gd name="connsiteX2-151" fmla="*/ 1733550 w 1743075"/>
              <a:gd name="connsiteY2-152" fmla="*/ 7541 h 1745851"/>
              <a:gd name="connsiteX3-153" fmla="*/ 1743075 w 1743075"/>
              <a:gd name="connsiteY3-154" fmla="*/ 940986 h 1745851"/>
              <a:gd name="connsiteX4-155" fmla="*/ 938210 w 1743075"/>
              <a:gd name="connsiteY4-156" fmla="*/ 1745851 h 1745851"/>
              <a:gd name="connsiteX5-157" fmla="*/ 804865 w 1743075"/>
              <a:gd name="connsiteY5-158" fmla="*/ 1745851 h 1745851"/>
              <a:gd name="connsiteX6-159" fmla="*/ 0 w 1743075"/>
              <a:gd name="connsiteY6-160" fmla="*/ 940986 h 1745851"/>
              <a:gd name="connsiteX7-161" fmla="*/ 0 w 1743075"/>
              <a:gd name="connsiteY7-162" fmla="*/ 807641 h 1745851"/>
              <a:gd name="connsiteX0-163" fmla="*/ 0 w 1743075"/>
              <a:gd name="connsiteY0-164" fmla="*/ 807641 h 1756996"/>
              <a:gd name="connsiteX1-165" fmla="*/ 804865 w 1743075"/>
              <a:gd name="connsiteY1-166" fmla="*/ 2776 h 1756996"/>
              <a:gd name="connsiteX2-167" fmla="*/ 1733550 w 1743075"/>
              <a:gd name="connsiteY2-168" fmla="*/ 7541 h 1756996"/>
              <a:gd name="connsiteX3-169" fmla="*/ 1743075 w 1743075"/>
              <a:gd name="connsiteY3-170" fmla="*/ 940986 h 1756996"/>
              <a:gd name="connsiteX4-171" fmla="*/ 938210 w 1743075"/>
              <a:gd name="connsiteY4-172" fmla="*/ 1745851 h 1756996"/>
              <a:gd name="connsiteX5-173" fmla="*/ 804865 w 1743075"/>
              <a:gd name="connsiteY5-174" fmla="*/ 1745851 h 1756996"/>
              <a:gd name="connsiteX6-175" fmla="*/ 0 w 1743075"/>
              <a:gd name="connsiteY6-176" fmla="*/ 1407711 h 1756996"/>
              <a:gd name="connsiteX7-177" fmla="*/ 0 w 1743075"/>
              <a:gd name="connsiteY7-178" fmla="*/ 807641 h 1756996"/>
              <a:gd name="connsiteX0-179" fmla="*/ 0 w 1743075"/>
              <a:gd name="connsiteY0-180" fmla="*/ 807641 h 1745851"/>
              <a:gd name="connsiteX1-181" fmla="*/ 804865 w 1743075"/>
              <a:gd name="connsiteY1-182" fmla="*/ 2776 h 1745851"/>
              <a:gd name="connsiteX2-183" fmla="*/ 1733550 w 1743075"/>
              <a:gd name="connsiteY2-184" fmla="*/ 7541 h 1745851"/>
              <a:gd name="connsiteX3-185" fmla="*/ 1743075 w 1743075"/>
              <a:gd name="connsiteY3-186" fmla="*/ 940986 h 1745851"/>
              <a:gd name="connsiteX4-187" fmla="*/ 938210 w 1743075"/>
              <a:gd name="connsiteY4-188" fmla="*/ 1745851 h 1745851"/>
              <a:gd name="connsiteX5-189" fmla="*/ 804865 w 1743075"/>
              <a:gd name="connsiteY5-190" fmla="*/ 1745851 h 1745851"/>
              <a:gd name="connsiteX6-191" fmla="*/ 0 w 1743075"/>
              <a:gd name="connsiteY6-192" fmla="*/ 807641 h 1745851"/>
              <a:gd name="connsiteX0-193" fmla="*/ 18174 w 1761249"/>
              <a:gd name="connsiteY0-194" fmla="*/ 807641 h 1745851"/>
              <a:gd name="connsiteX1-195" fmla="*/ 823039 w 1761249"/>
              <a:gd name="connsiteY1-196" fmla="*/ 2776 h 1745851"/>
              <a:gd name="connsiteX2-197" fmla="*/ 1751724 w 1761249"/>
              <a:gd name="connsiteY2-198" fmla="*/ 7541 h 1745851"/>
              <a:gd name="connsiteX3-199" fmla="*/ 1761249 w 1761249"/>
              <a:gd name="connsiteY3-200" fmla="*/ 940986 h 1745851"/>
              <a:gd name="connsiteX4-201" fmla="*/ 956384 w 1761249"/>
              <a:gd name="connsiteY4-202" fmla="*/ 1745851 h 1745851"/>
              <a:gd name="connsiteX5-203" fmla="*/ 99139 w 1761249"/>
              <a:gd name="connsiteY5-204" fmla="*/ 1745851 h 1745851"/>
              <a:gd name="connsiteX6-205" fmla="*/ 18174 w 1761249"/>
              <a:gd name="connsiteY6-206" fmla="*/ 807641 h 1745851"/>
              <a:gd name="connsiteX0-207" fmla="*/ 0 w 1743075"/>
              <a:gd name="connsiteY0-208" fmla="*/ 807641 h 1745851"/>
              <a:gd name="connsiteX1-209" fmla="*/ 804865 w 1743075"/>
              <a:gd name="connsiteY1-210" fmla="*/ 2776 h 1745851"/>
              <a:gd name="connsiteX2-211" fmla="*/ 1733550 w 1743075"/>
              <a:gd name="connsiteY2-212" fmla="*/ 7541 h 1745851"/>
              <a:gd name="connsiteX3-213" fmla="*/ 1743075 w 1743075"/>
              <a:gd name="connsiteY3-214" fmla="*/ 940986 h 1745851"/>
              <a:gd name="connsiteX4-215" fmla="*/ 938210 w 1743075"/>
              <a:gd name="connsiteY4-216" fmla="*/ 1745851 h 1745851"/>
              <a:gd name="connsiteX5-217" fmla="*/ 80965 w 1743075"/>
              <a:gd name="connsiteY5-218" fmla="*/ 1745851 h 1745851"/>
              <a:gd name="connsiteX6-219" fmla="*/ 0 w 1743075"/>
              <a:gd name="connsiteY6-220" fmla="*/ 807641 h 1745851"/>
              <a:gd name="connsiteX0-221" fmla="*/ 0 w 1743075"/>
              <a:gd name="connsiteY0-222" fmla="*/ 807641 h 1745851"/>
              <a:gd name="connsiteX1-223" fmla="*/ 804865 w 1743075"/>
              <a:gd name="connsiteY1-224" fmla="*/ 2776 h 1745851"/>
              <a:gd name="connsiteX2-225" fmla="*/ 1733550 w 1743075"/>
              <a:gd name="connsiteY2-226" fmla="*/ 7541 h 1745851"/>
              <a:gd name="connsiteX3-227" fmla="*/ 1743075 w 1743075"/>
              <a:gd name="connsiteY3-228" fmla="*/ 940986 h 1745851"/>
              <a:gd name="connsiteX4-229" fmla="*/ 938210 w 1743075"/>
              <a:gd name="connsiteY4-230" fmla="*/ 1745851 h 1745851"/>
              <a:gd name="connsiteX5-231" fmla="*/ 42865 w 1743075"/>
              <a:gd name="connsiteY5-232" fmla="*/ 1726801 h 1745851"/>
              <a:gd name="connsiteX6-233" fmla="*/ 0 w 1743075"/>
              <a:gd name="connsiteY6-234" fmla="*/ 807641 h 1745851"/>
              <a:gd name="connsiteX0-235" fmla="*/ 0 w 1743075"/>
              <a:gd name="connsiteY0-236" fmla="*/ 807641 h 1745851"/>
              <a:gd name="connsiteX1-237" fmla="*/ 804865 w 1743075"/>
              <a:gd name="connsiteY1-238" fmla="*/ 2776 h 1745851"/>
              <a:gd name="connsiteX2-239" fmla="*/ 1733550 w 1743075"/>
              <a:gd name="connsiteY2-240" fmla="*/ 7541 h 1745851"/>
              <a:gd name="connsiteX3-241" fmla="*/ 1743075 w 1743075"/>
              <a:gd name="connsiteY3-242" fmla="*/ 940986 h 1745851"/>
              <a:gd name="connsiteX4-243" fmla="*/ 938210 w 1743075"/>
              <a:gd name="connsiteY4-244" fmla="*/ 1745851 h 1745851"/>
              <a:gd name="connsiteX5-245" fmla="*/ 42865 w 1743075"/>
              <a:gd name="connsiteY5-246" fmla="*/ 1726801 h 1745851"/>
              <a:gd name="connsiteX6-247" fmla="*/ 0 w 1743075"/>
              <a:gd name="connsiteY6-248" fmla="*/ 807641 h 1745851"/>
              <a:gd name="connsiteX0-249" fmla="*/ 3940 w 1747015"/>
              <a:gd name="connsiteY0-250" fmla="*/ 807641 h 1745851"/>
              <a:gd name="connsiteX1-251" fmla="*/ 808805 w 1747015"/>
              <a:gd name="connsiteY1-252" fmla="*/ 2776 h 1745851"/>
              <a:gd name="connsiteX2-253" fmla="*/ 1737490 w 1747015"/>
              <a:gd name="connsiteY2-254" fmla="*/ 7541 h 1745851"/>
              <a:gd name="connsiteX3-255" fmla="*/ 1747015 w 1747015"/>
              <a:gd name="connsiteY3-256" fmla="*/ 940986 h 1745851"/>
              <a:gd name="connsiteX4-257" fmla="*/ 942150 w 1747015"/>
              <a:gd name="connsiteY4-258" fmla="*/ 1745851 h 1745851"/>
              <a:gd name="connsiteX5-259" fmla="*/ 27755 w 1747015"/>
              <a:gd name="connsiteY5-260" fmla="*/ 1726801 h 1745851"/>
              <a:gd name="connsiteX6-261" fmla="*/ 3940 w 1747015"/>
              <a:gd name="connsiteY6-262" fmla="*/ 807641 h 1745851"/>
              <a:gd name="connsiteX0-263" fmla="*/ 0 w 1743075"/>
              <a:gd name="connsiteY0-264" fmla="*/ 807641 h 1745851"/>
              <a:gd name="connsiteX1-265" fmla="*/ 804865 w 1743075"/>
              <a:gd name="connsiteY1-266" fmla="*/ 2776 h 1745851"/>
              <a:gd name="connsiteX2-267" fmla="*/ 1733550 w 1743075"/>
              <a:gd name="connsiteY2-268" fmla="*/ 7541 h 1745851"/>
              <a:gd name="connsiteX3-269" fmla="*/ 1743075 w 1743075"/>
              <a:gd name="connsiteY3-270" fmla="*/ 940986 h 1745851"/>
              <a:gd name="connsiteX4-271" fmla="*/ 938210 w 1743075"/>
              <a:gd name="connsiteY4-272" fmla="*/ 1745851 h 1745851"/>
              <a:gd name="connsiteX5-273" fmla="*/ 23815 w 1743075"/>
              <a:gd name="connsiteY5-274" fmla="*/ 1726801 h 1745851"/>
              <a:gd name="connsiteX6-275" fmla="*/ 0 w 1743075"/>
              <a:gd name="connsiteY6-276" fmla="*/ 807641 h 1745851"/>
              <a:gd name="connsiteX0-277" fmla="*/ 0 w 1743075"/>
              <a:gd name="connsiteY0-278" fmla="*/ 807641 h 1745851"/>
              <a:gd name="connsiteX1-279" fmla="*/ 804865 w 1743075"/>
              <a:gd name="connsiteY1-280" fmla="*/ 2776 h 1745851"/>
              <a:gd name="connsiteX2-281" fmla="*/ 1733550 w 1743075"/>
              <a:gd name="connsiteY2-282" fmla="*/ 7541 h 1745851"/>
              <a:gd name="connsiteX3-283" fmla="*/ 1743075 w 1743075"/>
              <a:gd name="connsiteY3-284" fmla="*/ 940986 h 1745851"/>
              <a:gd name="connsiteX4-285" fmla="*/ 938210 w 1743075"/>
              <a:gd name="connsiteY4-286" fmla="*/ 1745851 h 1745851"/>
              <a:gd name="connsiteX5-287" fmla="*/ 23815 w 1743075"/>
              <a:gd name="connsiteY5-288" fmla="*/ 1726801 h 1745851"/>
              <a:gd name="connsiteX6-289" fmla="*/ 0 w 1743075"/>
              <a:gd name="connsiteY6-290" fmla="*/ 807641 h 1745851"/>
              <a:gd name="connsiteX0-291" fmla="*/ 2315 w 1745390"/>
              <a:gd name="connsiteY0-292" fmla="*/ 807641 h 1745851"/>
              <a:gd name="connsiteX1-293" fmla="*/ 807180 w 1745390"/>
              <a:gd name="connsiteY1-294" fmla="*/ 2776 h 1745851"/>
              <a:gd name="connsiteX2-295" fmla="*/ 1735865 w 1745390"/>
              <a:gd name="connsiteY2-296" fmla="*/ 7541 h 1745851"/>
              <a:gd name="connsiteX3-297" fmla="*/ 1745390 w 1745390"/>
              <a:gd name="connsiteY3-298" fmla="*/ 940986 h 1745851"/>
              <a:gd name="connsiteX4-299" fmla="*/ 940525 w 1745390"/>
              <a:gd name="connsiteY4-300" fmla="*/ 1745851 h 1745851"/>
              <a:gd name="connsiteX5-301" fmla="*/ 7878 w 1745390"/>
              <a:gd name="connsiteY5-302" fmla="*/ 1726801 h 1745851"/>
              <a:gd name="connsiteX6-303" fmla="*/ 2315 w 1745390"/>
              <a:gd name="connsiteY6-304" fmla="*/ 807641 h 1745851"/>
              <a:gd name="connsiteX0-305" fmla="*/ 0 w 1743075"/>
              <a:gd name="connsiteY0-306" fmla="*/ 807641 h 1745851"/>
              <a:gd name="connsiteX1-307" fmla="*/ 804865 w 1743075"/>
              <a:gd name="connsiteY1-308" fmla="*/ 2776 h 1745851"/>
              <a:gd name="connsiteX2-309" fmla="*/ 1733550 w 1743075"/>
              <a:gd name="connsiteY2-310" fmla="*/ 7541 h 1745851"/>
              <a:gd name="connsiteX3-311" fmla="*/ 1743075 w 1743075"/>
              <a:gd name="connsiteY3-312" fmla="*/ 940986 h 1745851"/>
              <a:gd name="connsiteX4-313" fmla="*/ 938210 w 1743075"/>
              <a:gd name="connsiteY4-314" fmla="*/ 1745851 h 1745851"/>
              <a:gd name="connsiteX5-315" fmla="*/ 5563 w 1743075"/>
              <a:gd name="connsiteY5-316" fmla="*/ 1726801 h 1745851"/>
              <a:gd name="connsiteX6-317" fmla="*/ 0 w 1743075"/>
              <a:gd name="connsiteY6-318" fmla="*/ 807641 h 1745851"/>
              <a:gd name="connsiteX0-319" fmla="*/ 0 w 1743075"/>
              <a:gd name="connsiteY0-320" fmla="*/ 807641 h 1745851"/>
              <a:gd name="connsiteX1-321" fmla="*/ 804865 w 1743075"/>
              <a:gd name="connsiteY1-322" fmla="*/ 2776 h 1745851"/>
              <a:gd name="connsiteX2-323" fmla="*/ 1733550 w 1743075"/>
              <a:gd name="connsiteY2-324" fmla="*/ 7541 h 1745851"/>
              <a:gd name="connsiteX3-325" fmla="*/ 1743075 w 1743075"/>
              <a:gd name="connsiteY3-326" fmla="*/ 940986 h 1745851"/>
              <a:gd name="connsiteX4-327" fmla="*/ 938210 w 1743075"/>
              <a:gd name="connsiteY4-328" fmla="*/ 1745851 h 1745851"/>
              <a:gd name="connsiteX5-329" fmla="*/ 5563 w 1743075"/>
              <a:gd name="connsiteY5-330" fmla="*/ 1726801 h 1745851"/>
              <a:gd name="connsiteX6-331" fmla="*/ 0 w 1743075"/>
              <a:gd name="connsiteY6-332" fmla="*/ 807641 h 1745851"/>
              <a:gd name="connsiteX0-333" fmla="*/ 0 w 1743075"/>
              <a:gd name="connsiteY0-334" fmla="*/ 807641 h 1745851"/>
              <a:gd name="connsiteX1-335" fmla="*/ 804865 w 1743075"/>
              <a:gd name="connsiteY1-336" fmla="*/ 2776 h 1745851"/>
              <a:gd name="connsiteX2-337" fmla="*/ 1733550 w 1743075"/>
              <a:gd name="connsiteY2-338" fmla="*/ 7541 h 1745851"/>
              <a:gd name="connsiteX3-339" fmla="*/ 1743075 w 1743075"/>
              <a:gd name="connsiteY3-340" fmla="*/ 940986 h 1745851"/>
              <a:gd name="connsiteX4-341" fmla="*/ 938210 w 1743075"/>
              <a:gd name="connsiteY4-342" fmla="*/ 1745851 h 1745851"/>
              <a:gd name="connsiteX5-343" fmla="*/ 5563 w 1743075"/>
              <a:gd name="connsiteY5-344" fmla="*/ 1726801 h 1745851"/>
              <a:gd name="connsiteX6-345" fmla="*/ 0 w 1743075"/>
              <a:gd name="connsiteY6-346" fmla="*/ 807641 h 174585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743075" h="1745851">
                <a:moveTo>
                  <a:pt x="0" y="807641"/>
                </a:moveTo>
                <a:cubicBezTo>
                  <a:pt x="0" y="363126"/>
                  <a:pt x="360350" y="2776"/>
                  <a:pt x="804865" y="2776"/>
                </a:cubicBezTo>
                <a:cubicBezTo>
                  <a:pt x="1095377" y="2776"/>
                  <a:pt x="1129507" y="-5952"/>
                  <a:pt x="1733550" y="7541"/>
                </a:cubicBezTo>
                <a:cubicBezTo>
                  <a:pt x="1746250" y="385364"/>
                  <a:pt x="1739900" y="629838"/>
                  <a:pt x="1743075" y="940986"/>
                </a:cubicBezTo>
                <a:cubicBezTo>
                  <a:pt x="1743075" y="1385501"/>
                  <a:pt x="1382725" y="1745851"/>
                  <a:pt x="938210" y="1745851"/>
                </a:cubicBezTo>
                <a:cubicBezTo>
                  <a:pt x="627328" y="1739501"/>
                  <a:pt x="380328" y="1742277"/>
                  <a:pt x="5563" y="1726801"/>
                </a:cubicBezTo>
                <a:cubicBezTo>
                  <a:pt x="1196" y="1199756"/>
                  <a:pt x="0" y="1098153"/>
                  <a:pt x="0" y="807641"/>
                </a:cubicBezTo>
                <a:close/>
              </a:path>
            </a:pathLst>
          </a:custGeom>
          <a:gradFill>
            <a:gsLst>
              <a:gs pos="2000">
                <a:srgbClr val="3498DB"/>
              </a:gs>
              <a:gs pos="100000">
                <a:srgbClr val="3498DB">
                  <a:lumMod val="60000"/>
                  <a:lumOff val="40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2700000" algn="tl" rotWithShape="0">
              <a:srgbClr val="000000">
                <a:lumMod val="95000"/>
                <a:lumOff val="5000"/>
                <a:alpha val="28000"/>
              </a:srgbClr>
            </a:outerShdw>
          </a:effectLst>
        </p:spPr>
        <p:txBody>
          <a:bodyPr rtlCol="0" anchor="ctr">
            <a:noAutofit/>
          </a:bodyPr>
          <a:lstStyle/>
          <a:p>
            <a:endParaRPr lang="zh-CN" altLang="en-US" sz="4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PA_圆角矩形 2"/>
          <p:cNvSpPr/>
          <p:nvPr>
            <p:custDataLst>
              <p:tags r:id="rId4"/>
            </p:custDataLst>
          </p:nvPr>
        </p:nvSpPr>
        <p:spPr>
          <a:xfrm>
            <a:off x="6095825" y="1085719"/>
            <a:ext cx="2256885" cy="2259792"/>
          </a:xfrm>
          <a:custGeom>
            <a:gdLst>
              <a:gd name="connsiteX0" fmla="*/ 0 w 1743075"/>
              <a:gd name="connsiteY0" fmla="*/ 804865 h 1743075"/>
              <a:gd name="connsiteX1" fmla="*/ 804865 w 1743075"/>
              <a:gd name="connsiteY1" fmla="*/ 0 h 1743075"/>
              <a:gd name="connsiteX2" fmla="*/ 938210 w 1743075"/>
              <a:gd name="connsiteY2" fmla="*/ 0 h 1743075"/>
              <a:gd name="connsiteX3" fmla="*/ 1743075 w 1743075"/>
              <a:gd name="connsiteY3" fmla="*/ 804865 h 1743075"/>
              <a:gd name="connsiteX4" fmla="*/ 1743075 w 1743075"/>
              <a:gd name="connsiteY4" fmla="*/ 938210 h 1743075"/>
              <a:gd name="connsiteX5" fmla="*/ 938210 w 1743075"/>
              <a:gd name="connsiteY5" fmla="*/ 1743075 h 1743075"/>
              <a:gd name="connsiteX6" fmla="*/ 804865 w 1743075"/>
              <a:gd name="connsiteY6" fmla="*/ 1743075 h 1743075"/>
              <a:gd name="connsiteX7" fmla="*/ 0 w 1743075"/>
              <a:gd name="connsiteY7" fmla="*/ 938210 h 1743075"/>
              <a:gd name="connsiteX8" fmla="*/ 0 w 1743075"/>
              <a:gd name="connsiteY8" fmla="*/ 804865 h 1743075"/>
              <a:gd name="connsiteX0-1" fmla="*/ 0 w 1828824"/>
              <a:gd name="connsiteY0-2" fmla="*/ 823915 h 1762125"/>
              <a:gd name="connsiteX1-3" fmla="*/ 804865 w 1828824"/>
              <a:gd name="connsiteY1-4" fmla="*/ 19050 h 1762125"/>
              <a:gd name="connsiteX2-5" fmla="*/ 1576385 w 1828824"/>
              <a:gd name="connsiteY2-6" fmla="*/ 0 h 1762125"/>
              <a:gd name="connsiteX3-7" fmla="*/ 1743075 w 1828824"/>
              <a:gd name="connsiteY3-8" fmla="*/ 823915 h 1762125"/>
              <a:gd name="connsiteX4-9" fmla="*/ 1743075 w 1828824"/>
              <a:gd name="connsiteY4-10" fmla="*/ 957260 h 1762125"/>
              <a:gd name="connsiteX5-11" fmla="*/ 938210 w 1828824"/>
              <a:gd name="connsiteY5-12" fmla="*/ 1762125 h 1762125"/>
              <a:gd name="connsiteX6-13" fmla="*/ 804865 w 1828824"/>
              <a:gd name="connsiteY6-14" fmla="*/ 1762125 h 1762125"/>
              <a:gd name="connsiteX7-15" fmla="*/ 0 w 1828824"/>
              <a:gd name="connsiteY7-16" fmla="*/ 957260 h 1762125"/>
              <a:gd name="connsiteX8-17" fmla="*/ 0 w 1828824"/>
              <a:gd name="connsiteY8-18" fmla="*/ 823915 h 1762125"/>
              <a:gd name="connsiteX0-19" fmla="*/ 0 w 1743075"/>
              <a:gd name="connsiteY0-20" fmla="*/ 804865 h 1743075"/>
              <a:gd name="connsiteX1-21" fmla="*/ 804865 w 1743075"/>
              <a:gd name="connsiteY1-22" fmla="*/ 0 h 1743075"/>
              <a:gd name="connsiteX2-23" fmla="*/ 1743075 w 1743075"/>
              <a:gd name="connsiteY2-24" fmla="*/ 804865 h 1743075"/>
              <a:gd name="connsiteX3-25" fmla="*/ 1743075 w 1743075"/>
              <a:gd name="connsiteY3-26" fmla="*/ 938210 h 1743075"/>
              <a:gd name="connsiteX4-27" fmla="*/ 938210 w 1743075"/>
              <a:gd name="connsiteY4-28" fmla="*/ 1743075 h 1743075"/>
              <a:gd name="connsiteX5-29" fmla="*/ 804865 w 1743075"/>
              <a:gd name="connsiteY5-30" fmla="*/ 1743075 h 1743075"/>
              <a:gd name="connsiteX6-31" fmla="*/ 0 w 1743075"/>
              <a:gd name="connsiteY6-32" fmla="*/ 938210 h 1743075"/>
              <a:gd name="connsiteX7-33" fmla="*/ 0 w 1743075"/>
              <a:gd name="connsiteY7-34" fmla="*/ 804865 h 1743075"/>
              <a:gd name="connsiteX0-35" fmla="*/ 0 w 1771650"/>
              <a:gd name="connsiteY0-36" fmla="*/ 923194 h 1861404"/>
              <a:gd name="connsiteX1-37" fmla="*/ 804865 w 1771650"/>
              <a:gd name="connsiteY1-38" fmla="*/ 118329 h 1861404"/>
              <a:gd name="connsiteX2-39" fmla="*/ 1771650 w 1771650"/>
              <a:gd name="connsiteY2-40" fmla="*/ 56419 h 1861404"/>
              <a:gd name="connsiteX3-41" fmla="*/ 1743075 w 1771650"/>
              <a:gd name="connsiteY3-42" fmla="*/ 1056539 h 1861404"/>
              <a:gd name="connsiteX4-43" fmla="*/ 938210 w 1771650"/>
              <a:gd name="connsiteY4-44" fmla="*/ 1861404 h 1861404"/>
              <a:gd name="connsiteX5-45" fmla="*/ 804865 w 1771650"/>
              <a:gd name="connsiteY5-46" fmla="*/ 1861404 h 1861404"/>
              <a:gd name="connsiteX6-47" fmla="*/ 0 w 1771650"/>
              <a:gd name="connsiteY6-48" fmla="*/ 1056539 h 1861404"/>
              <a:gd name="connsiteX7-49" fmla="*/ 0 w 1771650"/>
              <a:gd name="connsiteY7-50" fmla="*/ 923194 h 1861404"/>
              <a:gd name="connsiteX0-51" fmla="*/ 0 w 1743075"/>
              <a:gd name="connsiteY0-52" fmla="*/ 844661 h 1782871"/>
              <a:gd name="connsiteX1-53" fmla="*/ 804865 w 1743075"/>
              <a:gd name="connsiteY1-54" fmla="*/ 39796 h 1782871"/>
              <a:gd name="connsiteX2-55" fmla="*/ 1733550 w 1743075"/>
              <a:gd name="connsiteY2-56" fmla="*/ 82661 h 1782871"/>
              <a:gd name="connsiteX3-57" fmla="*/ 1743075 w 1743075"/>
              <a:gd name="connsiteY3-58" fmla="*/ 978006 h 1782871"/>
              <a:gd name="connsiteX4-59" fmla="*/ 938210 w 1743075"/>
              <a:gd name="connsiteY4-60" fmla="*/ 1782871 h 1782871"/>
              <a:gd name="connsiteX5-61" fmla="*/ 804865 w 1743075"/>
              <a:gd name="connsiteY5-62" fmla="*/ 1782871 h 1782871"/>
              <a:gd name="connsiteX6-63" fmla="*/ 0 w 1743075"/>
              <a:gd name="connsiteY6-64" fmla="*/ 978006 h 1782871"/>
              <a:gd name="connsiteX7-65" fmla="*/ 0 w 1743075"/>
              <a:gd name="connsiteY7-66" fmla="*/ 844661 h 1782871"/>
              <a:gd name="connsiteX0-67" fmla="*/ 0 w 1743075"/>
              <a:gd name="connsiteY0-68" fmla="*/ 804865 h 1743075"/>
              <a:gd name="connsiteX1-69" fmla="*/ 804865 w 1743075"/>
              <a:gd name="connsiteY1-70" fmla="*/ 0 h 1743075"/>
              <a:gd name="connsiteX2-71" fmla="*/ 1733550 w 1743075"/>
              <a:gd name="connsiteY2-72" fmla="*/ 42865 h 1743075"/>
              <a:gd name="connsiteX3-73" fmla="*/ 1743075 w 1743075"/>
              <a:gd name="connsiteY3-74" fmla="*/ 938210 h 1743075"/>
              <a:gd name="connsiteX4-75" fmla="*/ 938210 w 1743075"/>
              <a:gd name="connsiteY4-76" fmla="*/ 1743075 h 1743075"/>
              <a:gd name="connsiteX5-77" fmla="*/ 804865 w 1743075"/>
              <a:gd name="connsiteY5-78" fmla="*/ 1743075 h 1743075"/>
              <a:gd name="connsiteX6-79" fmla="*/ 0 w 1743075"/>
              <a:gd name="connsiteY6-80" fmla="*/ 938210 h 1743075"/>
              <a:gd name="connsiteX7-81" fmla="*/ 0 w 1743075"/>
              <a:gd name="connsiteY7-82" fmla="*/ 804865 h 1743075"/>
              <a:gd name="connsiteX0-83" fmla="*/ 0 w 1743075"/>
              <a:gd name="connsiteY0-84" fmla="*/ 819150 h 1757360"/>
              <a:gd name="connsiteX1-85" fmla="*/ 804865 w 1743075"/>
              <a:gd name="connsiteY1-86" fmla="*/ 14285 h 1757360"/>
              <a:gd name="connsiteX2-87" fmla="*/ 1733550 w 1743075"/>
              <a:gd name="connsiteY2-88" fmla="*/ 0 h 1757360"/>
              <a:gd name="connsiteX3-89" fmla="*/ 1743075 w 1743075"/>
              <a:gd name="connsiteY3-90" fmla="*/ 952495 h 1757360"/>
              <a:gd name="connsiteX4-91" fmla="*/ 938210 w 1743075"/>
              <a:gd name="connsiteY4-92" fmla="*/ 1757360 h 1757360"/>
              <a:gd name="connsiteX5-93" fmla="*/ 804865 w 1743075"/>
              <a:gd name="connsiteY5-94" fmla="*/ 1757360 h 1757360"/>
              <a:gd name="connsiteX6-95" fmla="*/ 0 w 1743075"/>
              <a:gd name="connsiteY6-96" fmla="*/ 952495 h 1757360"/>
              <a:gd name="connsiteX7-97" fmla="*/ 0 w 1743075"/>
              <a:gd name="connsiteY7-98" fmla="*/ 819150 h 1757360"/>
              <a:gd name="connsiteX0-99" fmla="*/ 0 w 1743075"/>
              <a:gd name="connsiteY0-100" fmla="*/ 819150 h 1757360"/>
              <a:gd name="connsiteX1-101" fmla="*/ 804865 w 1743075"/>
              <a:gd name="connsiteY1-102" fmla="*/ 14285 h 1757360"/>
              <a:gd name="connsiteX2-103" fmla="*/ 1733550 w 1743075"/>
              <a:gd name="connsiteY2-104" fmla="*/ 0 h 1757360"/>
              <a:gd name="connsiteX3-105" fmla="*/ 1743075 w 1743075"/>
              <a:gd name="connsiteY3-106" fmla="*/ 952495 h 1757360"/>
              <a:gd name="connsiteX4-107" fmla="*/ 938210 w 1743075"/>
              <a:gd name="connsiteY4-108" fmla="*/ 1757360 h 1757360"/>
              <a:gd name="connsiteX5-109" fmla="*/ 804865 w 1743075"/>
              <a:gd name="connsiteY5-110" fmla="*/ 1757360 h 1757360"/>
              <a:gd name="connsiteX6-111" fmla="*/ 0 w 1743075"/>
              <a:gd name="connsiteY6-112" fmla="*/ 952495 h 1757360"/>
              <a:gd name="connsiteX7-113" fmla="*/ 0 w 1743075"/>
              <a:gd name="connsiteY7-114" fmla="*/ 819150 h 1757360"/>
              <a:gd name="connsiteX0-115" fmla="*/ 0 w 1743075"/>
              <a:gd name="connsiteY0-116" fmla="*/ 804865 h 1743075"/>
              <a:gd name="connsiteX1-117" fmla="*/ 804865 w 1743075"/>
              <a:gd name="connsiteY1-118" fmla="*/ 0 h 1743075"/>
              <a:gd name="connsiteX2-119" fmla="*/ 1733550 w 1743075"/>
              <a:gd name="connsiteY2-120" fmla="*/ 4765 h 1743075"/>
              <a:gd name="connsiteX3-121" fmla="*/ 1743075 w 1743075"/>
              <a:gd name="connsiteY3-122" fmla="*/ 938210 h 1743075"/>
              <a:gd name="connsiteX4-123" fmla="*/ 938210 w 1743075"/>
              <a:gd name="connsiteY4-124" fmla="*/ 1743075 h 1743075"/>
              <a:gd name="connsiteX5-125" fmla="*/ 804865 w 1743075"/>
              <a:gd name="connsiteY5-126" fmla="*/ 1743075 h 1743075"/>
              <a:gd name="connsiteX6-127" fmla="*/ 0 w 1743075"/>
              <a:gd name="connsiteY6-128" fmla="*/ 938210 h 1743075"/>
              <a:gd name="connsiteX7-129" fmla="*/ 0 w 1743075"/>
              <a:gd name="connsiteY7-130" fmla="*/ 804865 h 1743075"/>
              <a:gd name="connsiteX0-131" fmla="*/ 0 w 1743075"/>
              <a:gd name="connsiteY0-132" fmla="*/ 804865 h 1743075"/>
              <a:gd name="connsiteX1-133" fmla="*/ 804865 w 1743075"/>
              <a:gd name="connsiteY1-134" fmla="*/ 0 h 1743075"/>
              <a:gd name="connsiteX2-135" fmla="*/ 1733550 w 1743075"/>
              <a:gd name="connsiteY2-136" fmla="*/ 4765 h 1743075"/>
              <a:gd name="connsiteX3-137" fmla="*/ 1743075 w 1743075"/>
              <a:gd name="connsiteY3-138" fmla="*/ 938210 h 1743075"/>
              <a:gd name="connsiteX4-139" fmla="*/ 938210 w 1743075"/>
              <a:gd name="connsiteY4-140" fmla="*/ 1743075 h 1743075"/>
              <a:gd name="connsiteX5-141" fmla="*/ 804865 w 1743075"/>
              <a:gd name="connsiteY5-142" fmla="*/ 1743075 h 1743075"/>
              <a:gd name="connsiteX6-143" fmla="*/ 0 w 1743075"/>
              <a:gd name="connsiteY6-144" fmla="*/ 938210 h 1743075"/>
              <a:gd name="connsiteX7-145" fmla="*/ 0 w 1743075"/>
              <a:gd name="connsiteY7-146" fmla="*/ 804865 h 1743075"/>
              <a:gd name="connsiteX0-147" fmla="*/ 0 w 1743075"/>
              <a:gd name="connsiteY0-148" fmla="*/ 807641 h 1745851"/>
              <a:gd name="connsiteX1-149" fmla="*/ 804865 w 1743075"/>
              <a:gd name="connsiteY1-150" fmla="*/ 2776 h 1745851"/>
              <a:gd name="connsiteX2-151" fmla="*/ 1733550 w 1743075"/>
              <a:gd name="connsiteY2-152" fmla="*/ 7541 h 1745851"/>
              <a:gd name="connsiteX3-153" fmla="*/ 1743075 w 1743075"/>
              <a:gd name="connsiteY3-154" fmla="*/ 940986 h 1745851"/>
              <a:gd name="connsiteX4-155" fmla="*/ 938210 w 1743075"/>
              <a:gd name="connsiteY4-156" fmla="*/ 1745851 h 1745851"/>
              <a:gd name="connsiteX5-157" fmla="*/ 804865 w 1743075"/>
              <a:gd name="connsiteY5-158" fmla="*/ 1745851 h 1745851"/>
              <a:gd name="connsiteX6-159" fmla="*/ 0 w 1743075"/>
              <a:gd name="connsiteY6-160" fmla="*/ 940986 h 1745851"/>
              <a:gd name="connsiteX7-161" fmla="*/ 0 w 1743075"/>
              <a:gd name="connsiteY7-162" fmla="*/ 807641 h 1745851"/>
              <a:gd name="connsiteX0-163" fmla="*/ 0 w 1743075"/>
              <a:gd name="connsiteY0-164" fmla="*/ 807641 h 1756996"/>
              <a:gd name="connsiteX1-165" fmla="*/ 804865 w 1743075"/>
              <a:gd name="connsiteY1-166" fmla="*/ 2776 h 1756996"/>
              <a:gd name="connsiteX2-167" fmla="*/ 1733550 w 1743075"/>
              <a:gd name="connsiteY2-168" fmla="*/ 7541 h 1756996"/>
              <a:gd name="connsiteX3-169" fmla="*/ 1743075 w 1743075"/>
              <a:gd name="connsiteY3-170" fmla="*/ 940986 h 1756996"/>
              <a:gd name="connsiteX4-171" fmla="*/ 938210 w 1743075"/>
              <a:gd name="connsiteY4-172" fmla="*/ 1745851 h 1756996"/>
              <a:gd name="connsiteX5-173" fmla="*/ 804865 w 1743075"/>
              <a:gd name="connsiteY5-174" fmla="*/ 1745851 h 1756996"/>
              <a:gd name="connsiteX6-175" fmla="*/ 0 w 1743075"/>
              <a:gd name="connsiteY6-176" fmla="*/ 1407711 h 1756996"/>
              <a:gd name="connsiteX7-177" fmla="*/ 0 w 1743075"/>
              <a:gd name="connsiteY7-178" fmla="*/ 807641 h 1756996"/>
              <a:gd name="connsiteX0-179" fmla="*/ 0 w 1743075"/>
              <a:gd name="connsiteY0-180" fmla="*/ 807641 h 1745851"/>
              <a:gd name="connsiteX1-181" fmla="*/ 804865 w 1743075"/>
              <a:gd name="connsiteY1-182" fmla="*/ 2776 h 1745851"/>
              <a:gd name="connsiteX2-183" fmla="*/ 1733550 w 1743075"/>
              <a:gd name="connsiteY2-184" fmla="*/ 7541 h 1745851"/>
              <a:gd name="connsiteX3-185" fmla="*/ 1743075 w 1743075"/>
              <a:gd name="connsiteY3-186" fmla="*/ 940986 h 1745851"/>
              <a:gd name="connsiteX4-187" fmla="*/ 938210 w 1743075"/>
              <a:gd name="connsiteY4-188" fmla="*/ 1745851 h 1745851"/>
              <a:gd name="connsiteX5-189" fmla="*/ 804865 w 1743075"/>
              <a:gd name="connsiteY5-190" fmla="*/ 1745851 h 1745851"/>
              <a:gd name="connsiteX6-191" fmla="*/ 0 w 1743075"/>
              <a:gd name="connsiteY6-192" fmla="*/ 807641 h 1745851"/>
              <a:gd name="connsiteX0-193" fmla="*/ 18174 w 1761249"/>
              <a:gd name="connsiteY0-194" fmla="*/ 807641 h 1745851"/>
              <a:gd name="connsiteX1-195" fmla="*/ 823039 w 1761249"/>
              <a:gd name="connsiteY1-196" fmla="*/ 2776 h 1745851"/>
              <a:gd name="connsiteX2-197" fmla="*/ 1751724 w 1761249"/>
              <a:gd name="connsiteY2-198" fmla="*/ 7541 h 1745851"/>
              <a:gd name="connsiteX3-199" fmla="*/ 1761249 w 1761249"/>
              <a:gd name="connsiteY3-200" fmla="*/ 940986 h 1745851"/>
              <a:gd name="connsiteX4-201" fmla="*/ 956384 w 1761249"/>
              <a:gd name="connsiteY4-202" fmla="*/ 1745851 h 1745851"/>
              <a:gd name="connsiteX5-203" fmla="*/ 99139 w 1761249"/>
              <a:gd name="connsiteY5-204" fmla="*/ 1745851 h 1745851"/>
              <a:gd name="connsiteX6-205" fmla="*/ 18174 w 1761249"/>
              <a:gd name="connsiteY6-206" fmla="*/ 807641 h 1745851"/>
              <a:gd name="connsiteX0-207" fmla="*/ 0 w 1743075"/>
              <a:gd name="connsiteY0-208" fmla="*/ 807641 h 1745851"/>
              <a:gd name="connsiteX1-209" fmla="*/ 804865 w 1743075"/>
              <a:gd name="connsiteY1-210" fmla="*/ 2776 h 1745851"/>
              <a:gd name="connsiteX2-211" fmla="*/ 1733550 w 1743075"/>
              <a:gd name="connsiteY2-212" fmla="*/ 7541 h 1745851"/>
              <a:gd name="connsiteX3-213" fmla="*/ 1743075 w 1743075"/>
              <a:gd name="connsiteY3-214" fmla="*/ 940986 h 1745851"/>
              <a:gd name="connsiteX4-215" fmla="*/ 938210 w 1743075"/>
              <a:gd name="connsiteY4-216" fmla="*/ 1745851 h 1745851"/>
              <a:gd name="connsiteX5-217" fmla="*/ 80965 w 1743075"/>
              <a:gd name="connsiteY5-218" fmla="*/ 1745851 h 1745851"/>
              <a:gd name="connsiteX6-219" fmla="*/ 0 w 1743075"/>
              <a:gd name="connsiteY6-220" fmla="*/ 807641 h 1745851"/>
              <a:gd name="connsiteX0-221" fmla="*/ 0 w 1743075"/>
              <a:gd name="connsiteY0-222" fmla="*/ 807641 h 1745851"/>
              <a:gd name="connsiteX1-223" fmla="*/ 804865 w 1743075"/>
              <a:gd name="connsiteY1-224" fmla="*/ 2776 h 1745851"/>
              <a:gd name="connsiteX2-225" fmla="*/ 1733550 w 1743075"/>
              <a:gd name="connsiteY2-226" fmla="*/ 7541 h 1745851"/>
              <a:gd name="connsiteX3-227" fmla="*/ 1743075 w 1743075"/>
              <a:gd name="connsiteY3-228" fmla="*/ 940986 h 1745851"/>
              <a:gd name="connsiteX4-229" fmla="*/ 938210 w 1743075"/>
              <a:gd name="connsiteY4-230" fmla="*/ 1745851 h 1745851"/>
              <a:gd name="connsiteX5-231" fmla="*/ 42865 w 1743075"/>
              <a:gd name="connsiteY5-232" fmla="*/ 1726801 h 1745851"/>
              <a:gd name="connsiteX6-233" fmla="*/ 0 w 1743075"/>
              <a:gd name="connsiteY6-234" fmla="*/ 807641 h 1745851"/>
              <a:gd name="connsiteX0-235" fmla="*/ 0 w 1743075"/>
              <a:gd name="connsiteY0-236" fmla="*/ 807641 h 1745851"/>
              <a:gd name="connsiteX1-237" fmla="*/ 804865 w 1743075"/>
              <a:gd name="connsiteY1-238" fmla="*/ 2776 h 1745851"/>
              <a:gd name="connsiteX2-239" fmla="*/ 1733550 w 1743075"/>
              <a:gd name="connsiteY2-240" fmla="*/ 7541 h 1745851"/>
              <a:gd name="connsiteX3-241" fmla="*/ 1743075 w 1743075"/>
              <a:gd name="connsiteY3-242" fmla="*/ 940986 h 1745851"/>
              <a:gd name="connsiteX4-243" fmla="*/ 938210 w 1743075"/>
              <a:gd name="connsiteY4-244" fmla="*/ 1745851 h 1745851"/>
              <a:gd name="connsiteX5-245" fmla="*/ 42865 w 1743075"/>
              <a:gd name="connsiteY5-246" fmla="*/ 1726801 h 1745851"/>
              <a:gd name="connsiteX6-247" fmla="*/ 0 w 1743075"/>
              <a:gd name="connsiteY6-248" fmla="*/ 807641 h 1745851"/>
              <a:gd name="connsiteX0-249" fmla="*/ 3940 w 1747015"/>
              <a:gd name="connsiteY0-250" fmla="*/ 807641 h 1745851"/>
              <a:gd name="connsiteX1-251" fmla="*/ 808805 w 1747015"/>
              <a:gd name="connsiteY1-252" fmla="*/ 2776 h 1745851"/>
              <a:gd name="connsiteX2-253" fmla="*/ 1737490 w 1747015"/>
              <a:gd name="connsiteY2-254" fmla="*/ 7541 h 1745851"/>
              <a:gd name="connsiteX3-255" fmla="*/ 1747015 w 1747015"/>
              <a:gd name="connsiteY3-256" fmla="*/ 940986 h 1745851"/>
              <a:gd name="connsiteX4-257" fmla="*/ 942150 w 1747015"/>
              <a:gd name="connsiteY4-258" fmla="*/ 1745851 h 1745851"/>
              <a:gd name="connsiteX5-259" fmla="*/ 27755 w 1747015"/>
              <a:gd name="connsiteY5-260" fmla="*/ 1726801 h 1745851"/>
              <a:gd name="connsiteX6-261" fmla="*/ 3940 w 1747015"/>
              <a:gd name="connsiteY6-262" fmla="*/ 807641 h 1745851"/>
              <a:gd name="connsiteX0-263" fmla="*/ 0 w 1743075"/>
              <a:gd name="connsiteY0-264" fmla="*/ 807641 h 1745851"/>
              <a:gd name="connsiteX1-265" fmla="*/ 804865 w 1743075"/>
              <a:gd name="connsiteY1-266" fmla="*/ 2776 h 1745851"/>
              <a:gd name="connsiteX2-267" fmla="*/ 1733550 w 1743075"/>
              <a:gd name="connsiteY2-268" fmla="*/ 7541 h 1745851"/>
              <a:gd name="connsiteX3-269" fmla="*/ 1743075 w 1743075"/>
              <a:gd name="connsiteY3-270" fmla="*/ 940986 h 1745851"/>
              <a:gd name="connsiteX4-271" fmla="*/ 938210 w 1743075"/>
              <a:gd name="connsiteY4-272" fmla="*/ 1745851 h 1745851"/>
              <a:gd name="connsiteX5-273" fmla="*/ 23815 w 1743075"/>
              <a:gd name="connsiteY5-274" fmla="*/ 1726801 h 1745851"/>
              <a:gd name="connsiteX6-275" fmla="*/ 0 w 1743075"/>
              <a:gd name="connsiteY6-276" fmla="*/ 807641 h 1745851"/>
              <a:gd name="connsiteX0-277" fmla="*/ 0 w 1743075"/>
              <a:gd name="connsiteY0-278" fmla="*/ 807641 h 1745851"/>
              <a:gd name="connsiteX1-279" fmla="*/ 804865 w 1743075"/>
              <a:gd name="connsiteY1-280" fmla="*/ 2776 h 1745851"/>
              <a:gd name="connsiteX2-281" fmla="*/ 1733550 w 1743075"/>
              <a:gd name="connsiteY2-282" fmla="*/ 7541 h 1745851"/>
              <a:gd name="connsiteX3-283" fmla="*/ 1743075 w 1743075"/>
              <a:gd name="connsiteY3-284" fmla="*/ 940986 h 1745851"/>
              <a:gd name="connsiteX4-285" fmla="*/ 938210 w 1743075"/>
              <a:gd name="connsiteY4-286" fmla="*/ 1745851 h 1745851"/>
              <a:gd name="connsiteX5-287" fmla="*/ 23815 w 1743075"/>
              <a:gd name="connsiteY5-288" fmla="*/ 1726801 h 1745851"/>
              <a:gd name="connsiteX6-289" fmla="*/ 0 w 1743075"/>
              <a:gd name="connsiteY6-290" fmla="*/ 807641 h 1745851"/>
              <a:gd name="connsiteX0-291" fmla="*/ 2315 w 1745390"/>
              <a:gd name="connsiteY0-292" fmla="*/ 807641 h 1745851"/>
              <a:gd name="connsiteX1-293" fmla="*/ 807180 w 1745390"/>
              <a:gd name="connsiteY1-294" fmla="*/ 2776 h 1745851"/>
              <a:gd name="connsiteX2-295" fmla="*/ 1735865 w 1745390"/>
              <a:gd name="connsiteY2-296" fmla="*/ 7541 h 1745851"/>
              <a:gd name="connsiteX3-297" fmla="*/ 1745390 w 1745390"/>
              <a:gd name="connsiteY3-298" fmla="*/ 940986 h 1745851"/>
              <a:gd name="connsiteX4-299" fmla="*/ 940525 w 1745390"/>
              <a:gd name="connsiteY4-300" fmla="*/ 1745851 h 1745851"/>
              <a:gd name="connsiteX5-301" fmla="*/ 7878 w 1745390"/>
              <a:gd name="connsiteY5-302" fmla="*/ 1726801 h 1745851"/>
              <a:gd name="connsiteX6-303" fmla="*/ 2315 w 1745390"/>
              <a:gd name="connsiteY6-304" fmla="*/ 807641 h 1745851"/>
              <a:gd name="connsiteX0-305" fmla="*/ 0 w 1743075"/>
              <a:gd name="connsiteY0-306" fmla="*/ 807641 h 1745851"/>
              <a:gd name="connsiteX1-307" fmla="*/ 804865 w 1743075"/>
              <a:gd name="connsiteY1-308" fmla="*/ 2776 h 1745851"/>
              <a:gd name="connsiteX2-309" fmla="*/ 1733550 w 1743075"/>
              <a:gd name="connsiteY2-310" fmla="*/ 7541 h 1745851"/>
              <a:gd name="connsiteX3-311" fmla="*/ 1743075 w 1743075"/>
              <a:gd name="connsiteY3-312" fmla="*/ 940986 h 1745851"/>
              <a:gd name="connsiteX4-313" fmla="*/ 938210 w 1743075"/>
              <a:gd name="connsiteY4-314" fmla="*/ 1745851 h 1745851"/>
              <a:gd name="connsiteX5-315" fmla="*/ 5563 w 1743075"/>
              <a:gd name="connsiteY5-316" fmla="*/ 1726801 h 1745851"/>
              <a:gd name="connsiteX6-317" fmla="*/ 0 w 1743075"/>
              <a:gd name="connsiteY6-318" fmla="*/ 807641 h 1745851"/>
              <a:gd name="connsiteX0-319" fmla="*/ 0 w 1743075"/>
              <a:gd name="connsiteY0-320" fmla="*/ 807641 h 1745851"/>
              <a:gd name="connsiteX1-321" fmla="*/ 804865 w 1743075"/>
              <a:gd name="connsiteY1-322" fmla="*/ 2776 h 1745851"/>
              <a:gd name="connsiteX2-323" fmla="*/ 1733550 w 1743075"/>
              <a:gd name="connsiteY2-324" fmla="*/ 7541 h 1745851"/>
              <a:gd name="connsiteX3-325" fmla="*/ 1743075 w 1743075"/>
              <a:gd name="connsiteY3-326" fmla="*/ 940986 h 1745851"/>
              <a:gd name="connsiteX4-327" fmla="*/ 938210 w 1743075"/>
              <a:gd name="connsiteY4-328" fmla="*/ 1745851 h 1745851"/>
              <a:gd name="connsiteX5-329" fmla="*/ 5563 w 1743075"/>
              <a:gd name="connsiteY5-330" fmla="*/ 1726801 h 1745851"/>
              <a:gd name="connsiteX6-331" fmla="*/ 0 w 1743075"/>
              <a:gd name="connsiteY6-332" fmla="*/ 807641 h 1745851"/>
              <a:gd name="connsiteX0-333" fmla="*/ 0 w 1743075"/>
              <a:gd name="connsiteY0-334" fmla="*/ 807641 h 1745851"/>
              <a:gd name="connsiteX1-335" fmla="*/ 804865 w 1743075"/>
              <a:gd name="connsiteY1-336" fmla="*/ 2776 h 1745851"/>
              <a:gd name="connsiteX2-337" fmla="*/ 1733550 w 1743075"/>
              <a:gd name="connsiteY2-338" fmla="*/ 7541 h 1745851"/>
              <a:gd name="connsiteX3-339" fmla="*/ 1743075 w 1743075"/>
              <a:gd name="connsiteY3-340" fmla="*/ 940986 h 1745851"/>
              <a:gd name="connsiteX4-341" fmla="*/ 938210 w 1743075"/>
              <a:gd name="connsiteY4-342" fmla="*/ 1745851 h 1745851"/>
              <a:gd name="connsiteX5-343" fmla="*/ 5563 w 1743075"/>
              <a:gd name="connsiteY5-344" fmla="*/ 1726801 h 1745851"/>
              <a:gd name="connsiteX6-345" fmla="*/ 0 w 1743075"/>
              <a:gd name="connsiteY6-346" fmla="*/ 807641 h 174585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743075" h="1745851">
                <a:moveTo>
                  <a:pt x="0" y="807641"/>
                </a:moveTo>
                <a:cubicBezTo>
                  <a:pt x="0" y="363126"/>
                  <a:pt x="360350" y="2776"/>
                  <a:pt x="804865" y="2776"/>
                </a:cubicBezTo>
                <a:cubicBezTo>
                  <a:pt x="1095377" y="2776"/>
                  <a:pt x="1129507" y="-5952"/>
                  <a:pt x="1733550" y="7541"/>
                </a:cubicBezTo>
                <a:cubicBezTo>
                  <a:pt x="1746250" y="385364"/>
                  <a:pt x="1739900" y="629838"/>
                  <a:pt x="1743075" y="940986"/>
                </a:cubicBezTo>
                <a:cubicBezTo>
                  <a:pt x="1743075" y="1385501"/>
                  <a:pt x="1382725" y="1745851"/>
                  <a:pt x="938210" y="1745851"/>
                </a:cubicBezTo>
                <a:cubicBezTo>
                  <a:pt x="627328" y="1739501"/>
                  <a:pt x="380328" y="1742277"/>
                  <a:pt x="5563" y="1726801"/>
                </a:cubicBezTo>
                <a:cubicBezTo>
                  <a:pt x="1196" y="1199756"/>
                  <a:pt x="0" y="1098153"/>
                  <a:pt x="0" y="807641"/>
                </a:cubicBezTo>
                <a:close/>
              </a:path>
            </a:pathLst>
          </a:custGeom>
          <a:gradFill>
            <a:gsLst>
              <a:gs pos="2000">
                <a:srgbClr val="69A35B"/>
              </a:gs>
              <a:gs pos="100000">
                <a:srgbClr val="69A35B">
                  <a:lumMod val="60000"/>
                  <a:lumOff val="40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2700000" algn="tl" rotWithShape="0">
              <a:srgbClr val="000000">
                <a:lumMod val="95000"/>
                <a:lumOff val="5000"/>
                <a:alpha val="28000"/>
              </a:srgbClr>
            </a:outerShdw>
          </a:effectLst>
        </p:spPr>
        <p:txBody>
          <a:bodyPr rtlCol="0" anchor="ctr">
            <a:noAutofit/>
          </a:bodyPr>
          <a:lstStyle/>
          <a:p>
            <a:endParaRPr lang="zh-CN" altLang="en-US" sz="4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1" name="PA_圆角矩形 2"/>
          <p:cNvSpPr/>
          <p:nvPr>
            <p:custDataLst>
              <p:tags r:id="rId5"/>
            </p:custDataLst>
          </p:nvPr>
        </p:nvSpPr>
        <p:spPr>
          <a:xfrm rot="5400000">
            <a:off x="3788661" y="1085379"/>
            <a:ext cx="2256201" cy="2260477"/>
          </a:xfrm>
          <a:custGeom>
            <a:gdLst>
              <a:gd name="connsiteX0" fmla="*/ 0 w 1743075"/>
              <a:gd name="connsiteY0" fmla="*/ 804865 h 1743075"/>
              <a:gd name="connsiteX1" fmla="*/ 804865 w 1743075"/>
              <a:gd name="connsiteY1" fmla="*/ 0 h 1743075"/>
              <a:gd name="connsiteX2" fmla="*/ 938210 w 1743075"/>
              <a:gd name="connsiteY2" fmla="*/ 0 h 1743075"/>
              <a:gd name="connsiteX3" fmla="*/ 1743075 w 1743075"/>
              <a:gd name="connsiteY3" fmla="*/ 804865 h 1743075"/>
              <a:gd name="connsiteX4" fmla="*/ 1743075 w 1743075"/>
              <a:gd name="connsiteY4" fmla="*/ 938210 h 1743075"/>
              <a:gd name="connsiteX5" fmla="*/ 938210 w 1743075"/>
              <a:gd name="connsiteY5" fmla="*/ 1743075 h 1743075"/>
              <a:gd name="connsiteX6" fmla="*/ 804865 w 1743075"/>
              <a:gd name="connsiteY6" fmla="*/ 1743075 h 1743075"/>
              <a:gd name="connsiteX7" fmla="*/ 0 w 1743075"/>
              <a:gd name="connsiteY7" fmla="*/ 938210 h 1743075"/>
              <a:gd name="connsiteX8" fmla="*/ 0 w 1743075"/>
              <a:gd name="connsiteY8" fmla="*/ 804865 h 1743075"/>
              <a:gd name="connsiteX0-1" fmla="*/ 0 w 1828824"/>
              <a:gd name="connsiteY0-2" fmla="*/ 823915 h 1762125"/>
              <a:gd name="connsiteX1-3" fmla="*/ 804865 w 1828824"/>
              <a:gd name="connsiteY1-4" fmla="*/ 19050 h 1762125"/>
              <a:gd name="connsiteX2-5" fmla="*/ 1576385 w 1828824"/>
              <a:gd name="connsiteY2-6" fmla="*/ 0 h 1762125"/>
              <a:gd name="connsiteX3-7" fmla="*/ 1743075 w 1828824"/>
              <a:gd name="connsiteY3-8" fmla="*/ 823915 h 1762125"/>
              <a:gd name="connsiteX4-9" fmla="*/ 1743075 w 1828824"/>
              <a:gd name="connsiteY4-10" fmla="*/ 957260 h 1762125"/>
              <a:gd name="connsiteX5-11" fmla="*/ 938210 w 1828824"/>
              <a:gd name="connsiteY5-12" fmla="*/ 1762125 h 1762125"/>
              <a:gd name="connsiteX6-13" fmla="*/ 804865 w 1828824"/>
              <a:gd name="connsiteY6-14" fmla="*/ 1762125 h 1762125"/>
              <a:gd name="connsiteX7-15" fmla="*/ 0 w 1828824"/>
              <a:gd name="connsiteY7-16" fmla="*/ 957260 h 1762125"/>
              <a:gd name="connsiteX8-17" fmla="*/ 0 w 1828824"/>
              <a:gd name="connsiteY8-18" fmla="*/ 823915 h 1762125"/>
              <a:gd name="connsiteX0-19" fmla="*/ 0 w 1743075"/>
              <a:gd name="connsiteY0-20" fmla="*/ 804865 h 1743075"/>
              <a:gd name="connsiteX1-21" fmla="*/ 804865 w 1743075"/>
              <a:gd name="connsiteY1-22" fmla="*/ 0 h 1743075"/>
              <a:gd name="connsiteX2-23" fmla="*/ 1743075 w 1743075"/>
              <a:gd name="connsiteY2-24" fmla="*/ 804865 h 1743075"/>
              <a:gd name="connsiteX3-25" fmla="*/ 1743075 w 1743075"/>
              <a:gd name="connsiteY3-26" fmla="*/ 938210 h 1743075"/>
              <a:gd name="connsiteX4-27" fmla="*/ 938210 w 1743075"/>
              <a:gd name="connsiteY4-28" fmla="*/ 1743075 h 1743075"/>
              <a:gd name="connsiteX5-29" fmla="*/ 804865 w 1743075"/>
              <a:gd name="connsiteY5-30" fmla="*/ 1743075 h 1743075"/>
              <a:gd name="connsiteX6-31" fmla="*/ 0 w 1743075"/>
              <a:gd name="connsiteY6-32" fmla="*/ 938210 h 1743075"/>
              <a:gd name="connsiteX7-33" fmla="*/ 0 w 1743075"/>
              <a:gd name="connsiteY7-34" fmla="*/ 804865 h 1743075"/>
              <a:gd name="connsiteX0-35" fmla="*/ 0 w 1771650"/>
              <a:gd name="connsiteY0-36" fmla="*/ 923194 h 1861404"/>
              <a:gd name="connsiteX1-37" fmla="*/ 804865 w 1771650"/>
              <a:gd name="connsiteY1-38" fmla="*/ 118329 h 1861404"/>
              <a:gd name="connsiteX2-39" fmla="*/ 1771650 w 1771650"/>
              <a:gd name="connsiteY2-40" fmla="*/ 56419 h 1861404"/>
              <a:gd name="connsiteX3-41" fmla="*/ 1743075 w 1771650"/>
              <a:gd name="connsiteY3-42" fmla="*/ 1056539 h 1861404"/>
              <a:gd name="connsiteX4-43" fmla="*/ 938210 w 1771650"/>
              <a:gd name="connsiteY4-44" fmla="*/ 1861404 h 1861404"/>
              <a:gd name="connsiteX5-45" fmla="*/ 804865 w 1771650"/>
              <a:gd name="connsiteY5-46" fmla="*/ 1861404 h 1861404"/>
              <a:gd name="connsiteX6-47" fmla="*/ 0 w 1771650"/>
              <a:gd name="connsiteY6-48" fmla="*/ 1056539 h 1861404"/>
              <a:gd name="connsiteX7-49" fmla="*/ 0 w 1771650"/>
              <a:gd name="connsiteY7-50" fmla="*/ 923194 h 1861404"/>
              <a:gd name="connsiteX0-51" fmla="*/ 0 w 1743075"/>
              <a:gd name="connsiteY0-52" fmla="*/ 844661 h 1782871"/>
              <a:gd name="connsiteX1-53" fmla="*/ 804865 w 1743075"/>
              <a:gd name="connsiteY1-54" fmla="*/ 39796 h 1782871"/>
              <a:gd name="connsiteX2-55" fmla="*/ 1733550 w 1743075"/>
              <a:gd name="connsiteY2-56" fmla="*/ 82661 h 1782871"/>
              <a:gd name="connsiteX3-57" fmla="*/ 1743075 w 1743075"/>
              <a:gd name="connsiteY3-58" fmla="*/ 978006 h 1782871"/>
              <a:gd name="connsiteX4-59" fmla="*/ 938210 w 1743075"/>
              <a:gd name="connsiteY4-60" fmla="*/ 1782871 h 1782871"/>
              <a:gd name="connsiteX5-61" fmla="*/ 804865 w 1743075"/>
              <a:gd name="connsiteY5-62" fmla="*/ 1782871 h 1782871"/>
              <a:gd name="connsiteX6-63" fmla="*/ 0 w 1743075"/>
              <a:gd name="connsiteY6-64" fmla="*/ 978006 h 1782871"/>
              <a:gd name="connsiteX7-65" fmla="*/ 0 w 1743075"/>
              <a:gd name="connsiteY7-66" fmla="*/ 844661 h 1782871"/>
              <a:gd name="connsiteX0-67" fmla="*/ 0 w 1743075"/>
              <a:gd name="connsiteY0-68" fmla="*/ 804865 h 1743075"/>
              <a:gd name="connsiteX1-69" fmla="*/ 804865 w 1743075"/>
              <a:gd name="connsiteY1-70" fmla="*/ 0 h 1743075"/>
              <a:gd name="connsiteX2-71" fmla="*/ 1733550 w 1743075"/>
              <a:gd name="connsiteY2-72" fmla="*/ 42865 h 1743075"/>
              <a:gd name="connsiteX3-73" fmla="*/ 1743075 w 1743075"/>
              <a:gd name="connsiteY3-74" fmla="*/ 938210 h 1743075"/>
              <a:gd name="connsiteX4-75" fmla="*/ 938210 w 1743075"/>
              <a:gd name="connsiteY4-76" fmla="*/ 1743075 h 1743075"/>
              <a:gd name="connsiteX5-77" fmla="*/ 804865 w 1743075"/>
              <a:gd name="connsiteY5-78" fmla="*/ 1743075 h 1743075"/>
              <a:gd name="connsiteX6-79" fmla="*/ 0 w 1743075"/>
              <a:gd name="connsiteY6-80" fmla="*/ 938210 h 1743075"/>
              <a:gd name="connsiteX7-81" fmla="*/ 0 w 1743075"/>
              <a:gd name="connsiteY7-82" fmla="*/ 804865 h 1743075"/>
              <a:gd name="connsiteX0-83" fmla="*/ 0 w 1743075"/>
              <a:gd name="connsiteY0-84" fmla="*/ 819150 h 1757360"/>
              <a:gd name="connsiteX1-85" fmla="*/ 804865 w 1743075"/>
              <a:gd name="connsiteY1-86" fmla="*/ 14285 h 1757360"/>
              <a:gd name="connsiteX2-87" fmla="*/ 1733550 w 1743075"/>
              <a:gd name="connsiteY2-88" fmla="*/ 0 h 1757360"/>
              <a:gd name="connsiteX3-89" fmla="*/ 1743075 w 1743075"/>
              <a:gd name="connsiteY3-90" fmla="*/ 952495 h 1757360"/>
              <a:gd name="connsiteX4-91" fmla="*/ 938210 w 1743075"/>
              <a:gd name="connsiteY4-92" fmla="*/ 1757360 h 1757360"/>
              <a:gd name="connsiteX5-93" fmla="*/ 804865 w 1743075"/>
              <a:gd name="connsiteY5-94" fmla="*/ 1757360 h 1757360"/>
              <a:gd name="connsiteX6-95" fmla="*/ 0 w 1743075"/>
              <a:gd name="connsiteY6-96" fmla="*/ 952495 h 1757360"/>
              <a:gd name="connsiteX7-97" fmla="*/ 0 w 1743075"/>
              <a:gd name="connsiteY7-98" fmla="*/ 819150 h 1757360"/>
              <a:gd name="connsiteX0-99" fmla="*/ 0 w 1743075"/>
              <a:gd name="connsiteY0-100" fmla="*/ 819150 h 1757360"/>
              <a:gd name="connsiteX1-101" fmla="*/ 804865 w 1743075"/>
              <a:gd name="connsiteY1-102" fmla="*/ 14285 h 1757360"/>
              <a:gd name="connsiteX2-103" fmla="*/ 1733550 w 1743075"/>
              <a:gd name="connsiteY2-104" fmla="*/ 0 h 1757360"/>
              <a:gd name="connsiteX3-105" fmla="*/ 1743075 w 1743075"/>
              <a:gd name="connsiteY3-106" fmla="*/ 952495 h 1757360"/>
              <a:gd name="connsiteX4-107" fmla="*/ 938210 w 1743075"/>
              <a:gd name="connsiteY4-108" fmla="*/ 1757360 h 1757360"/>
              <a:gd name="connsiteX5-109" fmla="*/ 804865 w 1743075"/>
              <a:gd name="connsiteY5-110" fmla="*/ 1757360 h 1757360"/>
              <a:gd name="connsiteX6-111" fmla="*/ 0 w 1743075"/>
              <a:gd name="connsiteY6-112" fmla="*/ 952495 h 1757360"/>
              <a:gd name="connsiteX7-113" fmla="*/ 0 w 1743075"/>
              <a:gd name="connsiteY7-114" fmla="*/ 819150 h 1757360"/>
              <a:gd name="connsiteX0-115" fmla="*/ 0 w 1743075"/>
              <a:gd name="connsiteY0-116" fmla="*/ 804865 h 1743075"/>
              <a:gd name="connsiteX1-117" fmla="*/ 804865 w 1743075"/>
              <a:gd name="connsiteY1-118" fmla="*/ 0 h 1743075"/>
              <a:gd name="connsiteX2-119" fmla="*/ 1733550 w 1743075"/>
              <a:gd name="connsiteY2-120" fmla="*/ 4765 h 1743075"/>
              <a:gd name="connsiteX3-121" fmla="*/ 1743075 w 1743075"/>
              <a:gd name="connsiteY3-122" fmla="*/ 938210 h 1743075"/>
              <a:gd name="connsiteX4-123" fmla="*/ 938210 w 1743075"/>
              <a:gd name="connsiteY4-124" fmla="*/ 1743075 h 1743075"/>
              <a:gd name="connsiteX5-125" fmla="*/ 804865 w 1743075"/>
              <a:gd name="connsiteY5-126" fmla="*/ 1743075 h 1743075"/>
              <a:gd name="connsiteX6-127" fmla="*/ 0 w 1743075"/>
              <a:gd name="connsiteY6-128" fmla="*/ 938210 h 1743075"/>
              <a:gd name="connsiteX7-129" fmla="*/ 0 w 1743075"/>
              <a:gd name="connsiteY7-130" fmla="*/ 804865 h 1743075"/>
              <a:gd name="connsiteX0-131" fmla="*/ 0 w 1743075"/>
              <a:gd name="connsiteY0-132" fmla="*/ 804865 h 1743075"/>
              <a:gd name="connsiteX1-133" fmla="*/ 804865 w 1743075"/>
              <a:gd name="connsiteY1-134" fmla="*/ 0 h 1743075"/>
              <a:gd name="connsiteX2-135" fmla="*/ 1733550 w 1743075"/>
              <a:gd name="connsiteY2-136" fmla="*/ 4765 h 1743075"/>
              <a:gd name="connsiteX3-137" fmla="*/ 1743075 w 1743075"/>
              <a:gd name="connsiteY3-138" fmla="*/ 938210 h 1743075"/>
              <a:gd name="connsiteX4-139" fmla="*/ 938210 w 1743075"/>
              <a:gd name="connsiteY4-140" fmla="*/ 1743075 h 1743075"/>
              <a:gd name="connsiteX5-141" fmla="*/ 804865 w 1743075"/>
              <a:gd name="connsiteY5-142" fmla="*/ 1743075 h 1743075"/>
              <a:gd name="connsiteX6-143" fmla="*/ 0 w 1743075"/>
              <a:gd name="connsiteY6-144" fmla="*/ 938210 h 1743075"/>
              <a:gd name="connsiteX7-145" fmla="*/ 0 w 1743075"/>
              <a:gd name="connsiteY7-146" fmla="*/ 804865 h 1743075"/>
              <a:gd name="connsiteX0-147" fmla="*/ 0 w 1743075"/>
              <a:gd name="connsiteY0-148" fmla="*/ 807641 h 1745851"/>
              <a:gd name="connsiteX1-149" fmla="*/ 804865 w 1743075"/>
              <a:gd name="connsiteY1-150" fmla="*/ 2776 h 1745851"/>
              <a:gd name="connsiteX2-151" fmla="*/ 1733550 w 1743075"/>
              <a:gd name="connsiteY2-152" fmla="*/ 7541 h 1745851"/>
              <a:gd name="connsiteX3-153" fmla="*/ 1743075 w 1743075"/>
              <a:gd name="connsiteY3-154" fmla="*/ 940986 h 1745851"/>
              <a:gd name="connsiteX4-155" fmla="*/ 938210 w 1743075"/>
              <a:gd name="connsiteY4-156" fmla="*/ 1745851 h 1745851"/>
              <a:gd name="connsiteX5-157" fmla="*/ 804865 w 1743075"/>
              <a:gd name="connsiteY5-158" fmla="*/ 1745851 h 1745851"/>
              <a:gd name="connsiteX6-159" fmla="*/ 0 w 1743075"/>
              <a:gd name="connsiteY6-160" fmla="*/ 940986 h 1745851"/>
              <a:gd name="connsiteX7-161" fmla="*/ 0 w 1743075"/>
              <a:gd name="connsiteY7-162" fmla="*/ 807641 h 1745851"/>
              <a:gd name="connsiteX0-163" fmla="*/ 0 w 1743075"/>
              <a:gd name="connsiteY0-164" fmla="*/ 807641 h 1756996"/>
              <a:gd name="connsiteX1-165" fmla="*/ 804865 w 1743075"/>
              <a:gd name="connsiteY1-166" fmla="*/ 2776 h 1756996"/>
              <a:gd name="connsiteX2-167" fmla="*/ 1733550 w 1743075"/>
              <a:gd name="connsiteY2-168" fmla="*/ 7541 h 1756996"/>
              <a:gd name="connsiteX3-169" fmla="*/ 1743075 w 1743075"/>
              <a:gd name="connsiteY3-170" fmla="*/ 940986 h 1756996"/>
              <a:gd name="connsiteX4-171" fmla="*/ 938210 w 1743075"/>
              <a:gd name="connsiteY4-172" fmla="*/ 1745851 h 1756996"/>
              <a:gd name="connsiteX5-173" fmla="*/ 804865 w 1743075"/>
              <a:gd name="connsiteY5-174" fmla="*/ 1745851 h 1756996"/>
              <a:gd name="connsiteX6-175" fmla="*/ 0 w 1743075"/>
              <a:gd name="connsiteY6-176" fmla="*/ 1407711 h 1756996"/>
              <a:gd name="connsiteX7-177" fmla="*/ 0 w 1743075"/>
              <a:gd name="connsiteY7-178" fmla="*/ 807641 h 1756996"/>
              <a:gd name="connsiteX0-179" fmla="*/ 0 w 1743075"/>
              <a:gd name="connsiteY0-180" fmla="*/ 807641 h 1745851"/>
              <a:gd name="connsiteX1-181" fmla="*/ 804865 w 1743075"/>
              <a:gd name="connsiteY1-182" fmla="*/ 2776 h 1745851"/>
              <a:gd name="connsiteX2-183" fmla="*/ 1733550 w 1743075"/>
              <a:gd name="connsiteY2-184" fmla="*/ 7541 h 1745851"/>
              <a:gd name="connsiteX3-185" fmla="*/ 1743075 w 1743075"/>
              <a:gd name="connsiteY3-186" fmla="*/ 940986 h 1745851"/>
              <a:gd name="connsiteX4-187" fmla="*/ 938210 w 1743075"/>
              <a:gd name="connsiteY4-188" fmla="*/ 1745851 h 1745851"/>
              <a:gd name="connsiteX5-189" fmla="*/ 804865 w 1743075"/>
              <a:gd name="connsiteY5-190" fmla="*/ 1745851 h 1745851"/>
              <a:gd name="connsiteX6-191" fmla="*/ 0 w 1743075"/>
              <a:gd name="connsiteY6-192" fmla="*/ 807641 h 1745851"/>
              <a:gd name="connsiteX0-193" fmla="*/ 18174 w 1761249"/>
              <a:gd name="connsiteY0-194" fmla="*/ 807641 h 1745851"/>
              <a:gd name="connsiteX1-195" fmla="*/ 823039 w 1761249"/>
              <a:gd name="connsiteY1-196" fmla="*/ 2776 h 1745851"/>
              <a:gd name="connsiteX2-197" fmla="*/ 1751724 w 1761249"/>
              <a:gd name="connsiteY2-198" fmla="*/ 7541 h 1745851"/>
              <a:gd name="connsiteX3-199" fmla="*/ 1761249 w 1761249"/>
              <a:gd name="connsiteY3-200" fmla="*/ 940986 h 1745851"/>
              <a:gd name="connsiteX4-201" fmla="*/ 956384 w 1761249"/>
              <a:gd name="connsiteY4-202" fmla="*/ 1745851 h 1745851"/>
              <a:gd name="connsiteX5-203" fmla="*/ 99139 w 1761249"/>
              <a:gd name="connsiteY5-204" fmla="*/ 1745851 h 1745851"/>
              <a:gd name="connsiteX6-205" fmla="*/ 18174 w 1761249"/>
              <a:gd name="connsiteY6-206" fmla="*/ 807641 h 1745851"/>
              <a:gd name="connsiteX0-207" fmla="*/ 0 w 1743075"/>
              <a:gd name="connsiteY0-208" fmla="*/ 807641 h 1745851"/>
              <a:gd name="connsiteX1-209" fmla="*/ 804865 w 1743075"/>
              <a:gd name="connsiteY1-210" fmla="*/ 2776 h 1745851"/>
              <a:gd name="connsiteX2-211" fmla="*/ 1733550 w 1743075"/>
              <a:gd name="connsiteY2-212" fmla="*/ 7541 h 1745851"/>
              <a:gd name="connsiteX3-213" fmla="*/ 1743075 w 1743075"/>
              <a:gd name="connsiteY3-214" fmla="*/ 940986 h 1745851"/>
              <a:gd name="connsiteX4-215" fmla="*/ 938210 w 1743075"/>
              <a:gd name="connsiteY4-216" fmla="*/ 1745851 h 1745851"/>
              <a:gd name="connsiteX5-217" fmla="*/ 80965 w 1743075"/>
              <a:gd name="connsiteY5-218" fmla="*/ 1745851 h 1745851"/>
              <a:gd name="connsiteX6-219" fmla="*/ 0 w 1743075"/>
              <a:gd name="connsiteY6-220" fmla="*/ 807641 h 1745851"/>
              <a:gd name="connsiteX0-221" fmla="*/ 0 w 1743075"/>
              <a:gd name="connsiteY0-222" fmla="*/ 807641 h 1745851"/>
              <a:gd name="connsiteX1-223" fmla="*/ 804865 w 1743075"/>
              <a:gd name="connsiteY1-224" fmla="*/ 2776 h 1745851"/>
              <a:gd name="connsiteX2-225" fmla="*/ 1733550 w 1743075"/>
              <a:gd name="connsiteY2-226" fmla="*/ 7541 h 1745851"/>
              <a:gd name="connsiteX3-227" fmla="*/ 1743075 w 1743075"/>
              <a:gd name="connsiteY3-228" fmla="*/ 940986 h 1745851"/>
              <a:gd name="connsiteX4-229" fmla="*/ 938210 w 1743075"/>
              <a:gd name="connsiteY4-230" fmla="*/ 1745851 h 1745851"/>
              <a:gd name="connsiteX5-231" fmla="*/ 42865 w 1743075"/>
              <a:gd name="connsiteY5-232" fmla="*/ 1726801 h 1745851"/>
              <a:gd name="connsiteX6-233" fmla="*/ 0 w 1743075"/>
              <a:gd name="connsiteY6-234" fmla="*/ 807641 h 1745851"/>
              <a:gd name="connsiteX0-235" fmla="*/ 0 w 1743075"/>
              <a:gd name="connsiteY0-236" fmla="*/ 807641 h 1745851"/>
              <a:gd name="connsiteX1-237" fmla="*/ 804865 w 1743075"/>
              <a:gd name="connsiteY1-238" fmla="*/ 2776 h 1745851"/>
              <a:gd name="connsiteX2-239" fmla="*/ 1733550 w 1743075"/>
              <a:gd name="connsiteY2-240" fmla="*/ 7541 h 1745851"/>
              <a:gd name="connsiteX3-241" fmla="*/ 1743075 w 1743075"/>
              <a:gd name="connsiteY3-242" fmla="*/ 940986 h 1745851"/>
              <a:gd name="connsiteX4-243" fmla="*/ 938210 w 1743075"/>
              <a:gd name="connsiteY4-244" fmla="*/ 1745851 h 1745851"/>
              <a:gd name="connsiteX5-245" fmla="*/ 42865 w 1743075"/>
              <a:gd name="connsiteY5-246" fmla="*/ 1726801 h 1745851"/>
              <a:gd name="connsiteX6-247" fmla="*/ 0 w 1743075"/>
              <a:gd name="connsiteY6-248" fmla="*/ 807641 h 1745851"/>
              <a:gd name="connsiteX0-249" fmla="*/ 3940 w 1747015"/>
              <a:gd name="connsiteY0-250" fmla="*/ 807641 h 1745851"/>
              <a:gd name="connsiteX1-251" fmla="*/ 808805 w 1747015"/>
              <a:gd name="connsiteY1-252" fmla="*/ 2776 h 1745851"/>
              <a:gd name="connsiteX2-253" fmla="*/ 1737490 w 1747015"/>
              <a:gd name="connsiteY2-254" fmla="*/ 7541 h 1745851"/>
              <a:gd name="connsiteX3-255" fmla="*/ 1747015 w 1747015"/>
              <a:gd name="connsiteY3-256" fmla="*/ 940986 h 1745851"/>
              <a:gd name="connsiteX4-257" fmla="*/ 942150 w 1747015"/>
              <a:gd name="connsiteY4-258" fmla="*/ 1745851 h 1745851"/>
              <a:gd name="connsiteX5-259" fmla="*/ 27755 w 1747015"/>
              <a:gd name="connsiteY5-260" fmla="*/ 1726801 h 1745851"/>
              <a:gd name="connsiteX6-261" fmla="*/ 3940 w 1747015"/>
              <a:gd name="connsiteY6-262" fmla="*/ 807641 h 1745851"/>
              <a:gd name="connsiteX0-263" fmla="*/ 0 w 1743075"/>
              <a:gd name="connsiteY0-264" fmla="*/ 807641 h 1745851"/>
              <a:gd name="connsiteX1-265" fmla="*/ 804865 w 1743075"/>
              <a:gd name="connsiteY1-266" fmla="*/ 2776 h 1745851"/>
              <a:gd name="connsiteX2-267" fmla="*/ 1733550 w 1743075"/>
              <a:gd name="connsiteY2-268" fmla="*/ 7541 h 1745851"/>
              <a:gd name="connsiteX3-269" fmla="*/ 1743075 w 1743075"/>
              <a:gd name="connsiteY3-270" fmla="*/ 940986 h 1745851"/>
              <a:gd name="connsiteX4-271" fmla="*/ 938210 w 1743075"/>
              <a:gd name="connsiteY4-272" fmla="*/ 1745851 h 1745851"/>
              <a:gd name="connsiteX5-273" fmla="*/ 23815 w 1743075"/>
              <a:gd name="connsiteY5-274" fmla="*/ 1726801 h 1745851"/>
              <a:gd name="connsiteX6-275" fmla="*/ 0 w 1743075"/>
              <a:gd name="connsiteY6-276" fmla="*/ 807641 h 1745851"/>
              <a:gd name="connsiteX0-277" fmla="*/ 0 w 1743075"/>
              <a:gd name="connsiteY0-278" fmla="*/ 807641 h 1745851"/>
              <a:gd name="connsiteX1-279" fmla="*/ 804865 w 1743075"/>
              <a:gd name="connsiteY1-280" fmla="*/ 2776 h 1745851"/>
              <a:gd name="connsiteX2-281" fmla="*/ 1733550 w 1743075"/>
              <a:gd name="connsiteY2-282" fmla="*/ 7541 h 1745851"/>
              <a:gd name="connsiteX3-283" fmla="*/ 1743075 w 1743075"/>
              <a:gd name="connsiteY3-284" fmla="*/ 940986 h 1745851"/>
              <a:gd name="connsiteX4-285" fmla="*/ 938210 w 1743075"/>
              <a:gd name="connsiteY4-286" fmla="*/ 1745851 h 1745851"/>
              <a:gd name="connsiteX5-287" fmla="*/ 23815 w 1743075"/>
              <a:gd name="connsiteY5-288" fmla="*/ 1726801 h 1745851"/>
              <a:gd name="connsiteX6-289" fmla="*/ 0 w 1743075"/>
              <a:gd name="connsiteY6-290" fmla="*/ 807641 h 1745851"/>
              <a:gd name="connsiteX0-291" fmla="*/ 2315 w 1745390"/>
              <a:gd name="connsiteY0-292" fmla="*/ 807641 h 1745851"/>
              <a:gd name="connsiteX1-293" fmla="*/ 807180 w 1745390"/>
              <a:gd name="connsiteY1-294" fmla="*/ 2776 h 1745851"/>
              <a:gd name="connsiteX2-295" fmla="*/ 1735865 w 1745390"/>
              <a:gd name="connsiteY2-296" fmla="*/ 7541 h 1745851"/>
              <a:gd name="connsiteX3-297" fmla="*/ 1745390 w 1745390"/>
              <a:gd name="connsiteY3-298" fmla="*/ 940986 h 1745851"/>
              <a:gd name="connsiteX4-299" fmla="*/ 940525 w 1745390"/>
              <a:gd name="connsiteY4-300" fmla="*/ 1745851 h 1745851"/>
              <a:gd name="connsiteX5-301" fmla="*/ 7878 w 1745390"/>
              <a:gd name="connsiteY5-302" fmla="*/ 1726801 h 1745851"/>
              <a:gd name="connsiteX6-303" fmla="*/ 2315 w 1745390"/>
              <a:gd name="connsiteY6-304" fmla="*/ 807641 h 1745851"/>
              <a:gd name="connsiteX0-305" fmla="*/ 0 w 1743075"/>
              <a:gd name="connsiteY0-306" fmla="*/ 807641 h 1745851"/>
              <a:gd name="connsiteX1-307" fmla="*/ 804865 w 1743075"/>
              <a:gd name="connsiteY1-308" fmla="*/ 2776 h 1745851"/>
              <a:gd name="connsiteX2-309" fmla="*/ 1733550 w 1743075"/>
              <a:gd name="connsiteY2-310" fmla="*/ 7541 h 1745851"/>
              <a:gd name="connsiteX3-311" fmla="*/ 1743075 w 1743075"/>
              <a:gd name="connsiteY3-312" fmla="*/ 940986 h 1745851"/>
              <a:gd name="connsiteX4-313" fmla="*/ 938210 w 1743075"/>
              <a:gd name="connsiteY4-314" fmla="*/ 1745851 h 1745851"/>
              <a:gd name="connsiteX5-315" fmla="*/ 5563 w 1743075"/>
              <a:gd name="connsiteY5-316" fmla="*/ 1726801 h 1745851"/>
              <a:gd name="connsiteX6-317" fmla="*/ 0 w 1743075"/>
              <a:gd name="connsiteY6-318" fmla="*/ 807641 h 1745851"/>
              <a:gd name="connsiteX0-319" fmla="*/ 0 w 1743075"/>
              <a:gd name="connsiteY0-320" fmla="*/ 807641 h 1745851"/>
              <a:gd name="connsiteX1-321" fmla="*/ 804865 w 1743075"/>
              <a:gd name="connsiteY1-322" fmla="*/ 2776 h 1745851"/>
              <a:gd name="connsiteX2-323" fmla="*/ 1733550 w 1743075"/>
              <a:gd name="connsiteY2-324" fmla="*/ 7541 h 1745851"/>
              <a:gd name="connsiteX3-325" fmla="*/ 1743075 w 1743075"/>
              <a:gd name="connsiteY3-326" fmla="*/ 940986 h 1745851"/>
              <a:gd name="connsiteX4-327" fmla="*/ 938210 w 1743075"/>
              <a:gd name="connsiteY4-328" fmla="*/ 1745851 h 1745851"/>
              <a:gd name="connsiteX5-329" fmla="*/ 5563 w 1743075"/>
              <a:gd name="connsiteY5-330" fmla="*/ 1726801 h 1745851"/>
              <a:gd name="connsiteX6-331" fmla="*/ 0 w 1743075"/>
              <a:gd name="connsiteY6-332" fmla="*/ 807641 h 1745851"/>
              <a:gd name="connsiteX0-333" fmla="*/ 0 w 1743075"/>
              <a:gd name="connsiteY0-334" fmla="*/ 807641 h 1745851"/>
              <a:gd name="connsiteX1-335" fmla="*/ 804865 w 1743075"/>
              <a:gd name="connsiteY1-336" fmla="*/ 2776 h 1745851"/>
              <a:gd name="connsiteX2-337" fmla="*/ 1733550 w 1743075"/>
              <a:gd name="connsiteY2-338" fmla="*/ 7541 h 1745851"/>
              <a:gd name="connsiteX3-339" fmla="*/ 1743075 w 1743075"/>
              <a:gd name="connsiteY3-340" fmla="*/ 940986 h 1745851"/>
              <a:gd name="connsiteX4-341" fmla="*/ 938210 w 1743075"/>
              <a:gd name="connsiteY4-342" fmla="*/ 1745851 h 1745851"/>
              <a:gd name="connsiteX5-343" fmla="*/ 5563 w 1743075"/>
              <a:gd name="connsiteY5-344" fmla="*/ 1726801 h 1745851"/>
              <a:gd name="connsiteX6-345" fmla="*/ 0 w 1743075"/>
              <a:gd name="connsiteY6-346" fmla="*/ 807641 h 174585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743075" h="1745851">
                <a:moveTo>
                  <a:pt x="0" y="807641"/>
                </a:moveTo>
                <a:cubicBezTo>
                  <a:pt x="0" y="363126"/>
                  <a:pt x="360350" y="2776"/>
                  <a:pt x="804865" y="2776"/>
                </a:cubicBezTo>
                <a:cubicBezTo>
                  <a:pt x="1095377" y="2776"/>
                  <a:pt x="1129507" y="-5952"/>
                  <a:pt x="1733550" y="7541"/>
                </a:cubicBezTo>
                <a:cubicBezTo>
                  <a:pt x="1746250" y="385364"/>
                  <a:pt x="1739900" y="629838"/>
                  <a:pt x="1743075" y="940986"/>
                </a:cubicBezTo>
                <a:cubicBezTo>
                  <a:pt x="1743075" y="1385501"/>
                  <a:pt x="1382725" y="1745851"/>
                  <a:pt x="938210" y="1745851"/>
                </a:cubicBezTo>
                <a:cubicBezTo>
                  <a:pt x="627328" y="1739501"/>
                  <a:pt x="380328" y="1742277"/>
                  <a:pt x="5563" y="1726801"/>
                </a:cubicBezTo>
                <a:cubicBezTo>
                  <a:pt x="1196" y="1199756"/>
                  <a:pt x="0" y="1098153"/>
                  <a:pt x="0" y="807641"/>
                </a:cubicBezTo>
                <a:close/>
              </a:path>
            </a:pathLst>
          </a:custGeom>
          <a:gradFill>
            <a:gsLst>
              <a:gs pos="2000">
                <a:srgbClr val="1F74AD"/>
              </a:gs>
              <a:gs pos="100000">
                <a:srgbClr val="1F74AD">
                  <a:lumMod val="60000"/>
                  <a:lumOff val="40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2700000" algn="tl" rotWithShape="0">
              <a:srgbClr val="000000">
                <a:lumMod val="95000"/>
                <a:lumOff val="5000"/>
                <a:alpha val="28000"/>
              </a:srgbClr>
            </a:outerShdw>
          </a:effectLst>
        </p:spPr>
        <p:txBody>
          <a:bodyPr rtlCol="0" anchor="ctr">
            <a:noAutofit/>
          </a:bodyPr>
          <a:lstStyle/>
          <a:p>
            <a:endParaRPr lang="zh-CN" altLang="en-US" sz="4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2" name="PA_圆角矩形 2"/>
          <p:cNvSpPr/>
          <p:nvPr>
            <p:custDataLst>
              <p:tags r:id="rId6"/>
            </p:custDataLst>
          </p:nvPr>
        </p:nvSpPr>
        <p:spPr>
          <a:xfrm rot="5400000">
            <a:off x="6096167" y="3392188"/>
            <a:ext cx="2256201" cy="2260477"/>
          </a:xfrm>
          <a:custGeom>
            <a:gdLst>
              <a:gd name="connsiteX0" fmla="*/ 0 w 1743075"/>
              <a:gd name="connsiteY0" fmla="*/ 804865 h 1743075"/>
              <a:gd name="connsiteX1" fmla="*/ 804865 w 1743075"/>
              <a:gd name="connsiteY1" fmla="*/ 0 h 1743075"/>
              <a:gd name="connsiteX2" fmla="*/ 938210 w 1743075"/>
              <a:gd name="connsiteY2" fmla="*/ 0 h 1743075"/>
              <a:gd name="connsiteX3" fmla="*/ 1743075 w 1743075"/>
              <a:gd name="connsiteY3" fmla="*/ 804865 h 1743075"/>
              <a:gd name="connsiteX4" fmla="*/ 1743075 w 1743075"/>
              <a:gd name="connsiteY4" fmla="*/ 938210 h 1743075"/>
              <a:gd name="connsiteX5" fmla="*/ 938210 w 1743075"/>
              <a:gd name="connsiteY5" fmla="*/ 1743075 h 1743075"/>
              <a:gd name="connsiteX6" fmla="*/ 804865 w 1743075"/>
              <a:gd name="connsiteY6" fmla="*/ 1743075 h 1743075"/>
              <a:gd name="connsiteX7" fmla="*/ 0 w 1743075"/>
              <a:gd name="connsiteY7" fmla="*/ 938210 h 1743075"/>
              <a:gd name="connsiteX8" fmla="*/ 0 w 1743075"/>
              <a:gd name="connsiteY8" fmla="*/ 804865 h 1743075"/>
              <a:gd name="connsiteX0-1" fmla="*/ 0 w 1828824"/>
              <a:gd name="connsiteY0-2" fmla="*/ 823915 h 1762125"/>
              <a:gd name="connsiteX1-3" fmla="*/ 804865 w 1828824"/>
              <a:gd name="connsiteY1-4" fmla="*/ 19050 h 1762125"/>
              <a:gd name="connsiteX2-5" fmla="*/ 1576385 w 1828824"/>
              <a:gd name="connsiteY2-6" fmla="*/ 0 h 1762125"/>
              <a:gd name="connsiteX3-7" fmla="*/ 1743075 w 1828824"/>
              <a:gd name="connsiteY3-8" fmla="*/ 823915 h 1762125"/>
              <a:gd name="connsiteX4-9" fmla="*/ 1743075 w 1828824"/>
              <a:gd name="connsiteY4-10" fmla="*/ 957260 h 1762125"/>
              <a:gd name="connsiteX5-11" fmla="*/ 938210 w 1828824"/>
              <a:gd name="connsiteY5-12" fmla="*/ 1762125 h 1762125"/>
              <a:gd name="connsiteX6-13" fmla="*/ 804865 w 1828824"/>
              <a:gd name="connsiteY6-14" fmla="*/ 1762125 h 1762125"/>
              <a:gd name="connsiteX7-15" fmla="*/ 0 w 1828824"/>
              <a:gd name="connsiteY7-16" fmla="*/ 957260 h 1762125"/>
              <a:gd name="connsiteX8-17" fmla="*/ 0 w 1828824"/>
              <a:gd name="connsiteY8-18" fmla="*/ 823915 h 1762125"/>
              <a:gd name="connsiteX0-19" fmla="*/ 0 w 1743075"/>
              <a:gd name="connsiteY0-20" fmla="*/ 804865 h 1743075"/>
              <a:gd name="connsiteX1-21" fmla="*/ 804865 w 1743075"/>
              <a:gd name="connsiteY1-22" fmla="*/ 0 h 1743075"/>
              <a:gd name="connsiteX2-23" fmla="*/ 1743075 w 1743075"/>
              <a:gd name="connsiteY2-24" fmla="*/ 804865 h 1743075"/>
              <a:gd name="connsiteX3-25" fmla="*/ 1743075 w 1743075"/>
              <a:gd name="connsiteY3-26" fmla="*/ 938210 h 1743075"/>
              <a:gd name="connsiteX4-27" fmla="*/ 938210 w 1743075"/>
              <a:gd name="connsiteY4-28" fmla="*/ 1743075 h 1743075"/>
              <a:gd name="connsiteX5-29" fmla="*/ 804865 w 1743075"/>
              <a:gd name="connsiteY5-30" fmla="*/ 1743075 h 1743075"/>
              <a:gd name="connsiteX6-31" fmla="*/ 0 w 1743075"/>
              <a:gd name="connsiteY6-32" fmla="*/ 938210 h 1743075"/>
              <a:gd name="connsiteX7-33" fmla="*/ 0 w 1743075"/>
              <a:gd name="connsiteY7-34" fmla="*/ 804865 h 1743075"/>
              <a:gd name="connsiteX0-35" fmla="*/ 0 w 1771650"/>
              <a:gd name="connsiteY0-36" fmla="*/ 923194 h 1861404"/>
              <a:gd name="connsiteX1-37" fmla="*/ 804865 w 1771650"/>
              <a:gd name="connsiteY1-38" fmla="*/ 118329 h 1861404"/>
              <a:gd name="connsiteX2-39" fmla="*/ 1771650 w 1771650"/>
              <a:gd name="connsiteY2-40" fmla="*/ 56419 h 1861404"/>
              <a:gd name="connsiteX3-41" fmla="*/ 1743075 w 1771650"/>
              <a:gd name="connsiteY3-42" fmla="*/ 1056539 h 1861404"/>
              <a:gd name="connsiteX4-43" fmla="*/ 938210 w 1771650"/>
              <a:gd name="connsiteY4-44" fmla="*/ 1861404 h 1861404"/>
              <a:gd name="connsiteX5-45" fmla="*/ 804865 w 1771650"/>
              <a:gd name="connsiteY5-46" fmla="*/ 1861404 h 1861404"/>
              <a:gd name="connsiteX6-47" fmla="*/ 0 w 1771650"/>
              <a:gd name="connsiteY6-48" fmla="*/ 1056539 h 1861404"/>
              <a:gd name="connsiteX7-49" fmla="*/ 0 w 1771650"/>
              <a:gd name="connsiteY7-50" fmla="*/ 923194 h 1861404"/>
              <a:gd name="connsiteX0-51" fmla="*/ 0 w 1743075"/>
              <a:gd name="connsiteY0-52" fmla="*/ 844661 h 1782871"/>
              <a:gd name="connsiteX1-53" fmla="*/ 804865 w 1743075"/>
              <a:gd name="connsiteY1-54" fmla="*/ 39796 h 1782871"/>
              <a:gd name="connsiteX2-55" fmla="*/ 1733550 w 1743075"/>
              <a:gd name="connsiteY2-56" fmla="*/ 82661 h 1782871"/>
              <a:gd name="connsiteX3-57" fmla="*/ 1743075 w 1743075"/>
              <a:gd name="connsiteY3-58" fmla="*/ 978006 h 1782871"/>
              <a:gd name="connsiteX4-59" fmla="*/ 938210 w 1743075"/>
              <a:gd name="connsiteY4-60" fmla="*/ 1782871 h 1782871"/>
              <a:gd name="connsiteX5-61" fmla="*/ 804865 w 1743075"/>
              <a:gd name="connsiteY5-62" fmla="*/ 1782871 h 1782871"/>
              <a:gd name="connsiteX6-63" fmla="*/ 0 w 1743075"/>
              <a:gd name="connsiteY6-64" fmla="*/ 978006 h 1782871"/>
              <a:gd name="connsiteX7-65" fmla="*/ 0 w 1743075"/>
              <a:gd name="connsiteY7-66" fmla="*/ 844661 h 1782871"/>
              <a:gd name="connsiteX0-67" fmla="*/ 0 w 1743075"/>
              <a:gd name="connsiteY0-68" fmla="*/ 804865 h 1743075"/>
              <a:gd name="connsiteX1-69" fmla="*/ 804865 w 1743075"/>
              <a:gd name="connsiteY1-70" fmla="*/ 0 h 1743075"/>
              <a:gd name="connsiteX2-71" fmla="*/ 1733550 w 1743075"/>
              <a:gd name="connsiteY2-72" fmla="*/ 42865 h 1743075"/>
              <a:gd name="connsiteX3-73" fmla="*/ 1743075 w 1743075"/>
              <a:gd name="connsiteY3-74" fmla="*/ 938210 h 1743075"/>
              <a:gd name="connsiteX4-75" fmla="*/ 938210 w 1743075"/>
              <a:gd name="connsiteY4-76" fmla="*/ 1743075 h 1743075"/>
              <a:gd name="connsiteX5-77" fmla="*/ 804865 w 1743075"/>
              <a:gd name="connsiteY5-78" fmla="*/ 1743075 h 1743075"/>
              <a:gd name="connsiteX6-79" fmla="*/ 0 w 1743075"/>
              <a:gd name="connsiteY6-80" fmla="*/ 938210 h 1743075"/>
              <a:gd name="connsiteX7-81" fmla="*/ 0 w 1743075"/>
              <a:gd name="connsiteY7-82" fmla="*/ 804865 h 1743075"/>
              <a:gd name="connsiteX0-83" fmla="*/ 0 w 1743075"/>
              <a:gd name="connsiteY0-84" fmla="*/ 819150 h 1757360"/>
              <a:gd name="connsiteX1-85" fmla="*/ 804865 w 1743075"/>
              <a:gd name="connsiteY1-86" fmla="*/ 14285 h 1757360"/>
              <a:gd name="connsiteX2-87" fmla="*/ 1733550 w 1743075"/>
              <a:gd name="connsiteY2-88" fmla="*/ 0 h 1757360"/>
              <a:gd name="connsiteX3-89" fmla="*/ 1743075 w 1743075"/>
              <a:gd name="connsiteY3-90" fmla="*/ 952495 h 1757360"/>
              <a:gd name="connsiteX4-91" fmla="*/ 938210 w 1743075"/>
              <a:gd name="connsiteY4-92" fmla="*/ 1757360 h 1757360"/>
              <a:gd name="connsiteX5-93" fmla="*/ 804865 w 1743075"/>
              <a:gd name="connsiteY5-94" fmla="*/ 1757360 h 1757360"/>
              <a:gd name="connsiteX6-95" fmla="*/ 0 w 1743075"/>
              <a:gd name="connsiteY6-96" fmla="*/ 952495 h 1757360"/>
              <a:gd name="connsiteX7-97" fmla="*/ 0 w 1743075"/>
              <a:gd name="connsiteY7-98" fmla="*/ 819150 h 1757360"/>
              <a:gd name="connsiteX0-99" fmla="*/ 0 w 1743075"/>
              <a:gd name="connsiteY0-100" fmla="*/ 819150 h 1757360"/>
              <a:gd name="connsiteX1-101" fmla="*/ 804865 w 1743075"/>
              <a:gd name="connsiteY1-102" fmla="*/ 14285 h 1757360"/>
              <a:gd name="connsiteX2-103" fmla="*/ 1733550 w 1743075"/>
              <a:gd name="connsiteY2-104" fmla="*/ 0 h 1757360"/>
              <a:gd name="connsiteX3-105" fmla="*/ 1743075 w 1743075"/>
              <a:gd name="connsiteY3-106" fmla="*/ 952495 h 1757360"/>
              <a:gd name="connsiteX4-107" fmla="*/ 938210 w 1743075"/>
              <a:gd name="connsiteY4-108" fmla="*/ 1757360 h 1757360"/>
              <a:gd name="connsiteX5-109" fmla="*/ 804865 w 1743075"/>
              <a:gd name="connsiteY5-110" fmla="*/ 1757360 h 1757360"/>
              <a:gd name="connsiteX6-111" fmla="*/ 0 w 1743075"/>
              <a:gd name="connsiteY6-112" fmla="*/ 952495 h 1757360"/>
              <a:gd name="connsiteX7-113" fmla="*/ 0 w 1743075"/>
              <a:gd name="connsiteY7-114" fmla="*/ 819150 h 1757360"/>
              <a:gd name="connsiteX0-115" fmla="*/ 0 w 1743075"/>
              <a:gd name="connsiteY0-116" fmla="*/ 804865 h 1743075"/>
              <a:gd name="connsiteX1-117" fmla="*/ 804865 w 1743075"/>
              <a:gd name="connsiteY1-118" fmla="*/ 0 h 1743075"/>
              <a:gd name="connsiteX2-119" fmla="*/ 1733550 w 1743075"/>
              <a:gd name="connsiteY2-120" fmla="*/ 4765 h 1743075"/>
              <a:gd name="connsiteX3-121" fmla="*/ 1743075 w 1743075"/>
              <a:gd name="connsiteY3-122" fmla="*/ 938210 h 1743075"/>
              <a:gd name="connsiteX4-123" fmla="*/ 938210 w 1743075"/>
              <a:gd name="connsiteY4-124" fmla="*/ 1743075 h 1743075"/>
              <a:gd name="connsiteX5-125" fmla="*/ 804865 w 1743075"/>
              <a:gd name="connsiteY5-126" fmla="*/ 1743075 h 1743075"/>
              <a:gd name="connsiteX6-127" fmla="*/ 0 w 1743075"/>
              <a:gd name="connsiteY6-128" fmla="*/ 938210 h 1743075"/>
              <a:gd name="connsiteX7-129" fmla="*/ 0 w 1743075"/>
              <a:gd name="connsiteY7-130" fmla="*/ 804865 h 1743075"/>
              <a:gd name="connsiteX0-131" fmla="*/ 0 w 1743075"/>
              <a:gd name="connsiteY0-132" fmla="*/ 804865 h 1743075"/>
              <a:gd name="connsiteX1-133" fmla="*/ 804865 w 1743075"/>
              <a:gd name="connsiteY1-134" fmla="*/ 0 h 1743075"/>
              <a:gd name="connsiteX2-135" fmla="*/ 1733550 w 1743075"/>
              <a:gd name="connsiteY2-136" fmla="*/ 4765 h 1743075"/>
              <a:gd name="connsiteX3-137" fmla="*/ 1743075 w 1743075"/>
              <a:gd name="connsiteY3-138" fmla="*/ 938210 h 1743075"/>
              <a:gd name="connsiteX4-139" fmla="*/ 938210 w 1743075"/>
              <a:gd name="connsiteY4-140" fmla="*/ 1743075 h 1743075"/>
              <a:gd name="connsiteX5-141" fmla="*/ 804865 w 1743075"/>
              <a:gd name="connsiteY5-142" fmla="*/ 1743075 h 1743075"/>
              <a:gd name="connsiteX6-143" fmla="*/ 0 w 1743075"/>
              <a:gd name="connsiteY6-144" fmla="*/ 938210 h 1743075"/>
              <a:gd name="connsiteX7-145" fmla="*/ 0 w 1743075"/>
              <a:gd name="connsiteY7-146" fmla="*/ 804865 h 1743075"/>
              <a:gd name="connsiteX0-147" fmla="*/ 0 w 1743075"/>
              <a:gd name="connsiteY0-148" fmla="*/ 807641 h 1745851"/>
              <a:gd name="connsiteX1-149" fmla="*/ 804865 w 1743075"/>
              <a:gd name="connsiteY1-150" fmla="*/ 2776 h 1745851"/>
              <a:gd name="connsiteX2-151" fmla="*/ 1733550 w 1743075"/>
              <a:gd name="connsiteY2-152" fmla="*/ 7541 h 1745851"/>
              <a:gd name="connsiteX3-153" fmla="*/ 1743075 w 1743075"/>
              <a:gd name="connsiteY3-154" fmla="*/ 940986 h 1745851"/>
              <a:gd name="connsiteX4-155" fmla="*/ 938210 w 1743075"/>
              <a:gd name="connsiteY4-156" fmla="*/ 1745851 h 1745851"/>
              <a:gd name="connsiteX5-157" fmla="*/ 804865 w 1743075"/>
              <a:gd name="connsiteY5-158" fmla="*/ 1745851 h 1745851"/>
              <a:gd name="connsiteX6-159" fmla="*/ 0 w 1743075"/>
              <a:gd name="connsiteY6-160" fmla="*/ 940986 h 1745851"/>
              <a:gd name="connsiteX7-161" fmla="*/ 0 w 1743075"/>
              <a:gd name="connsiteY7-162" fmla="*/ 807641 h 1745851"/>
              <a:gd name="connsiteX0-163" fmla="*/ 0 w 1743075"/>
              <a:gd name="connsiteY0-164" fmla="*/ 807641 h 1756996"/>
              <a:gd name="connsiteX1-165" fmla="*/ 804865 w 1743075"/>
              <a:gd name="connsiteY1-166" fmla="*/ 2776 h 1756996"/>
              <a:gd name="connsiteX2-167" fmla="*/ 1733550 w 1743075"/>
              <a:gd name="connsiteY2-168" fmla="*/ 7541 h 1756996"/>
              <a:gd name="connsiteX3-169" fmla="*/ 1743075 w 1743075"/>
              <a:gd name="connsiteY3-170" fmla="*/ 940986 h 1756996"/>
              <a:gd name="connsiteX4-171" fmla="*/ 938210 w 1743075"/>
              <a:gd name="connsiteY4-172" fmla="*/ 1745851 h 1756996"/>
              <a:gd name="connsiteX5-173" fmla="*/ 804865 w 1743075"/>
              <a:gd name="connsiteY5-174" fmla="*/ 1745851 h 1756996"/>
              <a:gd name="connsiteX6-175" fmla="*/ 0 w 1743075"/>
              <a:gd name="connsiteY6-176" fmla="*/ 1407711 h 1756996"/>
              <a:gd name="connsiteX7-177" fmla="*/ 0 w 1743075"/>
              <a:gd name="connsiteY7-178" fmla="*/ 807641 h 1756996"/>
              <a:gd name="connsiteX0-179" fmla="*/ 0 w 1743075"/>
              <a:gd name="connsiteY0-180" fmla="*/ 807641 h 1745851"/>
              <a:gd name="connsiteX1-181" fmla="*/ 804865 w 1743075"/>
              <a:gd name="connsiteY1-182" fmla="*/ 2776 h 1745851"/>
              <a:gd name="connsiteX2-183" fmla="*/ 1733550 w 1743075"/>
              <a:gd name="connsiteY2-184" fmla="*/ 7541 h 1745851"/>
              <a:gd name="connsiteX3-185" fmla="*/ 1743075 w 1743075"/>
              <a:gd name="connsiteY3-186" fmla="*/ 940986 h 1745851"/>
              <a:gd name="connsiteX4-187" fmla="*/ 938210 w 1743075"/>
              <a:gd name="connsiteY4-188" fmla="*/ 1745851 h 1745851"/>
              <a:gd name="connsiteX5-189" fmla="*/ 804865 w 1743075"/>
              <a:gd name="connsiteY5-190" fmla="*/ 1745851 h 1745851"/>
              <a:gd name="connsiteX6-191" fmla="*/ 0 w 1743075"/>
              <a:gd name="connsiteY6-192" fmla="*/ 807641 h 1745851"/>
              <a:gd name="connsiteX0-193" fmla="*/ 18174 w 1761249"/>
              <a:gd name="connsiteY0-194" fmla="*/ 807641 h 1745851"/>
              <a:gd name="connsiteX1-195" fmla="*/ 823039 w 1761249"/>
              <a:gd name="connsiteY1-196" fmla="*/ 2776 h 1745851"/>
              <a:gd name="connsiteX2-197" fmla="*/ 1751724 w 1761249"/>
              <a:gd name="connsiteY2-198" fmla="*/ 7541 h 1745851"/>
              <a:gd name="connsiteX3-199" fmla="*/ 1761249 w 1761249"/>
              <a:gd name="connsiteY3-200" fmla="*/ 940986 h 1745851"/>
              <a:gd name="connsiteX4-201" fmla="*/ 956384 w 1761249"/>
              <a:gd name="connsiteY4-202" fmla="*/ 1745851 h 1745851"/>
              <a:gd name="connsiteX5-203" fmla="*/ 99139 w 1761249"/>
              <a:gd name="connsiteY5-204" fmla="*/ 1745851 h 1745851"/>
              <a:gd name="connsiteX6-205" fmla="*/ 18174 w 1761249"/>
              <a:gd name="connsiteY6-206" fmla="*/ 807641 h 1745851"/>
              <a:gd name="connsiteX0-207" fmla="*/ 0 w 1743075"/>
              <a:gd name="connsiteY0-208" fmla="*/ 807641 h 1745851"/>
              <a:gd name="connsiteX1-209" fmla="*/ 804865 w 1743075"/>
              <a:gd name="connsiteY1-210" fmla="*/ 2776 h 1745851"/>
              <a:gd name="connsiteX2-211" fmla="*/ 1733550 w 1743075"/>
              <a:gd name="connsiteY2-212" fmla="*/ 7541 h 1745851"/>
              <a:gd name="connsiteX3-213" fmla="*/ 1743075 w 1743075"/>
              <a:gd name="connsiteY3-214" fmla="*/ 940986 h 1745851"/>
              <a:gd name="connsiteX4-215" fmla="*/ 938210 w 1743075"/>
              <a:gd name="connsiteY4-216" fmla="*/ 1745851 h 1745851"/>
              <a:gd name="connsiteX5-217" fmla="*/ 80965 w 1743075"/>
              <a:gd name="connsiteY5-218" fmla="*/ 1745851 h 1745851"/>
              <a:gd name="connsiteX6-219" fmla="*/ 0 w 1743075"/>
              <a:gd name="connsiteY6-220" fmla="*/ 807641 h 1745851"/>
              <a:gd name="connsiteX0-221" fmla="*/ 0 w 1743075"/>
              <a:gd name="connsiteY0-222" fmla="*/ 807641 h 1745851"/>
              <a:gd name="connsiteX1-223" fmla="*/ 804865 w 1743075"/>
              <a:gd name="connsiteY1-224" fmla="*/ 2776 h 1745851"/>
              <a:gd name="connsiteX2-225" fmla="*/ 1733550 w 1743075"/>
              <a:gd name="connsiteY2-226" fmla="*/ 7541 h 1745851"/>
              <a:gd name="connsiteX3-227" fmla="*/ 1743075 w 1743075"/>
              <a:gd name="connsiteY3-228" fmla="*/ 940986 h 1745851"/>
              <a:gd name="connsiteX4-229" fmla="*/ 938210 w 1743075"/>
              <a:gd name="connsiteY4-230" fmla="*/ 1745851 h 1745851"/>
              <a:gd name="connsiteX5-231" fmla="*/ 42865 w 1743075"/>
              <a:gd name="connsiteY5-232" fmla="*/ 1726801 h 1745851"/>
              <a:gd name="connsiteX6-233" fmla="*/ 0 w 1743075"/>
              <a:gd name="connsiteY6-234" fmla="*/ 807641 h 1745851"/>
              <a:gd name="connsiteX0-235" fmla="*/ 0 w 1743075"/>
              <a:gd name="connsiteY0-236" fmla="*/ 807641 h 1745851"/>
              <a:gd name="connsiteX1-237" fmla="*/ 804865 w 1743075"/>
              <a:gd name="connsiteY1-238" fmla="*/ 2776 h 1745851"/>
              <a:gd name="connsiteX2-239" fmla="*/ 1733550 w 1743075"/>
              <a:gd name="connsiteY2-240" fmla="*/ 7541 h 1745851"/>
              <a:gd name="connsiteX3-241" fmla="*/ 1743075 w 1743075"/>
              <a:gd name="connsiteY3-242" fmla="*/ 940986 h 1745851"/>
              <a:gd name="connsiteX4-243" fmla="*/ 938210 w 1743075"/>
              <a:gd name="connsiteY4-244" fmla="*/ 1745851 h 1745851"/>
              <a:gd name="connsiteX5-245" fmla="*/ 42865 w 1743075"/>
              <a:gd name="connsiteY5-246" fmla="*/ 1726801 h 1745851"/>
              <a:gd name="connsiteX6-247" fmla="*/ 0 w 1743075"/>
              <a:gd name="connsiteY6-248" fmla="*/ 807641 h 1745851"/>
              <a:gd name="connsiteX0-249" fmla="*/ 3940 w 1747015"/>
              <a:gd name="connsiteY0-250" fmla="*/ 807641 h 1745851"/>
              <a:gd name="connsiteX1-251" fmla="*/ 808805 w 1747015"/>
              <a:gd name="connsiteY1-252" fmla="*/ 2776 h 1745851"/>
              <a:gd name="connsiteX2-253" fmla="*/ 1737490 w 1747015"/>
              <a:gd name="connsiteY2-254" fmla="*/ 7541 h 1745851"/>
              <a:gd name="connsiteX3-255" fmla="*/ 1747015 w 1747015"/>
              <a:gd name="connsiteY3-256" fmla="*/ 940986 h 1745851"/>
              <a:gd name="connsiteX4-257" fmla="*/ 942150 w 1747015"/>
              <a:gd name="connsiteY4-258" fmla="*/ 1745851 h 1745851"/>
              <a:gd name="connsiteX5-259" fmla="*/ 27755 w 1747015"/>
              <a:gd name="connsiteY5-260" fmla="*/ 1726801 h 1745851"/>
              <a:gd name="connsiteX6-261" fmla="*/ 3940 w 1747015"/>
              <a:gd name="connsiteY6-262" fmla="*/ 807641 h 1745851"/>
              <a:gd name="connsiteX0-263" fmla="*/ 0 w 1743075"/>
              <a:gd name="connsiteY0-264" fmla="*/ 807641 h 1745851"/>
              <a:gd name="connsiteX1-265" fmla="*/ 804865 w 1743075"/>
              <a:gd name="connsiteY1-266" fmla="*/ 2776 h 1745851"/>
              <a:gd name="connsiteX2-267" fmla="*/ 1733550 w 1743075"/>
              <a:gd name="connsiteY2-268" fmla="*/ 7541 h 1745851"/>
              <a:gd name="connsiteX3-269" fmla="*/ 1743075 w 1743075"/>
              <a:gd name="connsiteY3-270" fmla="*/ 940986 h 1745851"/>
              <a:gd name="connsiteX4-271" fmla="*/ 938210 w 1743075"/>
              <a:gd name="connsiteY4-272" fmla="*/ 1745851 h 1745851"/>
              <a:gd name="connsiteX5-273" fmla="*/ 23815 w 1743075"/>
              <a:gd name="connsiteY5-274" fmla="*/ 1726801 h 1745851"/>
              <a:gd name="connsiteX6-275" fmla="*/ 0 w 1743075"/>
              <a:gd name="connsiteY6-276" fmla="*/ 807641 h 1745851"/>
              <a:gd name="connsiteX0-277" fmla="*/ 0 w 1743075"/>
              <a:gd name="connsiteY0-278" fmla="*/ 807641 h 1745851"/>
              <a:gd name="connsiteX1-279" fmla="*/ 804865 w 1743075"/>
              <a:gd name="connsiteY1-280" fmla="*/ 2776 h 1745851"/>
              <a:gd name="connsiteX2-281" fmla="*/ 1733550 w 1743075"/>
              <a:gd name="connsiteY2-282" fmla="*/ 7541 h 1745851"/>
              <a:gd name="connsiteX3-283" fmla="*/ 1743075 w 1743075"/>
              <a:gd name="connsiteY3-284" fmla="*/ 940986 h 1745851"/>
              <a:gd name="connsiteX4-285" fmla="*/ 938210 w 1743075"/>
              <a:gd name="connsiteY4-286" fmla="*/ 1745851 h 1745851"/>
              <a:gd name="connsiteX5-287" fmla="*/ 23815 w 1743075"/>
              <a:gd name="connsiteY5-288" fmla="*/ 1726801 h 1745851"/>
              <a:gd name="connsiteX6-289" fmla="*/ 0 w 1743075"/>
              <a:gd name="connsiteY6-290" fmla="*/ 807641 h 1745851"/>
              <a:gd name="connsiteX0-291" fmla="*/ 2315 w 1745390"/>
              <a:gd name="connsiteY0-292" fmla="*/ 807641 h 1745851"/>
              <a:gd name="connsiteX1-293" fmla="*/ 807180 w 1745390"/>
              <a:gd name="connsiteY1-294" fmla="*/ 2776 h 1745851"/>
              <a:gd name="connsiteX2-295" fmla="*/ 1735865 w 1745390"/>
              <a:gd name="connsiteY2-296" fmla="*/ 7541 h 1745851"/>
              <a:gd name="connsiteX3-297" fmla="*/ 1745390 w 1745390"/>
              <a:gd name="connsiteY3-298" fmla="*/ 940986 h 1745851"/>
              <a:gd name="connsiteX4-299" fmla="*/ 940525 w 1745390"/>
              <a:gd name="connsiteY4-300" fmla="*/ 1745851 h 1745851"/>
              <a:gd name="connsiteX5-301" fmla="*/ 7878 w 1745390"/>
              <a:gd name="connsiteY5-302" fmla="*/ 1726801 h 1745851"/>
              <a:gd name="connsiteX6-303" fmla="*/ 2315 w 1745390"/>
              <a:gd name="connsiteY6-304" fmla="*/ 807641 h 1745851"/>
              <a:gd name="connsiteX0-305" fmla="*/ 0 w 1743075"/>
              <a:gd name="connsiteY0-306" fmla="*/ 807641 h 1745851"/>
              <a:gd name="connsiteX1-307" fmla="*/ 804865 w 1743075"/>
              <a:gd name="connsiteY1-308" fmla="*/ 2776 h 1745851"/>
              <a:gd name="connsiteX2-309" fmla="*/ 1733550 w 1743075"/>
              <a:gd name="connsiteY2-310" fmla="*/ 7541 h 1745851"/>
              <a:gd name="connsiteX3-311" fmla="*/ 1743075 w 1743075"/>
              <a:gd name="connsiteY3-312" fmla="*/ 940986 h 1745851"/>
              <a:gd name="connsiteX4-313" fmla="*/ 938210 w 1743075"/>
              <a:gd name="connsiteY4-314" fmla="*/ 1745851 h 1745851"/>
              <a:gd name="connsiteX5-315" fmla="*/ 5563 w 1743075"/>
              <a:gd name="connsiteY5-316" fmla="*/ 1726801 h 1745851"/>
              <a:gd name="connsiteX6-317" fmla="*/ 0 w 1743075"/>
              <a:gd name="connsiteY6-318" fmla="*/ 807641 h 1745851"/>
              <a:gd name="connsiteX0-319" fmla="*/ 0 w 1743075"/>
              <a:gd name="connsiteY0-320" fmla="*/ 807641 h 1745851"/>
              <a:gd name="connsiteX1-321" fmla="*/ 804865 w 1743075"/>
              <a:gd name="connsiteY1-322" fmla="*/ 2776 h 1745851"/>
              <a:gd name="connsiteX2-323" fmla="*/ 1733550 w 1743075"/>
              <a:gd name="connsiteY2-324" fmla="*/ 7541 h 1745851"/>
              <a:gd name="connsiteX3-325" fmla="*/ 1743075 w 1743075"/>
              <a:gd name="connsiteY3-326" fmla="*/ 940986 h 1745851"/>
              <a:gd name="connsiteX4-327" fmla="*/ 938210 w 1743075"/>
              <a:gd name="connsiteY4-328" fmla="*/ 1745851 h 1745851"/>
              <a:gd name="connsiteX5-329" fmla="*/ 5563 w 1743075"/>
              <a:gd name="connsiteY5-330" fmla="*/ 1726801 h 1745851"/>
              <a:gd name="connsiteX6-331" fmla="*/ 0 w 1743075"/>
              <a:gd name="connsiteY6-332" fmla="*/ 807641 h 1745851"/>
              <a:gd name="connsiteX0-333" fmla="*/ 0 w 1743075"/>
              <a:gd name="connsiteY0-334" fmla="*/ 807641 h 1745851"/>
              <a:gd name="connsiteX1-335" fmla="*/ 804865 w 1743075"/>
              <a:gd name="connsiteY1-336" fmla="*/ 2776 h 1745851"/>
              <a:gd name="connsiteX2-337" fmla="*/ 1733550 w 1743075"/>
              <a:gd name="connsiteY2-338" fmla="*/ 7541 h 1745851"/>
              <a:gd name="connsiteX3-339" fmla="*/ 1743075 w 1743075"/>
              <a:gd name="connsiteY3-340" fmla="*/ 940986 h 1745851"/>
              <a:gd name="connsiteX4-341" fmla="*/ 938210 w 1743075"/>
              <a:gd name="connsiteY4-342" fmla="*/ 1745851 h 1745851"/>
              <a:gd name="connsiteX5-343" fmla="*/ 5563 w 1743075"/>
              <a:gd name="connsiteY5-344" fmla="*/ 1726801 h 1745851"/>
              <a:gd name="connsiteX6-345" fmla="*/ 0 w 1743075"/>
              <a:gd name="connsiteY6-346" fmla="*/ 807641 h 1745851"/>
            </a:gdLst>
            <a:cxnLst>
              <a:cxn ang="0">
                <a:pos x="connsiteX0-1" y="connsiteY0-2"/>
              </a:cxn>
              <a:cxn ang="0">
                <a:pos x="connsiteX1-3" y="connsiteY1-4"/>
              </a:cxn>
              <a:cxn ang="0">
                <a:pos x="connsiteX2-5" y="connsiteY2-6"/>
              </a:cxn>
              <a:cxn ang="0">
                <a:pos x="connsiteX3-7" y="connsiteY3-8"/>
              </a:cxn>
              <a:cxn ang="0">
                <a:pos x="connsiteX4-9" y="connsiteY4-10"/>
              </a:cxn>
              <a:cxn ang="0">
                <a:pos x="connsiteX5-11" y="connsiteY5-12"/>
              </a:cxn>
              <a:cxn ang="0">
                <a:pos x="connsiteX6-13" y="connsiteY6-14"/>
              </a:cxn>
            </a:cxnLst>
            <a:rect l="l" t="t" r="r" b="b"/>
            <a:pathLst>
              <a:path w="1743075" h="1745851">
                <a:moveTo>
                  <a:pt x="0" y="807641"/>
                </a:moveTo>
                <a:cubicBezTo>
                  <a:pt x="0" y="363126"/>
                  <a:pt x="360350" y="2776"/>
                  <a:pt x="804865" y="2776"/>
                </a:cubicBezTo>
                <a:cubicBezTo>
                  <a:pt x="1095377" y="2776"/>
                  <a:pt x="1129507" y="-5952"/>
                  <a:pt x="1733550" y="7541"/>
                </a:cubicBezTo>
                <a:cubicBezTo>
                  <a:pt x="1746250" y="385364"/>
                  <a:pt x="1739900" y="629838"/>
                  <a:pt x="1743075" y="940986"/>
                </a:cubicBezTo>
                <a:cubicBezTo>
                  <a:pt x="1743075" y="1385501"/>
                  <a:pt x="1382725" y="1745851"/>
                  <a:pt x="938210" y="1745851"/>
                </a:cubicBezTo>
                <a:cubicBezTo>
                  <a:pt x="627328" y="1739501"/>
                  <a:pt x="380328" y="1742277"/>
                  <a:pt x="5563" y="1726801"/>
                </a:cubicBezTo>
                <a:cubicBezTo>
                  <a:pt x="1196" y="1199756"/>
                  <a:pt x="0" y="1098153"/>
                  <a:pt x="0" y="807641"/>
                </a:cubicBezTo>
                <a:close/>
              </a:path>
            </a:pathLst>
          </a:custGeom>
          <a:gradFill>
            <a:gsLst>
              <a:gs pos="2000">
                <a:srgbClr val="1AA3AA"/>
              </a:gs>
              <a:gs pos="100000">
                <a:srgbClr val="1AA3AA">
                  <a:lumMod val="60000"/>
                  <a:lumOff val="40000"/>
                </a:srgbClr>
              </a:gs>
            </a:gsLst>
            <a:lin ang="1800000" scaled="0"/>
          </a:gradFill>
          <a:ln w="12700" cap="flat" cmpd="sng" algn="ctr">
            <a:noFill/>
            <a:prstDash val="solid"/>
            <a:miter lim="800000"/>
          </a:ln>
          <a:effectLst>
            <a:outerShdw blurRad="152400" dist="38100" dir="2700000" algn="tl" rotWithShape="0">
              <a:srgbClr val="000000">
                <a:lumMod val="95000"/>
                <a:lumOff val="5000"/>
                <a:alpha val="28000"/>
              </a:srgbClr>
            </a:outerShdw>
          </a:effectLst>
        </p:spPr>
        <p:txBody>
          <a:bodyPr rtlCol="0" anchor="ctr">
            <a:noAutofit/>
          </a:bodyPr>
          <a:lstStyle/>
          <a:p>
            <a:endParaRPr lang="zh-CN" altLang="en-US" sz="4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PA_椭圆 7"/>
          <p:cNvSpPr/>
          <p:nvPr>
            <p:custDataLst>
              <p:tags r:id="rId7"/>
            </p:custDataLst>
          </p:nvPr>
        </p:nvSpPr>
        <p:spPr>
          <a:xfrm>
            <a:off x="4121245" y="1418542"/>
            <a:ext cx="1642443" cy="1641944"/>
          </a:xfrm>
          <a:prstGeom prst="ellipse">
            <a:avLst/>
          </a:prstGeom>
          <a:solidFill>
            <a:sysClr val="window" lastClr="FFFCFF">
              <a:lumMod val="85000"/>
              <a:alpha val="29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endParaRPr lang="zh-CN" altLang="en-US" sz="4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4" name="PA_椭圆 8"/>
          <p:cNvSpPr/>
          <p:nvPr>
            <p:custDataLst>
              <p:tags r:id="rId8"/>
            </p:custDataLst>
          </p:nvPr>
        </p:nvSpPr>
        <p:spPr>
          <a:xfrm>
            <a:off x="4238448" y="1535710"/>
            <a:ext cx="1408037" cy="1407608"/>
          </a:xfrm>
          <a:prstGeom prst="ellipse">
            <a:avLst/>
          </a:prstGeom>
          <a:gradFill>
            <a:gsLst>
              <a:gs pos="100000">
                <a:srgbClr val="1F74AD">
                  <a:lumMod val="20000"/>
                  <a:lumOff val="80000"/>
                </a:srgbClr>
              </a:gs>
              <a:gs pos="0">
                <a:sysClr val="window" lastClr="FFFCFF"/>
              </a:gs>
            </a:gsLst>
            <a:lin ang="10200000" scaled="0"/>
          </a:gradFill>
          <a:ln w="12700" cap="flat" cmpd="sng" algn="ctr">
            <a:noFill/>
            <a:prstDash val="solid"/>
            <a:miter lim="800000"/>
          </a:ln>
          <a:effectLst>
            <a:outerShdw blurRad="139700" dist="38100" dir="2700000" algn="tl" rotWithShape="0">
              <a:srgbClr val="000000">
                <a:lumMod val="95000"/>
                <a:lumOff val="5000"/>
                <a:alpha val="29000"/>
              </a:srgbClr>
            </a:outerShdw>
          </a:effectLst>
        </p:spPr>
        <p:txBody>
          <a:bodyPr lIns="90000" tIns="46800" rIns="90000" bIns="46800" rtlCol="0" anchor="ctr">
            <a:normAutofit/>
          </a:bodyPr>
          <a:lstStyle/>
          <a:p>
            <a:pPr algn="ctr">
              <a:lnSpc>
                <a:spcPct val="80000"/>
              </a:lnSpc>
              <a:spcAft>
                <a:spcPct val="0"/>
              </a:spcAft>
            </a:pPr>
            <a:endParaRPr lang="zh-CN" sz="3200">
              <a:effectLst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PA_椭圆 11"/>
          <p:cNvSpPr/>
          <p:nvPr>
            <p:custDataLst>
              <p:tags r:id="rId9"/>
            </p:custDataLst>
          </p:nvPr>
        </p:nvSpPr>
        <p:spPr>
          <a:xfrm>
            <a:off x="6405789" y="1415367"/>
            <a:ext cx="1642443" cy="1641944"/>
          </a:xfrm>
          <a:prstGeom prst="ellipse">
            <a:avLst/>
          </a:prstGeom>
          <a:solidFill>
            <a:sysClr val="window" lastClr="FFFCFF">
              <a:lumMod val="85000"/>
              <a:alpha val="29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endParaRPr lang="zh-CN" altLang="en-US" sz="4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6" name="PA_椭圆 12"/>
          <p:cNvSpPr/>
          <p:nvPr>
            <p:custDataLst>
              <p:tags r:id="rId10"/>
            </p:custDataLst>
          </p:nvPr>
        </p:nvSpPr>
        <p:spPr>
          <a:xfrm>
            <a:off x="6520591" y="1533309"/>
            <a:ext cx="1408037" cy="1407608"/>
          </a:xfrm>
          <a:prstGeom prst="ellipse">
            <a:avLst/>
          </a:prstGeom>
          <a:gradFill>
            <a:gsLst>
              <a:gs pos="100000">
                <a:srgbClr val="1F74AD">
                  <a:lumMod val="20000"/>
                  <a:lumOff val="80000"/>
                </a:srgbClr>
              </a:gs>
              <a:gs pos="0">
                <a:sysClr val="window" lastClr="FFFCFF"/>
              </a:gs>
            </a:gsLst>
            <a:lin ang="10200000" scaled="0"/>
          </a:gradFill>
          <a:ln w="12700" cap="flat" cmpd="sng" algn="ctr">
            <a:noFill/>
            <a:prstDash val="solid"/>
            <a:miter lim="800000"/>
          </a:ln>
          <a:effectLst>
            <a:outerShdw blurRad="139700" dist="38100" dir="2700000" algn="tl" rotWithShape="0">
              <a:srgbClr val="000000">
                <a:lumMod val="95000"/>
                <a:lumOff val="5000"/>
                <a:alpha val="29000"/>
              </a:srgbClr>
            </a:outerShdw>
          </a:effectLst>
        </p:spPr>
        <p:txBody>
          <a:bodyPr lIns="90000" tIns="46800" rIns="90000" bIns="46800" rtlCol="0" anchor="ctr">
            <a:normAutofit/>
          </a:bodyPr>
          <a:lstStyle/>
          <a:p>
            <a:pPr algn="ctr">
              <a:lnSpc>
                <a:spcPct val="80000"/>
              </a:lnSpc>
              <a:spcAft>
                <a:spcPct val="0"/>
              </a:spcAft>
            </a:pPr>
            <a:endParaRPr lang="zh-CN" sz="3200">
              <a:effectLst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7" name="PA_椭圆 14"/>
          <p:cNvSpPr/>
          <p:nvPr>
            <p:custDataLst>
              <p:tags r:id="rId11"/>
            </p:custDataLst>
          </p:nvPr>
        </p:nvSpPr>
        <p:spPr>
          <a:xfrm>
            <a:off x="4121245" y="3690923"/>
            <a:ext cx="1642443" cy="1641944"/>
          </a:xfrm>
          <a:prstGeom prst="ellipse">
            <a:avLst/>
          </a:prstGeom>
          <a:solidFill>
            <a:sysClr val="window" lastClr="FFFCFF">
              <a:lumMod val="85000"/>
              <a:alpha val="29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endParaRPr lang="zh-CN" altLang="en-US" sz="4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8" name="PA_椭圆 15"/>
          <p:cNvSpPr/>
          <p:nvPr>
            <p:custDataLst>
              <p:tags r:id="rId12"/>
            </p:custDataLst>
          </p:nvPr>
        </p:nvSpPr>
        <p:spPr>
          <a:xfrm>
            <a:off x="4236046" y="3817166"/>
            <a:ext cx="1408037" cy="1407608"/>
          </a:xfrm>
          <a:prstGeom prst="ellipse">
            <a:avLst/>
          </a:prstGeom>
          <a:gradFill>
            <a:gsLst>
              <a:gs pos="100000">
                <a:srgbClr val="1F74AD">
                  <a:lumMod val="20000"/>
                  <a:lumOff val="80000"/>
                </a:srgbClr>
              </a:gs>
              <a:gs pos="0">
                <a:sysClr val="window" lastClr="FFFCFF"/>
              </a:gs>
            </a:gsLst>
            <a:lin ang="10200000" scaled="0"/>
          </a:gradFill>
          <a:ln w="12700" cap="flat" cmpd="sng" algn="ctr">
            <a:noFill/>
            <a:prstDash val="solid"/>
            <a:miter lim="800000"/>
          </a:ln>
          <a:effectLst>
            <a:outerShdw blurRad="139700" dist="38100" dir="2700000" algn="tl" rotWithShape="0">
              <a:srgbClr val="000000">
                <a:lumMod val="95000"/>
                <a:lumOff val="5000"/>
                <a:alpha val="29000"/>
              </a:srgbClr>
            </a:outerShdw>
          </a:effectLst>
        </p:spPr>
        <p:txBody>
          <a:bodyPr lIns="90000" tIns="46800" rIns="90000" bIns="46800" rtlCol="0" anchor="ctr">
            <a:normAutofit/>
          </a:bodyPr>
          <a:lstStyle/>
          <a:p>
            <a:pPr algn="ctr">
              <a:lnSpc>
                <a:spcPct val="80000"/>
              </a:lnSpc>
              <a:spcAft>
                <a:spcPct val="0"/>
              </a:spcAft>
            </a:pPr>
            <a:endParaRPr lang="zh-CN" sz="3200">
              <a:effectLst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9" name="PA_椭圆 17"/>
          <p:cNvSpPr/>
          <p:nvPr>
            <p:custDataLst>
              <p:tags r:id="rId13"/>
            </p:custDataLst>
          </p:nvPr>
        </p:nvSpPr>
        <p:spPr>
          <a:xfrm>
            <a:off x="6405789" y="3702399"/>
            <a:ext cx="1642443" cy="1641944"/>
          </a:xfrm>
          <a:prstGeom prst="ellipse">
            <a:avLst/>
          </a:prstGeom>
          <a:solidFill>
            <a:sysClr val="window" lastClr="FFFCFF">
              <a:lumMod val="85000"/>
              <a:alpha val="29000"/>
            </a:sysClr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>
            <a:noAutofit/>
          </a:bodyPr>
          <a:lstStyle/>
          <a:p>
            <a:endParaRPr lang="zh-CN" altLang="en-US" sz="44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0" name="PA_椭圆 18"/>
          <p:cNvSpPr/>
          <p:nvPr>
            <p:custDataLst>
              <p:tags r:id="rId14"/>
            </p:custDataLst>
          </p:nvPr>
        </p:nvSpPr>
        <p:spPr>
          <a:xfrm>
            <a:off x="6522992" y="3819567"/>
            <a:ext cx="1408037" cy="1407608"/>
          </a:xfrm>
          <a:prstGeom prst="ellipse">
            <a:avLst/>
          </a:prstGeom>
          <a:gradFill>
            <a:gsLst>
              <a:gs pos="100000">
                <a:srgbClr val="1F74AD">
                  <a:lumMod val="20000"/>
                  <a:lumOff val="80000"/>
                </a:srgbClr>
              </a:gs>
              <a:gs pos="0">
                <a:sysClr val="window" lastClr="FFFCFF"/>
              </a:gs>
            </a:gsLst>
            <a:lin ang="10200000" scaled="0"/>
          </a:gradFill>
          <a:ln w="12700" cap="flat" cmpd="sng" algn="ctr">
            <a:noFill/>
            <a:prstDash val="solid"/>
            <a:miter lim="800000"/>
          </a:ln>
          <a:effectLst>
            <a:outerShdw blurRad="139700" dist="38100" dir="2700000" algn="tl" rotWithShape="0">
              <a:srgbClr val="000000">
                <a:lumMod val="95000"/>
                <a:lumOff val="5000"/>
                <a:alpha val="29000"/>
              </a:srgbClr>
            </a:outerShdw>
          </a:effectLst>
        </p:spPr>
        <p:txBody>
          <a:bodyPr lIns="90000" tIns="46800" rIns="90000" bIns="46800" rtlCol="0" anchor="ctr">
            <a:normAutofit/>
          </a:bodyPr>
          <a:lstStyle/>
          <a:p>
            <a:pPr algn="ctr">
              <a:lnSpc>
                <a:spcPct val="80000"/>
              </a:lnSpc>
              <a:spcAft>
                <a:spcPct val="0"/>
              </a:spcAft>
            </a:pPr>
            <a:endParaRPr lang="zh-CN" sz="3200">
              <a:effectLst/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" name="矩形 4"/>
          <p:cNvSpPr/>
          <p:nvPr>
            <p:custDataLst>
              <p:tags r:id="rId15"/>
            </p:custDataLst>
          </p:nvPr>
        </p:nvSpPr>
        <p:spPr>
          <a:xfrm>
            <a:off x="147326" y="1498834"/>
            <a:ext cx="3475049" cy="47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="horz" wrap="square" lIns="90000" tIns="46800" rIns="90000" bIns="46800" numCol="1" spcCol="0" rtlCol="0" fromWordArt="0" anchor="b" anchorCtr="0" forceAA="0" compatLnSpc="1">
            <a:normAutofit/>
          </a:bodyPr>
          <a:lstStyle/>
          <a:p>
            <a:pPr algn="r">
              <a:lnSpc>
                <a:spcPct val="120000"/>
              </a:lnSpc>
              <a:spcAft>
                <a:spcPct val="0"/>
              </a:spcAft>
            </a:pPr>
            <a:r>
              <a:rPr lang="zh-CN" altLang="en-US" sz="2000" b="1" spc="3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唤渠朝餐歇半霎</a:t>
            </a:r>
          </a:p>
        </p:txBody>
      </p:sp>
      <p:sp>
        <p:nvSpPr>
          <p:cNvPr id="15" name="矩形 14"/>
          <p:cNvSpPr/>
          <p:nvPr>
            <p:custDataLst>
              <p:tags r:id="rId16"/>
            </p:custDataLst>
          </p:nvPr>
        </p:nvSpPr>
        <p:spPr>
          <a:xfrm>
            <a:off x="1205230" y="4501515"/>
            <a:ext cx="2417445" cy="10534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="horz" wrap="square" lIns="90000" tIns="0" rIns="90000" bIns="46800" numCol="1" spcCol="0" rtlCol="0" fromWordArt="0" anchor="t" anchorCtr="0" forceAA="0" compatLnSpc="1">
            <a:normAutofit/>
          </a:bodyPr>
          <a:lstStyle/>
          <a:p>
            <a:pPr algn="r">
              <a:lnSpc>
                <a:spcPct val="150000"/>
              </a:lnSpc>
              <a:spcAft>
                <a:spcPct val="0"/>
              </a:spcAft>
            </a:pPr>
            <a:r>
              <a:rPr lang="zh-CN" altLang="en-US" sz="2000" b="1" spc="3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秧根未牢莳未匝</a:t>
            </a:r>
          </a:p>
          <a:p>
            <a:pPr algn="r">
              <a:lnSpc>
                <a:spcPct val="150000"/>
              </a:lnSpc>
              <a:spcAft>
                <a:spcPct val="0"/>
              </a:spcAft>
            </a:pPr>
            <a:r>
              <a:rPr lang="zh-CN" altLang="en-US" sz="2000" b="1" spc="3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照管鹅儿与雏鸭</a:t>
            </a:r>
            <a:endParaRPr lang="zh-CN" altLang="en-US" sz="2000" b="1" spc="3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矩形 15"/>
          <p:cNvSpPr/>
          <p:nvPr>
            <p:custDataLst>
              <p:tags r:id="rId17"/>
            </p:custDataLst>
          </p:nvPr>
        </p:nvSpPr>
        <p:spPr>
          <a:xfrm>
            <a:off x="147326" y="3966316"/>
            <a:ext cx="3475049" cy="479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="horz" wrap="square" lIns="90000" tIns="46800" rIns="90000" bIns="46800" numCol="1" spcCol="0" rtlCol="0" fromWordArt="0" anchor="b" anchorCtr="0" forceAA="0" compatLnSpc="1">
            <a:normAutofit/>
          </a:bodyPr>
          <a:lstStyle/>
          <a:p>
            <a:pPr algn="r">
              <a:lnSpc>
                <a:spcPct val="120000"/>
              </a:lnSpc>
              <a:spcAft>
                <a:spcPct val="0"/>
              </a:spcAft>
            </a:pPr>
            <a:r>
              <a:rPr lang="zh-CN" altLang="en-US" sz="2000" b="1" spc="3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低头折腰只不答</a:t>
            </a:r>
            <a:endParaRPr lang="zh-CN" altLang="en-US" sz="2000" b="1" spc="3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矩形 13"/>
          <p:cNvSpPr/>
          <p:nvPr>
            <p:custDataLst>
              <p:tags r:id="rId18"/>
            </p:custDataLst>
          </p:nvPr>
        </p:nvSpPr>
        <p:spPr>
          <a:xfrm>
            <a:off x="8504555" y="1533525"/>
            <a:ext cx="2215515" cy="479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="horz" wrap="square" lIns="90000" tIns="46800" rIns="90000" bIns="46800" numCol="1" spcCol="0" rtlCol="0" fromWordArt="0" anchor="b" anchorCtr="0" forceAA="0" compatLnSpc="1">
            <a:normAutofit fontScale="90000"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zh-CN" altLang="en-US" sz="2000" b="1" spc="3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小儿拔秧大儿插</a:t>
            </a:r>
            <a:endParaRPr lang="zh-CN" altLang="en-US" sz="2000" b="1" spc="3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1" name="矩形 30"/>
          <p:cNvSpPr/>
          <p:nvPr>
            <p:custDataLst>
              <p:tags r:id="rId19"/>
            </p:custDataLst>
          </p:nvPr>
        </p:nvSpPr>
        <p:spPr>
          <a:xfrm>
            <a:off x="8504855" y="4000793"/>
            <a:ext cx="3475049" cy="4796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="horz" wrap="square" lIns="90000" tIns="46800" rIns="90000" bIns="46800" numCol="1" spcCol="0" rtlCol="0" fromWordArt="0" anchor="b" anchorCtr="0" forceAA="0" compatLnSpc="1">
            <a:normAutofit/>
          </a:bodyPr>
          <a:lstStyle/>
          <a:p>
            <a:pPr>
              <a:lnSpc>
                <a:spcPct val="120000"/>
              </a:lnSpc>
              <a:spcAft>
                <a:spcPct val="0"/>
              </a:spcAft>
            </a:pPr>
            <a:r>
              <a:rPr lang="en-US" altLang="zh-CN" sz="2000" b="1" spc="3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……</a:t>
            </a:r>
          </a:p>
        </p:txBody>
      </p:sp>
      <p:sp>
        <p:nvSpPr>
          <p:cNvPr id="32" name="文本框 31"/>
          <p:cNvSpPr txBox="1"/>
          <p:nvPr>
            <p:custDataLst>
              <p:tags r:id="rId20"/>
            </p:custDataLst>
          </p:nvPr>
        </p:nvSpPr>
        <p:spPr>
          <a:xfrm>
            <a:off x="4375219" y="1736761"/>
            <a:ext cx="1134494" cy="10055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67500" lnSpcReduction="10000"/>
          </a:bodyPr>
          <a:lstStyle/>
          <a:p>
            <a:pPr algn="ctr"/>
            <a:r>
              <a:rPr lang="zh-CN" altLang="en-US" sz="6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辛苦</a:t>
            </a:r>
          </a:p>
        </p:txBody>
      </p:sp>
      <p:sp>
        <p:nvSpPr>
          <p:cNvPr id="33" name="文本框 32"/>
          <p:cNvSpPr txBox="1"/>
          <p:nvPr>
            <p:custDataLst>
              <p:tags r:id="rId21"/>
            </p:custDataLst>
          </p:nvPr>
        </p:nvSpPr>
        <p:spPr>
          <a:xfrm>
            <a:off x="6657362" y="1734360"/>
            <a:ext cx="1134494" cy="10055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67500" lnSpcReduction="10000"/>
          </a:bodyPr>
          <a:lstStyle/>
          <a:p>
            <a:pPr algn="ctr"/>
            <a:r>
              <a:rPr lang="zh-CN" altLang="en-US" sz="6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紧张</a:t>
            </a:r>
          </a:p>
        </p:txBody>
      </p:sp>
      <p:sp>
        <p:nvSpPr>
          <p:cNvPr id="34" name="文本框 33"/>
          <p:cNvSpPr txBox="1"/>
          <p:nvPr>
            <p:custDataLst>
              <p:tags r:id="rId22"/>
            </p:custDataLst>
          </p:nvPr>
        </p:nvSpPr>
        <p:spPr>
          <a:xfrm>
            <a:off x="4372817" y="4018217"/>
            <a:ext cx="1134494" cy="10055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67500" lnSpcReduction="10000"/>
          </a:bodyPr>
          <a:lstStyle/>
          <a:p>
            <a:pPr algn="ctr"/>
            <a:r>
              <a:rPr lang="zh-CN" altLang="en-US" sz="6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专注</a:t>
            </a:r>
          </a:p>
        </p:txBody>
      </p:sp>
      <p:sp>
        <p:nvSpPr>
          <p:cNvPr id="35" name="文本框 34"/>
          <p:cNvSpPr txBox="1"/>
          <p:nvPr>
            <p:custDataLst>
              <p:tags r:id="rId23"/>
            </p:custDataLst>
          </p:nvPr>
        </p:nvSpPr>
        <p:spPr>
          <a:xfrm>
            <a:off x="6659763" y="4009188"/>
            <a:ext cx="1134494" cy="1005507"/>
          </a:xfrm>
          <a:prstGeom prst="rect">
            <a:avLst/>
          </a:prstGeom>
          <a:noFill/>
        </p:spPr>
        <p:txBody>
          <a:bodyPr wrap="square" lIns="90000" tIns="46800" rIns="90000" bIns="46800" rtlCol="0">
            <a:normAutofit fontScale="67500" lnSpcReduction="10000"/>
          </a:bodyPr>
          <a:lstStyle/>
          <a:p>
            <a:pPr algn="ctr"/>
            <a:r>
              <a:rPr lang="en-US" altLang="zh-CN" sz="600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……</a:t>
            </a:r>
            <a:endParaRPr lang="zh-CN" altLang="en-US" sz="6000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矩形 35"/>
          <p:cNvSpPr/>
          <p:nvPr>
            <p:custDataLst>
              <p:tags r:id="rId24"/>
            </p:custDataLst>
          </p:nvPr>
        </p:nvSpPr>
        <p:spPr>
          <a:xfrm>
            <a:off x="1290955" y="2068195"/>
            <a:ext cx="2331720" cy="48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="horz" wrap="square" lIns="90000" tIns="46800" rIns="90000" bIns="46800" numCol="1" spcCol="0" rtlCol="0" fromWordArt="0" anchor="b" anchorCtr="0" forceAA="0" compatLnSpc="1">
            <a:normAutofit/>
          </a:bodyPr>
          <a:lstStyle/>
          <a:p>
            <a:pPr algn="r">
              <a:lnSpc>
                <a:spcPct val="120000"/>
              </a:lnSpc>
              <a:spcAft>
                <a:spcPct val="0"/>
              </a:spcAft>
            </a:pPr>
            <a:r>
              <a:rPr lang="zh-CN" altLang="en-US" sz="2000" b="1" spc="3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雨从头上湿到胛</a:t>
            </a:r>
            <a:endParaRPr lang="zh-CN" altLang="en-US" sz="2000" b="1" spc="3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7" name="文本框 36"/>
          <p:cNvSpPr txBox="1"/>
          <p:nvPr>
            <p:custDataLst>
              <p:tags r:id="rId25"/>
            </p:custDataLst>
          </p:nvPr>
        </p:nvSpPr>
        <p:spPr>
          <a:xfrm>
            <a:off x="8504555" y="2068195"/>
            <a:ext cx="1787525" cy="36830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>
              <a:lnSpc>
                <a:spcPct val="120000"/>
              </a:lnSpc>
              <a:spcAft>
                <a:spcPct val="0"/>
              </a:spcAft>
              <a:buClrTx/>
              <a:buSzTx/>
              <a:buFontTx/>
            </a:pPr>
            <a:r>
              <a:rPr lang="zh-CN" altLang="en-US" sz="2000" b="1" spc="3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笠是兜鍪蓑是甲</a:t>
            </a:r>
            <a:endParaRPr lang="zh-CN" altLang="en-US" sz="2000" b="1" spc="300"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8" name="文本框 37"/>
          <p:cNvSpPr txBox="1"/>
          <p:nvPr>
            <p:custDataLst>
              <p:tags r:id="rId26"/>
            </p:custDataLst>
          </p:nvPr>
        </p:nvSpPr>
        <p:spPr>
          <a:xfrm>
            <a:off x="8537575" y="2943860"/>
            <a:ext cx="2293620" cy="46037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l">
              <a:lnSpc>
                <a:spcPct val="120000"/>
              </a:lnSpc>
              <a:spcAft>
                <a:spcPct val="0"/>
              </a:spcAft>
              <a:buClrTx/>
              <a:buSzTx/>
              <a:buFontTx/>
            </a:pPr>
            <a:r>
              <a:rPr lang="zh-CN" altLang="en-US" sz="2000" b="1" spc="3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+mn-ea"/>
              </a:rPr>
              <a:t>低头折腰只不答</a:t>
            </a:r>
            <a:endParaRPr lang="zh-CN" altLang="en-US" sz="2000" b="1" spc="300">
              <a:latin typeface="Arial" panose="020b0604020202020204" pitchFamily="34" charset="0"/>
              <a:ea typeface="微软雅黑" panose="020b0503020204020204" pitchFamily="34" charset="-122"/>
              <a:cs typeface="+mn-ea"/>
            </a:endParaRPr>
          </a:p>
        </p:txBody>
      </p:sp>
      <p:sp>
        <p:nvSpPr>
          <p:cNvPr id="39" name="矩形 38"/>
          <p:cNvSpPr/>
          <p:nvPr>
            <p:custDataLst>
              <p:tags r:id="rId27"/>
            </p:custDataLst>
          </p:nvPr>
        </p:nvSpPr>
        <p:spPr>
          <a:xfrm>
            <a:off x="8537575" y="2463165"/>
            <a:ext cx="2260600" cy="4800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0" spcFirstLastPara="0" vert="horz" wrap="square" lIns="90000" tIns="46800" rIns="90000" bIns="46800" numCol="1" spcCol="0" rtlCol="0" fromWordArt="0" anchor="b" anchorCtr="0" forceAA="0" compatLnSpc="1">
            <a:normAutofit/>
          </a:bodyPr>
          <a:lstStyle/>
          <a:p>
            <a:pPr algn="r">
              <a:lnSpc>
                <a:spcPct val="120000"/>
              </a:lnSpc>
              <a:spcAft>
                <a:spcPct val="0"/>
              </a:spcAft>
            </a:pPr>
            <a:r>
              <a:rPr lang="zh-CN" altLang="en-US" sz="2000" b="1" spc="3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唤渠朝餐歇半霎</a:t>
            </a:r>
          </a:p>
        </p:txBody>
      </p:sp>
    </p:spTree>
  </p:cSld>
  <p:clrMapOvr>
    <a:masterClrMapping/>
  </p:clrMapOvr>
  <p:transition/>
  <p:timing/>
</p:sld>
</file>

<file path=ppt/slides/slide8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431540" y="2804160"/>
            <a:ext cx="61829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田夫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抛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秧田妇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接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，小儿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拔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秧大儿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插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笠是兜鍪蓑是甲，雨从头上湿到胛。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唤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渠朝餐歇半霎，</a:t>
            </a: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低头折腰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只不答。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秧根未牢莳未匝，照管鹅儿与雏鸭。 </a:t>
            </a: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359347" y="1395382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插秧歌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247640" y="2084070"/>
            <a:ext cx="16973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宋 杨万里</a:t>
            </a:r>
          </a:p>
        </p:txBody>
      </p:sp>
      <p:sp>
        <p:nvSpPr>
          <p:cNvPr id="3" name="圆角矩形标注 2"/>
          <p:cNvSpPr/>
          <p:nvPr>
            <p:custDataLst>
              <p:tags r:id="rId11"/>
            </p:custDataLst>
          </p:nvPr>
        </p:nvSpPr>
        <p:spPr>
          <a:xfrm>
            <a:off x="1767205" y="2165350"/>
            <a:ext cx="3085465" cy="597535"/>
          </a:xfrm>
          <a:prstGeom prst="wedgeRoundRectCallout">
            <a:avLst>
              <a:gd name="adj1" fmla="val 30922"/>
              <a:gd name="adj2" fmla="val 9197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动作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画面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14="http://schemas.microsoft.com/office/powerpoint/2010/main" xmlns:p15="http://schemas.microsoft.com/office/powerpoint/2012/main" xmlns:p="http://schemas.openxmlformats.org/presentationml/2006/main">
  <p:cSld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/>
          <p:cNvSpPr txBox="1"/>
          <p:nvPr>
            <p:custDataLst>
              <p:tags r:id="rId4"/>
            </p:custDataLst>
          </p:nvPr>
        </p:nvSpPr>
        <p:spPr>
          <a:xfrm>
            <a:off x="3442335" y="2803525"/>
            <a:ext cx="618299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田夫抛秧田妇接，小儿拔秧大儿插。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笠是兜鍪蓑是甲，雨从头上湿到胛。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唤渠朝餐歇半霎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，低头折腰只不答。</a:t>
            </a:r>
          </a:p>
          <a:p>
            <a:pPr>
              <a:lnSpc>
                <a:spcPct val="150000"/>
              </a:lnSpc>
              <a:buClrTx/>
              <a:buSzTx/>
              <a:buNone/>
            </a:pPr>
            <a:r>
              <a:rPr lang="zh-CN" altLang="en-US" sz="2800" b="1">
                <a:solidFill>
                  <a:srgbClr val="FF00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秧根未牢莳未匝，照管鹅儿与雏鸭。</a:t>
            </a:r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 </a:t>
            </a:r>
          </a:p>
        </p:txBody>
      </p:sp>
      <p:cxnSp>
        <p:nvCxnSpPr>
          <p:cNvPr id="4" name="直接连接符 3"/>
          <p:cNvCxnSpPr/>
          <p:nvPr>
            <p:custDataLst>
              <p:tags r:id="rId5"/>
            </p:custDataLst>
          </p:nvPr>
        </p:nvCxnSpPr>
        <p:spPr>
          <a:xfrm flipV="1">
            <a:off x="3359346" y="2060503"/>
            <a:ext cx="5556738" cy="23447"/>
          </a:xfrm>
          <a:prstGeom prst="line">
            <a:avLst/>
          </a:prstGeom>
          <a:ln w="12700">
            <a:solidFill>
              <a:srgbClr val="01431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组合 5"/>
          <p:cNvGrpSpPr/>
          <p:nvPr>
            <p:custDataLst>
              <p:tags r:id="rId6"/>
            </p:custDataLst>
          </p:nvPr>
        </p:nvGrpSpPr>
        <p:grpSpPr>
          <a:xfrm>
            <a:off x="2796635" y="1801906"/>
            <a:ext cx="445481" cy="469613"/>
            <a:chOff x="2121873" y="1511588"/>
            <a:chExt cx="445481" cy="469613"/>
          </a:xfrm>
        </p:grpSpPr>
        <p:sp>
          <p:nvSpPr>
            <p:cNvPr id="7" name="矩形 6"/>
            <p:cNvSpPr/>
            <p:nvPr>
              <p:custDataLst>
                <p:tags r:id="rId7"/>
              </p:custDataLst>
            </p:nvPr>
          </p:nvSpPr>
          <p:spPr>
            <a:xfrm>
              <a:off x="2121873" y="1511588"/>
              <a:ext cx="363415" cy="363415"/>
            </a:xfrm>
            <a:prstGeom prst="rect">
              <a:avLst/>
            </a:prstGeom>
            <a:solidFill>
              <a:srgbClr val="01431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  <p:sp>
          <p:nvSpPr>
            <p:cNvPr id="2" name="矩形 1"/>
            <p:cNvSpPr/>
            <p:nvPr>
              <p:custDataLst>
                <p:tags r:id="rId8"/>
              </p:custDataLst>
            </p:nvPr>
          </p:nvSpPr>
          <p:spPr>
            <a:xfrm>
              <a:off x="2321171" y="1735018"/>
              <a:ext cx="246183" cy="246183"/>
            </a:xfrm>
            <a:prstGeom prst="rect">
              <a:avLst/>
            </a:prstGeom>
            <a:solidFill>
              <a:srgbClr val="01621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</a:endParaRPr>
            </a:p>
          </p:txBody>
        </p:sp>
      </p:grpSp>
      <p:sp>
        <p:nvSpPr>
          <p:cNvPr id="10" name="文本框 9"/>
          <p:cNvSpPr txBox="1"/>
          <p:nvPr>
            <p:custDataLst>
              <p:tags r:id="rId9"/>
            </p:custDataLst>
          </p:nvPr>
        </p:nvSpPr>
        <p:spPr>
          <a:xfrm>
            <a:off x="3359347" y="1395382"/>
            <a:ext cx="5556738" cy="5530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插秧歌</a:t>
            </a:r>
          </a:p>
        </p:txBody>
      </p:sp>
      <p:sp>
        <p:nvSpPr>
          <p:cNvPr id="11" name="文本框 10"/>
          <p:cNvSpPr txBox="1"/>
          <p:nvPr>
            <p:custDataLst>
              <p:tags r:id="rId10"/>
            </p:custDataLst>
          </p:nvPr>
        </p:nvSpPr>
        <p:spPr>
          <a:xfrm>
            <a:off x="5247640" y="2084070"/>
            <a:ext cx="1697355" cy="52197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2800" b="1">
                <a:solidFill>
                  <a:prstClr val="black"/>
                </a:solidFill>
                <a:latin typeface="华文楷体" panose="02010600040101010101" pitchFamily="2" charset="-122"/>
                <a:ea typeface="华文楷体" panose="02010600040101010101" pitchFamily="2" charset="-122"/>
                <a:sym typeface="+mn-ea"/>
              </a:rPr>
              <a:t>宋 杨万里</a:t>
            </a:r>
          </a:p>
        </p:txBody>
      </p:sp>
      <p:sp>
        <p:nvSpPr>
          <p:cNvPr id="3" name="圆角矩形标注 2"/>
          <p:cNvSpPr/>
          <p:nvPr>
            <p:custDataLst>
              <p:tags r:id="rId11"/>
            </p:custDataLst>
          </p:nvPr>
        </p:nvSpPr>
        <p:spPr>
          <a:xfrm>
            <a:off x="2021205" y="3367405"/>
            <a:ext cx="3085465" cy="597535"/>
          </a:xfrm>
          <a:prstGeom prst="wedgeRoundRectCallout">
            <a:avLst>
              <a:gd name="adj1" fmla="val 30922"/>
              <a:gd name="adj2" fmla="val 91976"/>
              <a:gd name="adj3" fmla="val 16667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语言</a:t>
            </a:r>
            <a:r>
              <a:rPr lang="en-US" altLang="zh-CN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——</a:t>
            </a:r>
            <a:r>
              <a:rPr lang="zh-CN" altLang="en-US" sz="3000">
                <a:solidFill>
                  <a:prstClr val="black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心理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</p:bldLst>
  </p:timing>
</p:sld>
</file>

<file path=ppt/tags/tag1.xml><?xml version="1.0" encoding="utf-8"?>
<p:tagLst xmlns:p="http://schemas.openxmlformats.org/presentationml/2006/main">
  <p:tag name="AS_UNIQUEID" val="292"/>
</p:tagLst>
</file>

<file path=ppt/tags/tag10.xml><?xml version="1.0" encoding="utf-8"?>
<p:tagLst xmlns:p="http://schemas.openxmlformats.org/presentationml/2006/main">
  <p:tag name="AS_UNIQUEID" val="3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391"/>
</p:tagLst>
</file>

<file path=ppt/tags/tag1000.xml><?xml version="1.0" encoding="utf-8"?>
<p:tagLst xmlns:p="http://schemas.openxmlformats.org/presentationml/2006/main">
  <p:tag name="AS_UNIQUEID" val="1284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4_3"/>
  <p:tag name="KSO_WM_UNIT_INDEX" val="1_2_4_3"/>
  <p:tag name="KSO_WM_UNIT_LAYERLEVEL" val="1_1_1_1"/>
  <p:tag name="KSO_WM_UNIT_TEXT_FILL_FORE_SCHEMECOLOR_INDEX" val="13"/>
  <p:tag name="KSO_WM_UNIT_TEXT_FILL_TYPE" val="1"/>
  <p:tag name="KSO_WM_UNIT_TYPE" val="n_h_h_i"/>
  <p:tag name="KSO_WM_UNIT_USESOURCEFORMAT_APPLY" val="1"/>
</p:tagLst>
</file>

<file path=ppt/tags/tag1001.xml><?xml version="1.0" encoding="utf-8"?>
<p:tagLst xmlns:p="http://schemas.openxmlformats.org/presentationml/2006/main">
  <p:tag name="AS_UNIQUEID" val="1285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2018_3*n_h_h_i*1_2_4_1"/>
  <p:tag name="KSO_WM_UNIT_INDEX" val="1_2_4_1"/>
  <p:tag name="KSO_WM_UNIT_LAYERLEVEL" val="1_1_1_1"/>
  <p:tag name="KSO_WM_UNIT_LINE_FILL_TYPE" val="2"/>
  <p:tag name="KSO_WM_UNIT_LINE_FORE_SCHEMECOLOR_INDEX" val="6"/>
  <p:tag name="KSO_WM_UNIT_TYPE" val="n_h_h_i"/>
  <p:tag name="KSO_WM_UNIT_USESOURCEFORMAT_APPLY" val="1"/>
</p:tagLst>
</file>

<file path=ppt/tags/tag1002.xml><?xml version="1.0" encoding="utf-8"?>
<p:tagLst xmlns:p="http://schemas.openxmlformats.org/presentationml/2006/main">
  <p:tag name="AS_UNIQUEID" val="1286"/>
</p:tagLst>
</file>

<file path=ppt/tags/tag1003.xml><?xml version="1.0" encoding="utf-8"?>
<p:tagLst xmlns:p="http://schemas.openxmlformats.org/presentationml/2006/main">
  <p:tag name="AS_UNIQUEID" val="1287"/>
  <p:tag name="KSO_WM_BEAUTIFY_FLAG" val="#wm#"/>
  <p:tag name="KSO_WM_DIAGRAM_GROUP_CODE" val="q1-1"/>
  <p:tag name="KSO_WM_TAG_VERSION" val="1.0"/>
  <p:tag name="KSO_WM_TEMPLATE_CATEGORY" val="diagram"/>
  <p:tag name="KSO_WM_TEMPLATE_INDEX" val="20187563"/>
  <p:tag name="KSO_WM_UNIT_COLOR_SCHEME_PARENT_PAGE" val="0_4"/>
  <p:tag name="KSO_WM_UNIT_COLOR_SCHEME_SHAPE_ID" val="4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7563_2*q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6"/>
  <p:tag name="KSO_WM_UNIT_TEXT_FILL_TYPE" val="1"/>
  <p:tag name="KSO_WM_UNIT_TYPE" val="q_h_a"/>
  <p:tag name="KSO_WM_UNIT_USESOURCEFORMAT_APPLY" val="1"/>
  <p:tag name="KSO_WM_UNIT_VALUE" val="9"/>
</p:tagLst>
</file>

<file path=ppt/tags/tag1004.xml><?xml version="1.0" encoding="utf-8"?>
<p:tagLst xmlns:p="http://schemas.openxmlformats.org/presentationml/2006/main">
  <p:tag name="AS_UNIQUEID" val="1288"/>
  <p:tag name="KSO_WM_BEAUTIFY_FLAG" val="#wm#"/>
  <p:tag name="KSO_WM_DIAGRAM_GROUP_CODE" val="q1-1"/>
  <p:tag name="KSO_WM_TAG_VERSION" val="1.0"/>
  <p:tag name="KSO_WM_TEMPLATE_CATEGORY" val="diagram"/>
  <p:tag name="KSO_WM_TEMPLATE_INDEX" val="20187563"/>
  <p:tag name="KSO_WM_UNIT_COLOR_SCHEME_PARENT_PAGE" val="0_4"/>
  <p:tag name="KSO_WM_UNIT_COLOR_SCHEME_SHAPE_ID" val="4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7563_2*q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6"/>
  <p:tag name="KSO_WM_UNIT_TEXT_FILL_TYPE" val="1"/>
  <p:tag name="KSO_WM_UNIT_TYPE" val="q_h_a"/>
  <p:tag name="KSO_WM_UNIT_USESOURCEFORMAT_APPLY" val="1"/>
  <p:tag name="KSO_WM_UNIT_VALUE" val="9"/>
</p:tagLst>
</file>

<file path=ppt/tags/tag1005.xml><?xml version="1.0" encoding="utf-8"?>
<p:tagLst xmlns:p="http://schemas.openxmlformats.org/presentationml/2006/main">
  <p:tag name="AS_UNIQUEID" val="1289"/>
  <p:tag name="KSO_WM_BEAUTIFY_FLAG" val="#wm#"/>
  <p:tag name="KSO_WM_DIAGRAM_GROUP_CODE" val="q1-1"/>
  <p:tag name="KSO_WM_TAG_VERSION" val="1.0"/>
  <p:tag name="KSO_WM_TEMPLATE_CATEGORY" val="diagram"/>
  <p:tag name="KSO_WM_TEMPLATE_INDEX" val="20187563"/>
  <p:tag name="KSO_WM_UNIT_COLOR_SCHEME_PARENT_PAGE" val="0_4"/>
  <p:tag name="KSO_WM_UNIT_COLOR_SCHEME_SHAPE_ID" val="4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7563_2*q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6"/>
  <p:tag name="KSO_WM_UNIT_TEXT_FILL_TYPE" val="1"/>
  <p:tag name="KSO_WM_UNIT_TYPE" val="q_h_a"/>
  <p:tag name="KSO_WM_UNIT_USESOURCEFORMAT_APPLY" val="1"/>
  <p:tag name="KSO_WM_UNIT_VALUE" val="9"/>
</p:tagLst>
</file>

<file path=ppt/tags/tag1006.xml><?xml version="1.0" encoding="utf-8"?>
<p:tagLst xmlns:p="http://schemas.openxmlformats.org/presentationml/2006/main">
  <p:tag name="AS_UNIQUEID" val="1290"/>
  <p:tag name="KSO_WM_BEAUTIFY_FLAG" val="#wm#"/>
  <p:tag name="KSO_WM_DIAGRAM_GROUP_CODE" val="q1-1"/>
  <p:tag name="KSO_WM_TAG_VERSION" val="1.0"/>
  <p:tag name="KSO_WM_TEMPLATE_CATEGORY" val="diagram"/>
  <p:tag name="KSO_WM_TEMPLATE_INDEX" val="20187563"/>
  <p:tag name="KSO_WM_UNIT_COLOR_SCHEME_PARENT_PAGE" val="0_4"/>
  <p:tag name="KSO_WM_UNIT_COLOR_SCHEME_SHAPE_ID" val="4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7563_2*q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标题"/>
  <p:tag name="KSO_WM_UNIT_TEXT_FILL_FORE_SCHEMECOLOR_INDEX" val="6"/>
  <p:tag name="KSO_WM_UNIT_TEXT_FILL_TYPE" val="1"/>
  <p:tag name="KSO_WM_UNIT_TYPE" val="q_h_a"/>
  <p:tag name="KSO_WM_UNIT_USESOURCEFORMAT_APPLY" val="1"/>
  <p:tag name="KSO_WM_UNIT_VALUE" val="9"/>
</p:tagLst>
</file>

<file path=ppt/tags/tag1007.xml><?xml version="1.0" encoding="utf-8"?>
<p:tagLst xmlns:p="http://schemas.openxmlformats.org/presentationml/2006/main">
  <p:tag name="AS_UNIQUEID" val="1291"/>
</p:tagLst>
</file>

<file path=ppt/tags/tag1008.xml><?xml version="1.0" encoding="utf-8"?>
<p:tagLst xmlns:p="http://schemas.openxmlformats.org/presentationml/2006/main">
  <p:tag name="AS_UNIQUEID" val="1292"/>
</p:tagLst>
</file>

<file path=ppt/tags/tag1009.xml><?xml version="1.0" encoding="utf-8"?>
<p:tagLst xmlns:p="http://schemas.openxmlformats.org/presentationml/2006/main">
  <p:tag name="AS_UNIQUEID" val="1293"/>
</p:tagLst>
</file>

<file path=ppt/tags/tag101.xml><?xml version="1.0" encoding="utf-8"?>
<p:tagLst xmlns:p="http://schemas.openxmlformats.org/presentationml/2006/main">
  <p:tag name="AS_UNIQUEID" val="392"/>
</p:tagLst>
</file>

<file path=ppt/tags/tag1010.xml><?xml version="1.0" encoding="utf-8"?>
<p:tagLst xmlns:p="http://schemas.openxmlformats.org/presentationml/2006/main">
  <p:tag name="AS_UNIQUEID" val="1294"/>
</p:tagLst>
</file>

<file path=ppt/tags/tag1011.xml><?xml version="1.0" encoding="utf-8"?>
<p:tagLst xmlns:p="http://schemas.openxmlformats.org/presentationml/2006/main">
  <p:tag name="AS_UNIQUEID" val="1295"/>
</p:tagLst>
</file>

<file path=ppt/tags/tag1012.xml><?xml version="1.0" encoding="utf-8"?>
<p:tagLst xmlns:p="http://schemas.openxmlformats.org/presentationml/2006/main">
  <p:tag name="AS_UNIQUEID" val="1296"/>
</p:tagLst>
</file>

<file path=ppt/tags/tag1013.xml><?xml version="1.0" encoding="utf-8"?>
<p:tagLst xmlns:p="http://schemas.openxmlformats.org/presentationml/2006/main">
  <p:tag name="AS_UNIQUEID" val="1297"/>
</p:tagLst>
</file>

<file path=ppt/tags/tag1014.xml><?xml version="1.0" encoding="utf-8"?>
<p:tagLst xmlns:p="http://schemas.openxmlformats.org/presentationml/2006/main">
  <p:tag name="AS_UNIQUEID" val="1298"/>
</p:tagLst>
</file>

<file path=ppt/tags/tag1015.xml><?xml version="1.0" encoding="utf-8"?>
<p:tagLst xmlns:p="http://schemas.openxmlformats.org/presentationml/2006/main">
  <p:tag name="AS_UNIQUEID" val="1299"/>
</p:tagLst>
</file>

<file path=ppt/tags/tag1016.xml><?xml version="1.0" encoding="utf-8"?>
<p:tagLst xmlns:p="http://schemas.openxmlformats.org/presentationml/2006/main">
  <p:tag name="AS_UNIQUEID" val="1300"/>
</p:tagLst>
</file>

<file path=ppt/tags/tag1017.xml><?xml version="1.0" encoding="utf-8"?>
<p:tagLst xmlns:p="http://schemas.openxmlformats.org/presentationml/2006/main">
  <p:tag name="AS_UNIQUEID" val="1301"/>
</p:tagLst>
</file>

<file path=ppt/tags/tag1018.xml><?xml version="1.0" encoding="utf-8"?>
<p:tagLst xmlns:p="http://schemas.openxmlformats.org/presentationml/2006/main">
  <p:tag name="AS_UNIQUEID" val="1302"/>
</p:tagLst>
</file>

<file path=ppt/tags/tag1019.xml><?xml version="1.0" encoding="utf-8"?>
<p:tagLst xmlns:p="http://schemas.openxmlformats.org/presentationml/2006/main">
  <p:tag name="AS_UNIQUEID" val="1303"/>
</p:tagLst>
</file>

<file path=ppt/tags/tag102.xml><?xml version="1.0" encoding="utf-8"?>
<p:tagLst xmlns:p="http://schemas.openxmlformats.org/presentationml/2006/main">
  <p:tag name="AS_UNIQUEID" val="393"/>
</p:tagLst>
</file>

<file path=ppt/tags/tag1020.xml><?xml version="1.0" encoding="utf-8"?>
<p:tagLst xmlns:p="http://schemas.openxmlformats.org/presentationml/2006/main">
  <p:tag name="AS_UNIQUEID" val="1304"/>
</p:tagLst>
</file>

<file path=ppt/tags/tag1021.xml><?xml version="1.0" encoding="utf-8"?>
<p:tagLst xmlns:p="http://schemas.openxmlformats.org/presentationml/2006/main">
  <p:tag name="AS_UNIQUEID" val="1305"/>
</p:tagLst>
</file>

<file path=ppt/tags/tag1022.xml><?xml version="1.0" encoding="utf-8"?>
<p:tagLst xmlns:p="http://schemas.openxmlformats.org/presentationml/2006/main">
  <p:tag name="AS_UNIQUEID" val="1306"/>
</p:tagLst>
</file>

<file path=ppt/tags/tag1023.xml><?xml version="1.0" encoding="utf-8"?>
<p:tagLst xmlns:p="http://schemas.openxmlformats.org/presentationml/2006/main">
  <p:tag name="AS_UNIQUEID" val="1307"/>
</p:tagLst>
</file>

<file path=ppt/tags/tag1024.xml><?xml version="1.0" encoding="utf-8"?>
<p:tagLst xmlns:p="http://schemas.openxmlformats.org/presentationml/2006/main">
  <p:tag name="AS_UNIQUEID" val="1308"/>
</p:tagLst>
</file>

<file path=ppt/tags/tag1025.xml><?xml version="1.0" encoding="utf-8"?>
<p:tagLst xmlns:p="http://schemas.openxmlformats.org/presentationml/2006/main">
  <p:tag name="AS_UNIQUEID" val="1309"/>
</p:tagLst>
</file>

<file path=ppt/tags/tag1026.xml><?xml version="1.0" encoding="utf-8"?>
<p:tagLst xmlns:p="http://schemas.openxmlformats.org/presentationml/2006/main">
  <p:tag name="AS_UNIQUEID" val="1310"/>
</p:tagLst>
</file>

<file path=ppt/tags/tag1027.xml><?xml version="1.0" encoding="utf-8"?>
<p:tagLst xmlns:p="http://schemas.openxmlformats.org/presentationml/2006/main">
  <p:tag name="AS_UNIQUEID" val="1311"/>
</p:tagLst>
</file>

<file path=ppt/tags/tag1028.xml><?xml version="1.0" encoding="utf-8"?>
<p:tagLst xmlns:p="http://schemas.openxmlformats.org/presentationml/2006/main">
  <p:tag name="AS_UNIQUEID" val="1312"/>
</p:tagLst>
</file>

<file path=ppt/tags/tag1029.xml><?xml version="1.0" encoding="utf-8"?>
<p:tagLst xmlns:p="http://schemas.openxmlformats.org/presentationml/2006/main">
  <p:tag name="AS_UNIQUEID" val="1313"/>
</p:tagLst>
</file>

<file path=ppt/tags/tag103.xml><?xml version="1.0" encoding="utf-8"?>
<p:tagLst xmlns:p="http://schemas.openxmlformats.org/presentationml/2006/main">
  <p:tag name="AS_UNIQUEID" val="394"/>
</p:tagLst>
</file>

<file path=ppt/tags/tag1030.xml><?xml version="1.0" encoding="utf-8"?>
<p:tagLst xmlns:p="http://schemas.openxmlformats.org/presentationml/2006/main">
  <p:tag name="AS_UNIQUEID" val="1314"/>
</p:tagLst>
</file>

<file path=ppt/tags/tag1031.xml><?xml version="1.0" encoding="utf-8"?>
<p:tagLst xmlns:p="http://schemas.openxmlformats.org/presentationml/2006/main">
  <p:tag name="AS_UNIQUEID" val="1315"/>
</p:tagLst>
</file>

<file path=ppt/tags/tag1032.xml><?xml version="1.0" encoding="utf-8"?>
<p:tagLst xmlns:p="http://schemas.openxmlformats.org/presentationml/2006/main">
  <p:tag name="AS_UNIQUEID" val="1316"/>
</p:tagLst>
</file>

<file path=ppt/tags/tag1033.xml><?xml version="1.0" encoding="utf-8"?>
<p:tagLst xmlns:p="http://schemas.openxmlformats.org/presentationml/2006/main">
  <p:tag name="AS_UNIQUEID" val="1317"/>
</p:tagLst>
</file>

<file path=ppt/tags/tag1034.xml><?xml version="1.0" encoding="utf-8"?>
<p:tagLst xmlns:p="http://schemas.openxmlformats.org/presentationml/2006/main">
  <p:tag name="AS_UNIQUEID" val="1318"/>
</p:tagLst>
</file>

<file path=ppt/tags/tag1035.xml><?xml version="1.0" encoding="utf-8"?>
<p:tagLst xmlns:p="http://schemas.openxmlformats.org/presentationml/2006/main">
  <p:tag name="AS_UNIQUEID" val="1319"/>
</p:tagLst>
</file>

<file path=ppt/tags/tag1036.xml><?xml version="1.0" encoding="utf-8"?>
<p:tagLst xmlns:p="http://schemas.openxmlformats.org/presentationml/2006/main">
  <p:tag name="AS_UNIQUEID" val="1320"/>
</p:tagLst>
</file>

<file path=ppt/tags/tag1037.xml><?xml version="1.0" encoding="utf-8"?>
<p:tagLst xmlns:p="http://schemas.openxmlformats.org/presentationml/2006/main">
  <p:tag name="AS_UNIQUEID" val="1321"/>
</p:tagLst>
</file>

<file path=ppt/tags/tag1038.xml><?xml version="1.0" encoding="utf-8"?>
<p:tagLst xmlns:p="http://schemas.openxmlformats.org/presentationml/2006/main">
  <p:tag name="AS_UNIQUEID" val="1322"/>
</p:tagLst>
</file>

<file path=ppt/tags/tag1039.xml><?xml version="1.0" encoding="utf-8"?>
<p:tagLst xmlns:p="http://schemas.openxmlformats.org/presentationml/2006/main">
  <p:tag name="AS_UNIQUEID" val="1323"/>
</p:tagLst>
</file>

<file path=ppt/tags/tag104.xml><?xml version="1.0" encoding="utf-8"?>
<p:tagLst xmlns:p="http://schemas.openxmlformats.org/presentationml/2006/main">
  <p:tag name="AS_UNIQUEID" val="395"/>
</p:tagLst>
</file>

<file path=ppt/tags/tag1040.xml><?xml version="1.0" encoding="utf-8"?>
<p:tagLst xmlns:p="http://schemas.openxmlformats.org/presentationml/2006/main">
  <p:tag name="AS_UNIQUEID" val="1324"/>
</p:tagLst>
</file>

<file path=ppt/tags/tag1041.xml><?xml version="1.0" encoding="utf-8"?>
<p:tagLst xmlns:p="http://schemas.openxmlformats.org/presentationml/2006/main">
  <p:tag name="AS_UNIQUEID" val="1325"/>
</p:tagLst>
</file>

<file path=ppt/tags/tag1042.xml><?xml version="1.0" encoding="utf-8"?>
<p:tagLst xmlns:p="http://schemas.openxmlformats.org/presentationml/2006/main">
  <p:tag name="AS_UNIQUEID" val="1326"/>
</p:tagLst>
</file>

<file path=ppt/tags/tag1043.xml><?xml version="1.0" encoding="utf-8"?>
<p:tagLst xmlns:p="http://schemas.openxmlformats.org/presentationml/2006/main">
  <p:tag name="AS_UNIQUEID" val="1327"/>
</p:tagLst>
</file>

<file path=ppt/tags/tag1044.xml><?xml version="1.0" encoding="utf-8"?>
<p:tagLst xmlns:p="http://schemas.openxmlformats.org/presentationml/2006/main">
  <p:tag name="AS_UNIQUEID" val="1328"/>
</p:tagLst>
</file>

<file path=ppt/tags/tag1045.xml><?xml version="1.0" encoding="utf-8"?>
<p:tagLst xmlns:p="http://schemas.openxmlformats.org/presentationml/2006/main">
  <p:tag name="AS_UNIQUEID" val="1329"/>
</p:tagLst>
</file>

<file path=ppt/tags/tag1046.xml><?xml version="1.0" encoding="utf-8"?>
<p:tagLst xmlns:p="http://schemas.openxmlformats.org/presentationml/2006/main">
  <p:tag name="AS_UNIQUEID" val="1330"/>
</p:tagLst>
</file>

<file path=ppt/tags/tag1047.xml><?xml version="1.0" encoding="utf-8"?>
<p:tagLst xmlns:p="http://schemas.openxmlformats.org/presentationml/2006/main">
  <p:tag name="AS_UNIQUEID" val="1331"/>
</p:tagLst>
</file>

<file path=ppt/tags/tag1048.xml><?xml version="1.0" encoding="utf-8"?>
<p:tagLst xmlns:p="http://schemas.openxmlformats.org/presentationml/2006/main">
  <p:tag name="AS_UNIQUEID" val="1332"/>
</p:tagLst>
</file>

<file path=ppt/tags/tag1049.xml><?xml version="1.0" encoding="utf-8"?>
<p:tagLst xmlns:p="http://schemas.openxmlformats.org/presentationml/2006/main">
  <p:tag name="AS_UNIQUEID" val="1333"/>
</p:tagLst>
</file>

<file path=ppt/tags/tag105.xml><?xml version="1.0" encoding="utf-8"?>
<p:tagLst xmlns:p="http://schemas.openxmlformats.org/presentationml/2006/main">
  <p:tag name="AS_UNIQUEID" val="396"/>
</p:tagLst>
</file>

<file path=ppt/tags/tag1050.xml><?xml version="1.0" encoding="utf-8"?>
<p:tagLst xmlns:p="http://schemas.openxmlformats.org/presentationml/2006/main">
  <p:tag name="AS_UNIQUEID" val="1334"/>
</p:tagLst>
</file>

<file path=ppt/tags/tag1051.xml><?xml version="1.0" encoding="utf-8"?>
<p:tagLst xmlns:p="http://schemas.openxmlformats.org/presentationml/2006/main">
  <p:tag name="AS_UNIQUEID" val="1335"/>
</p:tagLst>
</file>

<file path=ppt/tags/tag1052.xml><?xml version="1.0" encoding="utf-8"?>
<p:tagLst xmlns:p="http://schemas.openxmlformats.org/presentationml/2006/main">
  <p:tag name="AS_UNIQUEID" val="1336"/>
</p:tagLst>
</file>

<file path=ppt/tags/tag1053.xml><?xml version="1.0" encoding="utf-8"?>
<p:tagLst xmlns:p="http://schemas.openxmlformats.org/presentationml/2006/main">
  <p:tag name="AS_UNIQUEID" val="1337"/>
</p:tagLst>
</file>

<file path=ppt/tags/tag1054.xml><?xml version="1.0" encoding="utf-8"?>
<p:tagLst xmlns:p="http://schemas.openxmlformats.org/presentationml/2006/main">
  <p:tag name="AS_UNIQUEID" val="1338"/>
</p:tagLst>
</file>

<file path=ppt/tags/tag1055.xml><?xml version="1.0" encoding="utf-8"?>
<p:tagLst xmlns:p="http://schemas.openxmlformats.org/presentationml/2006/main">
  <p:tag name="AS_UNIQUEID" val="1339"/>
</p:tagLst>
</file>

<file path=ppt/tags/tag1056.xml><?xml version="1.0" encoding="utf-8"?>
<p:tagLst xmlns:p="http://schemas.openxmlformats.org/presentationml/2006/main">
  <p:tag name="AS_UNIQUEID" val="1340"/>
</p:tagLst>
</file>

<file path=ppt/tags/tag1057.xml><?xml version="1.0" encoding="utf-8"?>
<p:tagLst xmlns:p="http://schemas.openxmlformats.org/presentationml/2006/main">
  <p:tag name="AS_UNIQUEID" val="1341"/>
</p:tagLst>
</file>

<file path=ppt/tags/tag1058.xml><?xml version="1.0" encoding="utf-8"?>
<p:tagLst xmlns:p="http://schemas.openxmlformats.org/presentationml/2006/main">
  <p:tag name="AS_UNIQUEID" val="1342"/>
</p:tagLst>
</file>

<file path=ppt/tags/tag1059.xml><?xml version="1.0" encoding="utf-8"?>
<p:tagLst xmlns:p="http://schemas.openxmlformats.org/presentationml/2006/main">
  <p:tag name="AS_UNIQUEID" val="1343"/>
</p:tagLst>
</file>

<file path=ppt/tags/tag106.xml><?xml version="1.0" encoding="utf-8"?>
<p:tagLst xmlns:p="http://schemas.openxmlformats.org/presentationml/2006/main">
  <p:tag name="AS_UNIQUEID" val="397"/>
</p:tagLst>
</file>

<file path=ppt/tags/tag1060.xml><?xml version="1.0" encoding="utf-8"?>
<p:tagLst xmlns:p="http://schemas.openxmlformats.org/presentationml/2006/main">
  <p:tag name="AS_UNIQUEID" val="1344"/>
</p:tagLst>
</file>

<file path=ppt/tags/tag1061.xml><?xml version="1.0" encoding="utf-8"?>
<p:tagLst xmlns:p="http://schemas.openxmlformats.org/presentationml/2006/main">
  <p:tag name="AS_UNIQUEID" val="1345"/>
</p:tagLst>
</file>

<file path=ppt/tags/tag1062.xml><?xml version="1.0" encoding="utf-8"?>
<p:tagLst xmlns:p="http://schemas.openxmlformats.org/presentationml/2006/main">
  <p:tag name="AS_UNIQUEID" val="1346"/>
</p:tagLst>
</file>

<file path=ppt/tags/tag1063.xml><?xml version="1.0" encoding="utf-8"?>
<p:tagLst xmlns:p="http://schemas.openxmlformats.org/presentationml/2006/main">
  <p:tag name="AS_UNIQUEID" val="1347"/>
</p:tagLst>
</file>

<file path=ppt/tags/tag1064.xml><?xml version="1.0" encoding="utf-8"?>
<p:tagLst xmlns:p="http://schemas.openxmlformats.org/presentationml/2006/main">
  <p:tag name="AS_UNIQUEID" val="1348"/>
</p:tagLst>
</file>

<file path=ppt/tags/tag1065.xml><?xml version="1.0" encoding="utf-8"?>
<p:tagLst xmlns:p="http://schemas.openxmlformats.org/presentationml/2006/main">
  <p:tag name="AS_UNIQUEID" val="1349"/>
</p:tagLst>
</file>

<file path=ppt/tags/tag1066.xml><?xml version="1.0" encoding="utf-8"?>
<p:tagLst xmlns:p="http://schemas.openxmlformats.org/presentationml/2006/main">
  <p:tag name="AS_UNIQUEID" val="1350"/>
</p:tagLst>
</file>

<file path=ppt/tags/tag1067.xml><?xml version="1.0" encoding="utf-8"?>
<p:tagLst xmlns:p="http://schemas.openxmlformats.org/presentationml/2006/main">
  <p:tag name="AS_UNIQUEID" val="1351"/>
</p:tagLst>
</file>

<file path=ppt/tags/tag1068.xml><?xml version="1.0" encoding="utf-8"?>
<p:tagLst xmlns:p="http://schemas.openxmlformats.org/presentationml/2006/main">
  <p:tag name="AS_UNIQUEID" val="1352"/>
</p:tagLst>
</file>

<file path=ppt/tags/tag1069.xml><?xml version="1.0" encoding="utf-8"?>
<p:tagLst xmlns:p="http://schemas.openxmlformats.org/presentationml/2006/main">
  <p:tag name="AS_UNIQUEID" val="1353"/>
</p:tagLst>
</file>

<file path=ppt/tags/tag107.xml><?xml version="1.0" encoding="utf-8"?>
<p:tagLst xmlns:p="http://schemas.openxmlformats.org/presentationml/2006/main">
  <p:tag name="AS_UNIQUEID" val="398"/>
</p:tagLst>
</file>

<file path=ppt/tags/tag1070.xml><?xml version="1.0" encoding="utf-8"?>
<p:tagLst xmlns:p="http://schemas.openxmlformats.org/presentationml/2006/main">
  <p:tag name="AS_UNIQUEID" val="1354"/>
</p:tagLst>
</file>

<file path=ppt/tags/tag1071.xml><?xml version="1.0" encoding="utf-8"?>
<p:tagLst xmlns:p="http://schemas.openxmlformats.org/presentationml/2006/main">
  <p:tag name="AS_UNIQUEID" val="290"/>
  <p:tag name="KSO_WM_BEAUTIFY_FLAG" val="#wm#"/>
  <p:tag name="KSO_WM_TAG_VERSION" val="1.0"/>
  <p:tag name="KSO_WM_TEMPLATE_CATEGORY" val="custom"/>
  <p:tag name="KSO_WM_TEMPLATE_INDEX" val="20186329"/>
  <p:tag name="KSO_WM_UNIT_COMPATIBLE" val="0"/>
  <p:tag name="KSO_WM_UNIT_DIAGRAM_ISNUMVISUAL" val="0"/>
  <p:tag name="KSO_WM_UNIT_DIAGRAM_ISREFERUNIT" val="0"/>
  <p:tag name="KSO_WM_UNIT_HIGHLIGHT" val="0"/>
  <p:tag name="KSO_WM_UNIT_ID" val="custom20186329_7*a*1"/>
  <p:tag name="KSO_WM_UNIT_INDEX" val="1"/>
  <p:tag name="KSO_WM_UNIT_ISCONTENTSTITLE" val="0"/>
  <p:tag name="KSO_WM_UNIT_LAYERLEVEL" val="1"/>
  <p:tag name="KSO_WM_UNIT_NOCLEAR" val="0"/>
  <p:tag name="KSO_WM_UNIT_PRESET_TEXT" val="点击此处添加小标题"/>
  <p:tag name="KSO_WM_UNIT_TYPE" val="a"/>
  <p:tag name="KSO_WM_UNIT_VALUE" val="16"/>
</p:tagLst>
</file>

<file path=ppt/tags/tag1072.xml><?xml version="1.0" encoding="utf-8"?>
<p:tagLst xmlns:p="http://schemas.openxmlformats.org/presentationml/2006/main">
  <p:tag name="AS_UNIQUEID" val="291"/>
</p:tagLst>
</file>

<file path=ppt/tags/tag1073.xml><?xml version="1.0" encoding="utf-8"?>
<p:tagLst xmlns:p="http://schemas.openxmlformats.org/presentationml/2006/main">
  <p:tag name="AS_UNIQUEID" val="1355"/>
</p:tagLst>
</file>

<file path=ppt/tags/tag1074.xml><?xml version="1.0" encoding="utf-8"?>
<p:tagLst xmlns:p="http://schemas.openxmlformats.org/presentationml/2006/main">
  <p:tag name="KSO_WM_BEAUTIFY_FLAG" val="#wm#"/>
  <p:tag name="KSO_WM_SLIDE_ID" val="custom20186329_7"/>
  <p:tag name="KSO_WM_SLIDE_INDEX" val="7"/>
  <p:tag name="KSO_WM_SLIDE_ITEM_CNT" val="0"/>
  <p:tag name="KSO_WM_SLIDE_LAYOUT" val="a_e"/>
  <p:tag name="KSO_WM_SLIDE_LAYOUT_CNT" val="1_1"/>
  <p:tag name="KSO_WM_SLIDE_SUBTYPE" val="pureTxt"/>
  <p:tag name="KSO_WM_SLIDE_TYPE" val="sectionTitle"/>
  <p:tag name="KSO_WM_TAG_VERSION" val="1.0"/>
  <p:tag name="KSO_WM_TEMPLATE_CATEGORY" val="custom"/>
  <p:tag name="KSO_WM_TEMPLATE_COLOR_TYPE" val="1"/>
  <p:tag name="KSO_WM_TEMPLATE_INDEX" val="20186329"/>
  <p:tag name="KSO_WM_TEMPLATE_MASTER_TYPE" val="1"/>
  <p:tag name="KSO_WM_TEMPLATE_SUBCATEGORY" val="0"/>
</p:tagLst>
</file>

<file path=ppt/tags/tag1075.xml><?xml version="1.0" encoding="utf-8"?>
<p:tagLst xmlns:p="http://schemas.openxmlformats.org/presentationml/2006/main">
  <p:tag name="AS_NET" val="4.0.30319.42000"/>
  <p:tag name="AS_OS" val="Unix 3.10 unknown"/>
  <p:tag name="AS_RELEASE_DATE" val="2017.06.20"/>
  <p:tag name="AS_TITLE" val="Aspose.Slides for Java"/>
  <p:tag name="AS_VERSION" val="17.6"/>
</p:tagLst>
</file>

<file path=ppt/tags/tag108.xml><?xml version="1.0" encoding="utf-8"?>
<p:tagLst xmlns:p="http://schemas.openxmlformats.org/presentationml/2006/main">
  <p:tag name="AS_UNIQUEID" val="399"/>
</p:tagLst>
</file>

<file path=ppt/tags/tag109.xml><?xml version="1.0" encoding="utf-8"?>
<p:tagLst xmlns:p="http://schemas.openxmlformats.org/presentationml/2006/main">
  <p:tag name="AS_UNIQUEID" val="400"/>
</p:tagLst>
</file>

<file path=ppt/tags/tag11.xml><?xml version="1.0" encoding="utf-8"?>
<p:tagLst xmlns:p="http://schemas.openxmlformats.org/presentationml/2006/main">
  <p:tag name="AS_UNIQUEID" val="3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401"/>
</p:tagLst>
</file>

<file path=ppt/tags/tag111.xml><?xml version="1.0" encoding="utf-8"?>
<p:tagLst xmlns:p="http://schemas.openxmlformats.org/presentationml/2006/main">
  <p:tag name="AS_UNIQUEID" val="402"/>
</p:tagLst>
</file>

<file path=ppt/tags/tag112.xml><?xml version="1.0" encoding="utf-8"?>
<p:tagLst xmlns:p="http://schemas.openxmlformats.org/presentationml/2006/main">
  <p:tag name="AS_UNIQUEID" val="403"/>
</p:tagLst>
</file>

<file path=ppt/tags/tag113.xml><?xml version="1.0" encoding="utf-8"?>
<p:tagLst xmlns:p="http://schemas.openxmlformats.org/presentationml/2006/main">
  <p:tag name="AS_UNIQUEID" val="404"/>
</p:tagLst>
</file>

<file path=ppt/tags/tag114.xml><?xml version="1.0" encoding="utf-8"?>
<p:tagLst xmlns:p="http://schemas.openxmlformats.org/presentationml/2006/main">
  <p:tag name="AS_UNIQUEID" val="405"/>
</p:tagLst>
</file>

<file path=ppt/tags/tag115.xml><?xml version="1.0" encoding="utf-8"?>
<p:tagLst xmlns:p="http://schemas.openxmlformats.org/presentationml/2006/main">
  <p:tag name="AS_UNIQUEID" val="406"/>
</p:tagLst>
</file>

<file path=ppt/tags/tag116.xml><?xml version="1.0" encoding="utf-8"?>
<p:tagLst xmlns:p="http://schemas.openxmlformats.org/presentationml/2006/main">
  <p:tag name="AS_UNIQUEID" val="407"/>
</p:tagLst>
</file>

<file path=ppt/tags/tag117.xml><?xml version="1.0" encoding="utf-8"?>
<p:tagLst xmlns:p="http://schemas.openxmlformats.org/presentationml/2006/main">
  <p:tag name="AS_UNIQUEID" val="408"/>
</p:tagLst>
</file>

<file path=ppt/tags/tag118.xml><?xml version="1.0" encoding="utf-8"?>
<p:tagLst xmlns:p="http://schemas.openxmlformats.org/presentationml/2006/main">
  <p:tag name="AS_UNIQUEID" val="409"/>
</p:tagLst>
</file>

<file path=ppt/tags/tag119.xml><?xml version="1.0" encoding="utf-8"?>
<p:tagLst xmlns:p="http://schemas.openxmlformats.org/presentationml/2006/main">
  <p:tag name="AS_UNIQUEID" val="410"/>
</p:tagLst>
</file>

<file path=ppt/tags/tag12.xml><?xml version="1.0" encoding="utf-8"?>
<p:tagLst xmlns:p="http://schemas.openxmlformats.org/presentationml/2006/main">
  <p:tag name="AS_UNIQUEID" val="3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411"/>
</p:tagLst>
</file>

<file path=ppt/tags/tag121.xml><?xml version="1.0" encoding="utf-8"?>
<p:tagLst xmlns:p="http://schemas.openxmlformats.org/presentationml/2006/main">
  <p:tag name="AS_UNIQUEID" val="412"/>
</p:tagLst>
</file>

<file path=ppt/tags/tag122.xml><?xml version="1.0" encoding="utf-8"?>
<p:tagLst xmlns:p="http://schemas.openxmlformats.org/presentationml/2006/main">
  <p:tag name="AS_UNIQUEID" val="413"/>
</p:tagLst>
</file>

<file path=ppt/tags/tag123.xml><?xml version="1.0" encoding="utf-8"?>
<p:tagLst xmlns:p="http://schemas.openxmlformats.org/presentationml/2006/main">
  <p:tag name="AS_UNIQUEID" val="414"/>
</p:tagLst>
</file>

<file path=ppt/tags/tag124.xml><?xml version="1.0" encoding="utf-8"?>
<p:tagLst xmlns:p="http://schemas.openxmlformats.org/presentationml/2006/main">
  <p:tag name="AS_UNIQUEID" val="415"/>
</p:tagLst>
</file>

<file path=ppt/tags/tag125.xml><?xml version="1.0" encoding="utf-8"?>
<p:tagLst xmlns:p="http://schemas.openxmlformats.org/presentationml/2006/main">
  <p:tag name="AS_UNIQUEID" val="416"/>
</p:tagLst>
</file>

<file path=ppt/tags/tag126.xml><?xml version="1.0" encoding="utf-8"?>
<p:tagLst xmlns:p="http://schemas.openxmlformats.org/presentationml/2006/main">
  <p:tag name="AS_UNIQUEID" val="417"/>
</p:tagLst>
</file>

<file path=ppt/tags/tag127.xml><?xml version="1.0" encoding="utf-8"?>
<p:tagLst xmlns:p="http://schemas.openxmlformats.org/presentationml/2006/main">
  <p:tag name="AS_UNIQUEID" val="418"/>
</p:tagLst>
</file>

<file path=ppt/tags/tag128.xml><?xml version="1.0" encoding="utf-8"?>
<p:tagLst xmlns:p="http://schemas.openxmlformats.org/presentationml/2006/main">
  <p:tag name="AS_UNIQUEID" val="419"/>
</p:tagLst>
</file>

<file path=ppt/tags/tag129.xml><?xml version="1.0" encoding="utf-8"?>
<p:tagLst xmlns:p="http://schemas.openxmlformats.org/presentationml/2006/main">
  <p:tag name="AS_UNIQUEID" val="420"/>
</p:tagLst>
</file>

<file path=ppt/tags/tag13.xml><?xml version="1.0" encoding="utf-8"?>
<p:tagLst xmlns:p="http://schemas.openxmlformats.org/presentationml/2006/main">
  <p:tag name="AS_UNIQUEID" val="304"/>
</p:tagLst>
</file>

<file path=ppt/tags/tag130.xml><?xml version="1.0" encoding="utf-8"?>
<p:tagLst xmlns:p="http://schemas.openxmlformats.org/presentationml/2006/main">
  <p:tag name="AS_UNIQUEID" val="421"/>
</p:tagLst>
</file>

<file path=ppt/tags/tag131.xml><?xml version="1.0" encoding="utf-8"?>
<p:tagLst xmlns:p="http://schemas.openxmlformats.org/presentationml/2006/main">
  <p:tag name="AS_UNIQUEID" val="422"/>
</p:tagLst>
</file>

<file path=ppt/tags/tag132.xml><?xml version="1.0" encoding="utf-8"?>
<p:tagLst xmlns:p="http://schemas.openxmlformats.org/presentationml/2006/main">
  <p:tag name="AS_UNIQUEID" val="423"/>
</p:tagLst>
</file>

<file path=ppt/tags/tag133.xml><?xml version="1.0" encoding="utf-8"?>
<p:tagLst xmlns:p="http://schemas.openxmlformats.org/presentationml/2006/main">
  <p:tag name="AS_UNIQUEID" val="424"/>
</p:tagLst>
</file>

<file path=ppt/tags/tag134.xml><?xml version="1.0" encoding="utf-8"?>
<p:tagLst xmlns:p="http://schemas.openxmlformats.org/presentationml/2006/main">
  <p:tag name="AS_UNIQUEID" val="425"/>
</p:tagLst>
</file>

<file path=ppt/tags/tag135.xml><?xml version="1.0" encoding="utf-8"?>
<p:tagLst xmlns:p="http://schemas.openxmlformats.org/presentationml/2006/main">
  <p:tag name="AS_UNIQUEID" val="426"/>
</p:tagLst>
</file>

<file path=ppt/tags/tag136.xml><?xml version="1.0" encoding="utf-8"?>
<p:tagLst xmlns:p="http://schemas.openxmlformats.org/presentationml/2006/main">
  <p:tag name="AS_UNIQUEID" val="427"/>
</p:tagLst>
</file>

<file path=ppt/tags/tag137.xml><?xml version="1.0" encoding="utf-8"?>
<p:tagLst xmlns:p="http://schemas.openxmlformats.org/presentationml/2006/main">
  <p:tag name="AS_UNIQUEID" val="428"/>
</p:tagLst>
</file>

<file path=ppt/tags/tag138.xml><?xml version="1.0" encoding="utf-8"?>
<p:tagLst xmlns:p="http://schemas.openxmlformats.org/presentationml/2006/main">
  <p:tag name="AS_UNIQUEID" val="429"/>
</p:tagLst>
</file>

<file path=ppt/tags/tag139.xml><?xml version="1.0" encoding="utf-8"?>
<p:tagLst xmlns:p="http://schemas.openxmlformats.org/presentationml/2006/main">
  <p:tag name="AS_UNIQUEID" val="430"/>
</p:tagLst>
</file>

<file path=ppt/tags/tag14.xml><?xml version="1.0" encoding="utf-8"?>
<p:tagLst xmlns:p="http://schemas.openxmlformats.org/presentationml/2006/main">
  <p:tag name="AS_UNIQUEID" val="305"/>
</p:tagLst>
</file>

<file path=ppt/tags/tag140.xml><?xml version="1.0" encoding="utf-8"?>
<p:tagLst xmlns:p="http://schemas.openxmlformats.org/presentationml/2006/main">
  <p:tag name="AS_UNIQUEID" val="431"/>
</p:tagLst>
</file>

<file path=ppt/tags/tag141.xml><?xml version="1.0" encoding="utf-8"?>
<p:tagLst xmlns:p="http://schemas.openxmlformats.org/presentationml/2006/main">
  <p:tag name="AS_UNIQUEID" val="432"/>
</p:tagLst>
</file>

<file path=ppt/tags/tag142.xml><?xml version="1.0" encoding="utf-8"?>
<p:tagLst xmlns:p="http://schemas.openxmlformats.org/presentationml/2006/main">
  <p:tag name="AS_UNIQUEID" val="433"/>
</p:tagLst>
</file>

<file path=ppt/tags/tag143.xml><?xml version="1.0" encoding="utf-8"?>
<p:tagLst xmlns:p="http://schemas.openxmlformats.org/presentationml/2006/main">
  <p:tag name="AS_UNIQUEID" val="434"/>
</p:tagLst>
</file>

<file path=ppt/tags/tag144.xml><?xml version="1.0" encoding="utf-8"?>
<p:tagLst xmlns:p="http://schemas.openxmlformats.org/presentationml/2006/main">
  <p:tag name="AS_UNIQUEID" val="435"/>
</p:tagLst>
</file>

<file path=ppt/tags/tag145.xml><?xml version="1.0" encoding="utf-8"?>
<p:tagLst xmlns:p="http://schemas.openxmlformats.org/presentationml/2006/main">
  <p:tag name="AS_UNIQUEID" val="436"/>
</p:tagLst>
</file>

<file path=ppt/tags/tag146.xml><?xml version="1.0" encoding="utf-8"?>
<p:tagLst xmlns:p="http://schemas.openxmlformats.org/presentationml/2006/main">
  <p:tag name="AS_UNIQUEID" val="437"/>
</p:tagLst>
</file>

<file path=ppt/tags/tag147.xml><?xml version="1.0" encoding="utf-8"?>
<p:tagLst xmlns:p="http://schemas.openxmlformats.org/presentationml/2006/main">
  <p:tag name="AS_UNIQUEID" val="438"/>
</p:tagLst>
</file>

<file path=ppt/tags/tag148.xml><?xml version="1.0" encoding="utf-8"?>
<p:tagLst xmlns:p="http://schemas.openxmlformats.org/presentationml/2006/main">
  <p:tag name="AS_UNIQUEID" val="439"/>
</p:tagLst>
</file>

<file path=ppt/tags/tag149.xml><?xml version="1.0" encoding="utf-8"?>
<p:tagLst xmlns:p="http://schemas.openxmlformats.org/presentationml/2006/main">
  <p:tag name="AS_UNIQUEID" val="440"/>
</p:tagLst>
</file>

<file path=ppt/tags/tag15.xml><?xml version="1.0" encoding="utf-8"?>
<p:tagLst xmlns:p="http://schemas.openxmlformats.org/presentationml/2006/main">
  <p:tag name="AS_UNIQUEID" val="306"/>
</p:tagLst>
</file>

<file path=ppt/tags/tag150.xml><?xml version="1.0" encoding="utf-8"?>
<p:tagLst xmlns:p="http://schemas.openxmlformats.org/presentationml/2006/main">
  <p:tag name="AS_UNIQUEID" val="441"/>
</p:tagLst>
</file>

<file path=ppt/tags/tag151.xml><?xml version="1.0" encoding="utf-8"?>
<p:tagLst xmlns:p="http://schemas.openxmlformats.org/presentationml/2006/main">
  <p:tag name="AS_UNIQUEID" val="442"/>
</p:tagLst>
</file>

<file path=ppt/tags/tag152.xml><?xml version="1.0" encoding="utf-8"?>
<p:tagLst xmlns:p="http://schemas.openxmlformats.org/presentationml/2006/main">
  <p:tag name="AS_UNIQUEID" val="443"/>
</p:tagLst>
</file>

<file path=ppt/tags/tag153.xml><?xml version="1.0" encoding="utf-8"?>
<p:tagLst xmlns:p="http://schemas.openxmlformats.org/presentationml/2006/main">
  <p:tag name="AS_UNIQUEID" val="444"/>
</p:tagLst>
</file>

<file path=ppt/tags/tag154.xml><?xml version="1.0" encoding="utf-8"?>
<p:tagLst xmlns:p="http://schemas.openxmlformats.org/presentationml/2006/main">
  <p:tag name="AS_UNIQUEID" val="445"/>
</p:tagLst>
</file>

<file path=ppt/tags/tag155.xml><?xml version="1.0" encoding="utf-8"?>
<p:tagLst xmlns:p="http://schemas.openxmlformats.org/presentationml/2006/main">
  <p:tag name="AS_UNIQUEID" val="446"/>
</p:tagLst>
</file>

<file path=ppt/tags/tag156.xml><?xml version="1.0" encoding="utf-8"?>
<p:tagLst xmlns:p="http://schemas.openxmlformats.org/presentationml/2006/main">
  <p:tag name="AS_UNIQUEID" val="447"/>
</p:tagLst>
</file>

<file path=ppt/tags/tag157.xml><?xml version="1.0" encoding="utf-8"?>
<p:tagLst xmlns:p="http://schemas.openxmlformats.org/presentationml/2006/main">
  <p:tag name="AS_UNIQUEID" val="448"/>
</p:tagLst>
</file>

<file path=ppt/tags/tag158.xml><?xml version="1.0" encoding="utf-8"?>
<p:tagLst xmlns:p="http://schemas.openxmlformats.org/presentationml/2006/main">
  <p:tag name="AS_UNIQUEID" val="449"/>
</p:tagLst>
</file>

<file path=ppt/tags/tag159.xml><?xml version="1.0" encoding="utf-8"?>
<p:tagLst xmlns:p="http://schemas.openxmlformats.org/presentationml/2006/main">
  <p:tag name="AS_UNIQUEID" val="450"/>
</p:tagLst>
</file>

<file path=ppt/tags/tag16.xml><?xml version="1.0" encoding="utf-8"?>
<p:tagLst xmlns:p="http://schemas.openxmlformats.org/presentationml/2006/main">
  <p:tag name="AS_UNIQUEID" val="3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451"/>
</p:tagLst>
</file>

<file path=ppt/tags/tag161.xml><?xml version="1.0" encoding="utf-8"?>
<p:tagLst xmlns:p="http://schemas.openxmlformats.org/presentationml/2006/main">
  <p:tag name="AS_UNIQUEID" val="452"/>
</p:tagLst>
</file>

<file path=ppt/tags/tag162.xml><?xml version="1.0" encoding="utf-8"?>
<p:tagLst xmlns:p="http://schemas.openxmlformats.org/presentationml/2006/main">
  <p:tag name="AS_UNIQUEID" val="453"/>
</p:tagLst>
</file>

<file path=ppt/tags/tag163.xml><?xml version="1.0" encoding="utf-8"?>
<p:tagLst xmlns:p="http://schemas.openxmlformats.org/presentationml/2006/main">
  <p:tag name="AS_UNIQUEID" val="454"/>
</p:tagLst>
</file>

<file path=ppt/tags/tag164.xml><?xml version="1.0" encoding="utf-8"?>
<p:tagLst xmlns:p="http://schemas.openxmlformats.org/presentationml/2006/main">
  <p:tag name="AS_UNIQUEID" val="455"/>
</p:tagLst>
</file>

<file path=ppt/tags/tag165.xml><?xml version="1.0" encoding="utf-8"?>
<p:tagLst xmlns:p="http://schemas.openxmlformats.org/presentationml/2006/main">
  <p:tag name="AS_UNIQUEID" val="456"/>
</p:tagLst>
</file>

<file path=ppt/tags/tag166.xml><?xml version="1.0" encoding="utf-8"?>
<p:tagLst xmlns:p="http://schemas.openxmlformats.org/presentationml/2006/main">
  <p:tag name="AS_UNIQUEID" val="457"/>
</p:tagLst>
</file>

<file path=ppt/tags/tag167.xml><?xml version="1.0" encoding="utf-8"?>
<p:tagLst xmlns:p="http://schemas.openxmlformats.org/presentationml/2006/main">
  <p:tag name="AS_UNIQUEID" val="458"/>
</p:tagLst>
</file>

<file path=ppt/tags/tag168.xml><?xml version="1.0" encoding="utf-8"?>
<p:tagLst xmlns:p="http://schemas.openxmlformats.org/presentationml/2006/main">
  <p:tag name="AS_UNIQUEID" val="459"/>
</p:tagLst>
</file>

<file path=ppt/tags/tag169.xml><?xml version="1.0" encoding="utf-8"?>
<p:tagLst xmlns:p="http://schemas.openxmlformats.org/presentationml/2006/main">
  <p:tag name="AS_UNIQUEID" val="460"/>
</p:tagLst>
</file>

<file path=ppt/tags/tag17.xml><?xml version="1.0" encoding="utf-8"?>
<p:tagLst xmlns:p="http://schemas.openxmlformats.org/presentationml/2006/main">
  <p:tag name="AS_UNIQUEID" val="3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461"/>
</p:tagLst>
</file>

<file path=ppt/tags/tag171.xml><?xml version="1.0" encoding="utf-8"?>
<p:tagLst xmlns:p="http://schemas.openxmlformats.org/presentationml/2006/main">
  <p:tag name="AS_UNIQUEID" val="462"/>
</p:tagLst>
</file>

<file path=ppt/tags/tag172.xml><?xml version="1.0" encoding="utf-8"?>
<p:tagLst xmlns:p="http://schemas.openxmlformats.org/presentationml/2006/main">
  <p:tag name="AS_UNIQUEID" val="463"/>
</p:tagLst>
</file>

<file path=ppt/tags/tag173.xml><?xml version="1.0" encoding="utf-8"?>
<p:tagLst xmlns:p="http://schemas.openxmlformats.org/presentationml/2006/main">
  <p:tag name="AS_UNIQUEID" val="464"/>
</p:tagLst>
</file>

<file path=ppt/tags/tag174.xml><?xml version="1.0" encoding="utf-8"?>
<p:tagLst xmlns:p="http://schemas.openxmlformats.org/presentationml/2006/main">
  <p:tag name="AS_UNIQUEID" val="465"/>
</p:tagLst>
</file>

<file path=ppt/tags/tag175.xml><?xml version="1.0" encoding="utf-8"?>
<p:tagLst xmlns:p="http://schemas.openxmlformats.org/presentationml/2006/main">
  <p:tag name="AS_UNIQUEID" val="466"/>
</p:tagLst>
</file>

<file path=ppt/tags/tag176.xml><?xml version="1.0" encoding="utf-8"?>
<p:tagLst xmlns:p="http://schemas.openxmlformats.org/presentationml/2006/main">
  <p:tag name="AS_UNIQUEID" val="467"/>
</p:tagLst>
</file>

<file path=ppt/tags/tag177.xml><?xml version="1.0" encoding="utf-8"?>
<p:tagLst xmlns:p="http://schemas.openxmlformats.org/presentationml/2006/main">
  <p:tag name="AS_UNIQUEID" val="468"/>
</p:tagLst>
</file>

<file path=ppt/tags/tag178.xml><?xml version="1.0" encoding="utf-8"?>
<p:tagLst xmlns:p="http://schemas.openxmlformats.org/presentationml/2006/main">
  <p:tag name="AS_UNIQUEID" val="469"/>
</p:tagLst>
</file>

<file path=ppt/tags/tag179.xml><?xml version="1.0" encoding="utf-8"?>
<p:tagLst xmlns:p="http://schemas.openxmlformats.org/presentationml/2006/main">
  <p:tag name="AS_UNIQUEID" val="470"/>
</p:tagLst>
</file>

<file path=ppt/tags/tag18.xml><?xml version="1.0" encoding="utf-8"?>
<p:tagLst xmlns:p="http://schemas.openxmlformats.org/presentationml/2006/main">
  <p:tag name="AS_UNIQUEID" val="3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471"/>
</p:tagLst>
</file>

<file path=ppt/tags/tag181.xml><?xml version="1.0" encoding="utf-8"?>
<p:tagLst xmlns:p="http://schemas.openxmlformats.org/presentationml/2006/main">
  <p:tag name="AS_UNIQUEID" val="472"/>
</p:tagLst>
</file>

<file path=ppt/tags/tag182.xml><?xml version="1.0" encoding="utf-8"?>
<p:tagLst xmlns:p="http://schemas.openxmlformats.org/presentationml/2006/main">
  <p:tag name="AS_UNIQUEID" val="473"/>
</p:tagLst>
</file>

<file path=ppt/tags/tag183.xml><?xml version="1.0" encoding="utf-8"?>
<p:tagLst xmlns:p="http://schemas.openxmlformats.org/presentationml/2006/main">
  <p:tag name="AS_UNIQUEID" val="474"/>
</p:tagLst>
</file>

<file path=ppt/tags/tag184.xml><?xml version="1.0" encoding="utf-8"?>
<p:tagLst xmlns:p="http://schemas.openxmlformats.org/presentationml/2006/main">
  <p:tag name="AS_UNIQUEID" val="475"/>
</p:tagLst>
</file>

<file path=ppt/tags/tag185.xml><?xml version="1.0" encoding="utf-8"?>
<p:tagLst xmlns:p="http://schemas.openxmlformats.org/presentationml/2006/main">
  <p:tag name="AS_UNIQUEID" val="476"/>
</p:tagLst>
</file>

<file path=ppt/tags/tag186.xml><?xml version="1.0" encoding="utf-8"?>
<p:tagLst xmlns:p="http://schemas.openxmlformats.org/presentationml/2006/main">
  <p:tag name="AS_UNIQUEID" val="477"/>
</p:tagLst>
</file>

<file path=ppt/tags/tag187.xml><?xml version="1.0" encoding="utf-8"?>
<p:tagLst xmlns:p="http://schemas.openxmlformats.org/presentationml/2006/main">
  <p:tag name="AS_UNIQUEID" val="478"/>
</p:tagLst>
</file>

<file path=ppt/tags/tag188.xml><?xml version="1.0" encoding="utf-8"?>
<p:tagLst xmlns:p="http://schemas.openxmlformats.org/presentationml/2006/main">
  <p:tag name="AS_UNIQUEID" val="479"/>
</p:tagLst>
</file>

<file path=ppt/tags/tag189.xml><?xml version="1.0" encoding="utf-8"?>
<p:tagLst xmlns:p="http://schemas.openxmlformats.org/presentationml/2006/main">
  <p:tag name="AS_UNIQUEID" val="480"/>
</p:tagLst>
</file>

<file path=ppt/tags/tag19.xml><?xml version="1.0" encoding="utf-8"?>
<p:tagLst xmlns:p="http://schemas.openxmlformats.org/presentationml/2006/main">
  <p:tag name="AS_UNIQUEID" val="310"/>
</p:tagLst>
</file>

<file path=ppt/tags/tag190.xml><?xml version="1.0" encoding="utf-8"?>
<p:tagLst xmlns:p="http://schemas.openxmlformats.org/presentationml/2006/main">
  <p:tag name="AS_UNIQUEID" val="481"/>
</p:tagLst>
</file>

<file path=ppt/tags/tag191.xml><?xml version="1.0" encoding="utf-8"?>
<p:tagLst xmlns:p="http://schemas.openxmlformats.org/presentationml/2006/main">
  <p:tag name="AS_UNIQUEID" val="482"/>
</p:tagLst>
</file>

<file path=ppt/tags/tag192.xml><?xml version="1.0" encoding="utf-8"?>
<p:tagLst xmlns:p="http://schemas.openxmlformats.org/presentationml/2006/main">
  <p:tag name="AS_UNIQUEID" val="483"/>
</p:tagLst>
</file>

<file path=ppt/tags/tag193.xml><?xml version="1.0" encoding="utf-8"?>
<p:tagLst xmlns:p="http://schemas.openxmlformats.org/presentationml/2006/main">
  <p:tag name="AS_UNIQUEID" val="484"/>
</p:tagLst>
</file>

<file path=ppt/tags/tag194.xml><?xml version="1.0" encoding="utf-8"?>
<p:tagLst xmlns:p="http://schemas.openxmlformats.org/presentationml/2006/main">
  <p:tag name="AS_UNIQUEID" val="485"/>
</p:tagLst>
</file>

<file path=ppt/tags/tag195.xml><?xml version="1.0" encoding="utf-8"?>
<p:tagLst xmlns:p="http://schemas.openxmlformats.org/presentationml/2006/main">
  <p:tag name="AS_UNIQUEID" val="486"/>
</p:tagLst>
</file>

<file path=ppt/tags/tag196.xml><?xml version="1.0" encoding="utf-8"?>
<p:tagLst xmlns:p="http://schemas.openxmlformats.org/presentationml/2006/main">
  <p:tag name="AS_UNIQUEID" val="487"/>
</p:tagLst>
</file>

<file path=ppt/tags/tag197.xml><?xml version="1.0" encoding="utf-8"?>
<p:tagLst xmlns:p="http://schemas.openxmlformats.org/presentationml/2006/main">
  <p:tag name="AS_UNIQUEID" val="488"/>
</p:tagLst>
</file>

<file path=ppt/tags/tag198.xml><?xml version="1.0" encoding="utf-8"?>
<p:tagLst xmlns:p="http://schemas.openxmlformats.org/presentationml/2006/main">
  <p:tag name="AS_UNIQUEID" val="489"/>
</p:tagLst>
</file>

<file path=ppt/tags/tag199.xml><?xml version="1.0" encoding="utf-8"?>
<p:tagLst xmlns:p="http://schemas.openxmlformats.org/presentationml/2006/main">
  <p:tag name="AS_UNIQUEID" val="490"/>
</p:tagLst>
</file>

<file path=ppt/tags/tag2.xml><?xml version="1.0" encoding="utf-8"?>
<p:tagLst xmlns:p="http://schemas.openxmlformats.org/presentationml/2006/main">
  <p:tag name="AS_UNIQUEID" val="293"/>
</p:tagLst>
</file>

<file path=ppt/tags/tag20.xml><?xml version="1.0" encoding="utf-8"?>
<p:tagLst xmlns:p="http://schemas.openxmlformats.org/presentationml/2006/main">
  <p:tag name="AS_UNIQUEID" val="311"/>
</p:tagLst>
</file>

<file path=ppt/tags/tag200.xml><?xml version="1.0" encoding="utf-8"?>
<p:tagLst xmlns:p="http://schemas.openxmlformats.org/presentationml/2006/main">
  <p:tag name="AS_UNIQUEID" val="491"/>
</p:tagLst>
</file>

<file path=ppt/tags/tag201.xml><?xml version="1.0" encoding="utf-8"?>
<p:tagLst xmlns:p="http://schemas.openxmlformats.org/presentationml/2006/main">
  <p:tag name="AS_UNIQUEID" val="492"/>
</p:tagLst>
</file>

<file path=ppt/tags/tag202.xml><?xml version="1.0" encoding="utf-8"?>
<p:tagLst xmlns:p="http://schemas.openxmlformats.org/presentationml/2006/main">
  <p:tag name="AS_UNIQUEID" val="493"/>
</p:tagLst>
</file>

<file path=ppt/tags/tag203.xml><?xml version="1.0" encoding="utf-8"?>
<p:tagLst xmlns:p="http://schemas.openxmlformats.org/presentationml/2006/main">
  <p:tag name="AS_UNIQUEID" val="494"/>
</p:tagLst>
</file>

<file path=ppt/tags/tag204.xml><?xml version="1.0" encoding="utf-8"?>
<p:tagLst xmlns:p="http://schemas.openxmlformats.org/presentationml/2006/main">
  <p:tag name="AS_UNIQUEID" val="495"/>
</p:tagLst>
</file>

<file path=ppt/tags/tag205.xml><?xml version="1.0" encoding="utf-8"?>
<p:tagLst xmlns:p="http://schemas.openxmlformats.org/presentationml/2006/main">
  <p:tag name="AS_UNIQUEID" val="496"/>
</p:tagLst>
</file>

<file path=ppt/tags/tag206.xml><?xml version="1.0" encoding="utf-8"?>
<p:tagLst xmlns:p="http://schemas.openxmlformats.org/presentationml/2006/main">
  <p:tag name="AS_UNIQUEID" val="497"/>
</p:tagLst>
</file>

<file path=ppt/tags/tag207.xml><?xml version="1.0" encoding="utf-8"?>
<p:tagLst xmlns:p="http://schemas.openxmlformats.org/presentationml/2006/main">
  <p:tag name="AS_UNIQUEID" val="498"/>
</p:tagLst>
</file>

<file path=ppt/tags/tag208.xml><?xml version="1.0" encoding="utf-8"?>
<p:tagLst xmlns:p="http://schemas.openxmlformats.org/presentationml/2006/main">
  <p:tag name="AS_UNIQUEID" val="499"/>
</p:tagLst>
</file>

<file path=ppt/tags/tag209.xml><?xml version="1.0" encoding="utf-8"?>
<p:tagLst xmlns:p="http://schemas.openxmlformats.org/presentationml/2006/main">
  <p:tag name="AS_UNIQUEID" val="500"/>
</p:tagLst>
</file>

<file path=ppt/tags/tag21.xml><?xml version="1.0" encoding="utf-8"?>
<p:tagLst xmlns:p="http://schemas.openxmlformats.org/presentationml/2006/main">
  <p:tag name="AS_UNIQUEID" val="312"/>
</p:tagLst>
</file>

<file path=ppt/tags/tag210.xml><?xml version="1.0" encoding="utf-8"?>
<p:tagLst xmlns:p="http://schemas.openxmlformats.org/presentationml/2006/main">
  <p:tag name="AS_UNIQUEID" val="501"/>
</p:tagLst>
</file>

<file path=ppt/tags/tag211.xml><?xml version="1.0" encoding="utf-8"?>
<p:tagLst xmlns:p="http://schemas.openxmlformats.org/presentationml/2006/main">
  <p:tag name="AS_UNIQUEID" val="502"/>
</p:tagLst>
</file>

<file path=ppt/tags/tag212.xml><?xml version="1.0" encoding="utf-8"?>
<p:tagLst xmlns:p="http://schemas.openxmlformats.org/presentationml/2006/main">
  <p:tag name="AS_UNIQUEID" val="503"/>
</p:tagLst>
</file>

<file path=ppt/tags/tag213.xml><?xml version="1.0" encoding="utf-8"?>
<p:tagLst xmlns:p="http://schemas.openxmlformats.org/presentationml/2006/main">
  <p:tag name="AS_UNIQUEID" val="504"/>
</p:tagLst>
</file>

<file path=ppt/tags/tag214.xml><?xml version="1.0" encoding="utf-8"?>
<p:tagLst xmlns:p="http://schemas.openxmlformats.org/presentationml/2006/main">
  <p:tag name="AS_UNIQUEID" val="505"/>
</p:tagLst>
</file>

<file path=ppt/tags/tag215.xml><?xml version="1.0" encoding="utf-8"?>
<p:tagLst xmlns:p="http://schemas.openxmlformats.org/presentationml/2006/main">
  <p:tag name="AS_UNIQUEID" val="506"/>
</p:tagLst>
</file>

<file path=ppt/tags/tag216.xml><?xml version="1.0" encoding="utf-8"?>
<p:tagLst xmlns:p="http://schemas.openxmlformats.org/presentationml/2006/main">
  <p:tag name="AS_UNIQUEID" val="507"/>
</p:tagLst>
</file>

<file path=ppt/tags/tag217.xml><?xml version="1.0" encoding="utf-8"?>
<p:tagLst xmlns:p="http://schemas.openxmlformats.org/presentationml/2006/main">
  <p:tag name="AS_UNIQUEID" val="508"/>
</p:tagLst>
</file>

<file path=ppt/tags/tag218.xml><?xml version="1.0" encoding="utf-8"?>
<p:tagLst xmlns:p="http://schemas.openxmlformats.org/presentationml/2006/main">
  <p:tag name="AS_UNIQUEID" val="509"/>
</p:tagLst>
</file>

<file path=ppt/tags/tag219.xml><?xml version="1.0" encoding="utf-8"?>
<p:tagLst xmlns:p="http://schemas.openxmlformats.org/presentationml/2006/main">
  <p:tag name="AS_UNIQUEID" val="510"/>
</p:tagLst>
</file>

<file path=ppt/tags/tag22.xml><?xml version="1.0" encoding="utf-8"?>
<p:tagLst xmlns:p="http://schemas.openxmlformats.org/presentationml/2006/main">
  <p:tag name="AS_UNIQUEID" val="313"/>
</p:tagLst>
</file>

<file path=ppt/tags/tag220.xml><?xml version="1.0" encoding="utf-8"?>
<p:tagLst xmlns:p="http://schemas.openxmlformats.org/presentationml/2006/main">
  <p:tag name="AS_UNIQUEID" val="511"/>
</p:tagLst>
</file>

<file path=ppt/tags/tag221.xml><?xml version="1.0" encoding="utf-8"?>
<p:tagLst xmlns:p="http://schemas.openxmlformats.org/presentationml/2006/main">
  <p:tag name="AS_UNIQUEID" val="512"/>
</p:tagLst>
</file>

<file path=ppt/tags/tag222.xml><?xml version="1.0" encoding="utf-8"?>
<p:tagLst xmlns:p="http://schemas.openxmlformats.org/presentationml/2006/main">
  <p:tag name="AS_UNIQUEID" val="513"/>
</p:tagLst>
</file>

<file path=ppt/tags/tag223.xml><?xml version="1.0" encoding="utf-8"?>
<p:tagLst xmlns:p="http://schemas.openxmlformats.org/presentationml/2006/main">
  <p:tag name="AS_UNIQUEID" val="514"/>
</p:tagLst>
</file>

<file path=ppt/tags/tag224.xml><?xml version="1.0" encoding="utf-8"?>
<p:tagLst xmlns:p="http://schemas.openxmlformats.org/presentationml/2006/main">
  <p:tag name="AS_UNIQUEID" val="515"/>
</p:tagLst>
</file>

<file path=ppt/tags/tag225.xml><?xml version="1.0" encoding="utf-8"?>
<p:tagLst xmlns:p="http://schemas.openxmlformats.org/presentationml/2006/main">
  <p:tag name="AS_UNIQUEID" val="516"/>
</p:tagLst>
</file>

<file path=ppt/tags/tag226.xml><?xml version="1.0" encoding="utf-8"?>
<p:tagLst xmlns:p="http://schemas.openxmlformats.org/presentationml/2006/main">
  <p:tag name="AS_UNIQUEID" val="517"/>
</p:tagLst>
</file>

<file path=ppt/tags/tag227.xml><?xml version="1.0" encoding="utf-8"?>
<p:tagLst xmlns:p="http://schemas.openxmlformats.org/presentationml/2006/main">
  <p:tag name="AS_UNIQUEID" val="518"/>
</p:tagLst>
</file>

<file path=ppt/tags/tag228.xml><?xml version="1.0" encoding="utf-8"?>
<p:tagLst xmlns:p="http://schemas.openxmlformats.org/presentationml/2006/main">
  <p:tag name="AS_UNIQUEID" val="519"/>
</p:tagLst>
</file>

<file path=ppt/tags/tag229.xml><?xml version="1.0" encoding="utf-8"?>
<p:tagLst xmlns:p="http://schemas.openxmlformats.org/presentationml/2006/main">
  <p:tag name="AS_UNIQUEID" val="520"/>
</p:tagLst>
</file>

<file path=ppt/tags/tag23.xml><?xml version="1.0" encoding="utf-8"?>
<p:tagLst xmlns:p="http://schemas.openxmlformats.org/presentationml/2006/main">
  <p:tag name="AS_UNIQUEID" val="3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521"/>
</p:tagLst>
</file>

<file path=ppt/tags/tag231.xml><?xml version="1.0" encoding="utf-8"?>
<p:tagLst xmlns:p="http://schemas.openxmlformats.org/presentationml/2006/main">
  <p:tag name="AS_UNIQUEID" val="522"/>
</p:tagLst>
</file>

<file path=ppt/tags/tag232.xml><?xml version="1.0" encoding="utf-8"?>
<p:tagLst xmlns:p="http://schemas.openxmlformats.org/presentationml/2006/main">
  <p:tag name="AS_UNIQUEID" val="523"/>
</p:tagLst>
</file>

<file path=ppt/tags/tag233.xml><?xml version="1.0" encoding="utf-8"?>
<p:tagLst xmlns:p="http://schemas.openxmlformats.org/presentationml/2006/main">
  <p:tag name="AS_UNIQUEID" val="524"/>
</p:tagLst>
</file>

<file path=ppt/tags/tag234.xml><?xml version="1.0" encoding="utf-8"?>
<p:tagLst xmlns:p="http://schemas.openxmlformats.org/presentationml/2006/main">
  <p:tag name="AS_UNIQUEID" val="525"/>
</p:tagLst>
</file>

<file path=ppt/tags/tag235.xml><?xml version="1.0" encoding="utf-8"?>
<p:tagLst xmlns:p="http://schemas.openxmlformats.org/presentationml/2006/main">
  <p:tag name="AS_UNIQUEID" val="526"/>
</p:tagLst>
</file>

<file path=ppt/tags/tag236.xml><?xml version="1.0" encoding="utf-8"?>
<p:tagLst xmlns:p="http://schemas.openxmlformats.org/presentationml/2006/main">
  <p:tag name="AS_UNIQUEID" val="527"/>
</p:tagLst>
</file>

<file path=ppt/tags/tag237.xml><?xml version="1.0" encoding="utf-8"?>
<p:tagLst xmlns:p="http://schemas.openxmlformats.org/presentationml/2006/main">
  <p:tag name="AS_UNIQUEID" val="528"/>
</p:tagLst>
</file>

<file path=ppt/tags/tag238.xml><?xml version="1.0" encoding="utf-8"?>
<p:tagLst xmlns:p="http://schemas.openxmlformats.org/presentationml/2006/main">
  <p:tag name="AS_UNIQUEID" val="529"/>
</p:tagLst>
</file>

<file path=ppt/tags/tag239.xml><?xml version="1.0" encoding="utf-8"?>
<p:tagLst xmlns:p="http://schemas.openxmlformats.org/presentationml/2006/main">
  <p:tag name="AS_UNIQUEID" val="530"/>
</p:tagLst>
</file>

<file path=ppt/tags/tag24.xml><?xml version="1.0" encoding="utf-8"?>
<p:tagLst xmlns:p="http://schemas.openxmlformats.org/presentationml/2006/main">
  <p:tag name="AS_UNIQUEID" val="3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531"/>
</p:tagLst>
</file>

<file path=ppt/tags/tag241.xml><?xml version="1.0" encoding="utf-8"?>
<p:tagLst xmlns:p="http://schemas.openxmlformats.org/presentationml/2006/main">
  <p:tag name="AS_UNIQUEID" val="532"/>
</p:tagLst>
</file>

<file path=ppt/tags/tag242.xml><?xml version="1.0" encoding="utf-8"?>
<p:tagLst xmlns:p="http://schemas.openxmlformats.org/presentationml/2006/main">
  <p:tag name="AS_UNIQUEID" val="533"/>
</p:tagLst>
</file>

<file path=ppt/tags/tag243.xml><?xml version="1.0" encoding="utf-8"?>
<p:tagLst xmlns:p="http://schemas.openxmlformats.org/presentationml/2006/main">
  <p:tag name="AS_UNIQUEID" val="534"/>
</p:tagLst>
</file>

<file path=ppt/tags/tag244.xml><?xml version="1.0" encoding="utf-8"?>
<p:tagLst xmlns:p="http://schemas.openxmlformats.org/presentationml/2006/main">
  <p:tag name="AS_UNIQUEID" val="535"/>
</p:tagLst>
</file>

<file path=ppt/tags/tag245.xml><?xml version="1.0" encoding="utf-8"?>
<p:tagLst xmlns:p="http://schemas.openxmlformats.org/presentationml/2006/main">
  <p:tag name="AS_UNIQUEID" val="536"/>
</p:tagLst>
</file>

<file path=ppt/tags/tag246.xml><?xml version="1.0" encoding="utf-8"?>
<p:tagLst xmlns:p="http://schemas.openxmlformats.org/presentationml/2006/main">
  <p:tag name="AS_UNIQUEID" val="537"/>
</p:tagLst>
</file>

<file path=ppt/tags/tag247.xml><?xml version="1.0" encoding="utf-8"?>
<p:tagLst xmlns:p="http://schemas.openxmlformats.org/presentationml/2006/main">
  <p:tag name="AS_UNIQUEID" val="538"/>
</p:tagLst>
</file>

<file path=ppt/tags/tag248.xml><?xml version="1.0" encoding="utf-8"?>
<p:tagLst xmlns:p="http://schemas.openxmlformats.org/presentationml/2006/main">
  <p:tag name="AS_UNIQUEID" val="539"/>
</p:tagLst>
</file>

<file path=ppt/tags/tag249.xml><?xml version="1.0" encoding="utf-8"?>
<p:tagLst xmlns:p="http://schemas.openxmlformats.org/presentationml/2006/main">
  <p:tag name="AS_UNIQUEID" val="540"/>
</p:tagLst>
</file>

<file path=ppt/tags/tag25.xml><?xml version="1.0" encoding="utf-8"?>
<p:tagLst xmlns:p="http://schemas.openxmlformats.org/presentationml/2006/main">
  <p:tag name="AS_UNIQUEID" val="3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541"/>
</p:tagLst>
</file>

<file path=ppt/tags/tag251.xml><?xml version="1.0" encoding="utf-8"?>
<p:tagLst xmlns:p="http://schemas.openxmlformats.org/presentationml/2006/main">
  <p:tag name="AS_UNIQUEID" val="542"/>
</p:tagLst>
</file>

<file path=ppt/tags/tag252.xml><?xml version="1.0" encoding="utf-8"?>
<p:tagLst xmlns:p="http://schemas.openxmlformats.org/presentationml/2006/main">
  <p:tag name="AS_UNIQUEID" val="543"/>
</p:tagLst>
</file>

<file path=ppt/tags/tag253.xml><?xml version="1.0" encoding="utf-8"?>
<p:tagLst xmlns:p="http://schemas.openxmlformats.org/presentationml/2006/main">
  <p:tag name="AS_UNIQUEID" val="544"/>
</p:tagLst>
</file>

<file path=ppt/tags/tag254.xml><?xml version="1.0" encoding="utf-8"?>
<p:tagLst xmlns:p="http://schemas.openxmlformats.org/presentationml/2006/main">
  <p:tag name="AS_UNIQUEID" val="545"/>
</p:tagLst>
</file>

<file path=ppt/tags/tag255.xml><?xml version="1.0" encoding="utf-8"?>
<p:tagLst xmlns:p="http://schemas.openxmlformats.org/presentationml/2006/main">
  <p:tag name="AS_UNIQUEID" val="546"/>
</p:tagLst>
</file>

<file path=ppt/tags/tag256.xml><?xml version="1.0" encoding="utf-8"?>
<p:tagLst xmlns:p="http://schemas.openxmlformats.org/presentationml/2006/main">
  <p:tag name="AS_UNIQUEID" val="547"/>
</p:tagLst>
</file>

<file path=ppt/tags/tag257.xml><?xml version="1.0" encoding="utf-8"?>
<p:tagLst xmlns:p="http://schemas.openxmlformats.org/presentationml/2006/main">
  <p:tag name="AS_UNIQUEID" val="548"/>
</p:tagLst>
</file>

<file path=ppt/tags/tag258.xml><?xml version="1.0" encoding="utf-8"?>
<p:tagLst xmlns:p="http://schemas.openxmlformats.org/presentationml/2006/main">
  <p:tag name="AS_UNIQUEID" val="549"/>
</p:tagLst>
</file>

<file path=ppt/tags/tag259.xml><?xml version="1.0" encoding="utf-8"?>
<p:tagLst xmlns:p="http://schemas.openxmlformats.org/presentationml/2006/main">
  <p:tag name="AS_UNIQUEID" val="550"/>
</p:tagLst>
</file>

<file path=ppt/tags/tag26.xml><?xml version="1.0" encoding="utf-8"?>
<p:tagLst xmlns:p="http://schemas.openxmlformats.org/presentationml/2006/main">
  <p:tag name="AS_UNIQUEID" val="317"/>
</p:tagLst>
</file>

<file path=ppt/tags/tag260.xml><?xml version="1.0" encoding="utf-8"?>
<p:tagLst xmlns:p="http://schemas.openxmlformats.org/presentationml/2006/main">
  <p:tag name="AS_UNIQUEID" val="551"/>
</p:tagLst>
</file>

<file path=ppt/tags/tag261.xml><?xml version="1.0" encoding="utf-8"?>
<p:tagLst xmlns:p="http://schemas.openxmlformats.org/presentationml/2006/main">
  <p:tag name="AS_UNIQUEID" val="552"/>
</p:tagLst>
</file>

<file path=ppt/tags/tag262.xml><?xml version="1.0" encoding="utf-8"?>
<p:tagLst xmlns:p="http://schemas.openxmlformats.org/presentationml/2006/main">
  <p:tag name="AS_UNIQUEID" val="553"/>
</p:tagLst>
</file>

<file path=ppt/tags/tag263.xml><?xml version="1.0" encoding="utf-8"?>
<p:tagLst xmlns:p="http://schemas.openxmlformats.org/presentationml/2006/main">
  <p:tag name="AS_UNIQUEID" val="554"/>
</p:tagLst>
</file>

<file path=ppt/tags/tag264.xml><?xml version="1.0" encoding="utf-8"?>
<p:tagLst xmlns:p="http://schemas.openxmlformats.org/presentationml/2006/main">
  <p:tag name="AS_UNIQUEID" val="555"/>
</p:tagLst>
</file>

<file path=ppt/tags/tag265.xml><?xml version="1.0" encoding="utf-8"?>
<p:tagLst xmlns:p="http://schemas.openxmlformats.org/presentationml/2006/main">
  <p:tag name="AS_UNIQUEID" val="556"/>
</p:tagLst>
</file>

<file path=ppt/tags/tag266.xml><?xml version="1.0" encoding="utf-8"?>
<p:tagLst xmlns:p="http://schemas.openxmlformats.org/presentationml/2006/main">
  <p:tag name="AS_UNIQUEID" val="557"/>
</p:tagLst>
</file>

<file path=ppt/tags/tag267.xml><?xml version="1.0" encoding="utf-8"?>
<p:tagLst xmlns:p="http://schemas.openxmlformats.org/presentationml/2006/main">
  <p:tag name="AS_UNIQUEID" val="558"/>
</p:tagLst>
</file>

<file path=ppt/tags/tag268.xml><?xml version="1.0" encoding="utf-8"?>
<p:tagLst xmlns:p="http://schemas.openxmlformats.org/presentationml/2006/main">
  <p:tag name="AS_UNIQUEID" val="559"/>
</p:tagLst>
</file>

<file path=ppt/tags/tag269.xml><?xml version="1.0" encoding="utf-8"?>
<p:tagLst xmlns:p="http://schemas.openxmlformats.org/presentationml/2006/main">
  <p:tag name="AS_UNIQUEID" val="560"/>
</p:tagLst>
</file>

<file path=ppt/tags/tag27.xml><?xml version="1.0" encoding="utf-8"?>
<p:tagLst xmlns:p="http://schemas.openxmlformats.org/presentationml/2006/main">
  <p:tag name="AS_UNIQUEID" val="318"/>
</p:tagLst>
</file>

<file path=ppt/tags/tag270.xml><?xml version="1.0" encoding="utf-8"?>
<p:tagLst xmlns:p="http://schemas.openxmlformats.org/presentationml/2006/main">
  <p:tag name="AS_UNIQUEID" val="561"/>
</p:tagLst>
</file>

<file path=ppt/tags/tag271.xml><?xml version="1.0" encoding="utf-8"?>
<p:tagLst xmlns:p="http://schemas.openxmlformats.org/presentationml/2006/main">
  <p:tag name="AS_UNIQUEID" val="562"/>
</p:tagLst>
</file>

<file path=ppt/tags/tag272.xml><?xml version="1.0" encoding="utf-8"?>
<p:tagLst xmlns:p="http://schemas.openxmlformats.org/presentationml/2006/main">
  <p:tag name="AS_UNIQUEID" val="563"/>
</p:tagLst>
</file>

<file path=ppt/tags/tag273.xml><?xml version="1.0" encoding="utf-8"?>
<p:tagLst xmlns:p="http://schemas.openxmlformats.org/presentationml/2006/main">
  <p:tag name="AS_UNIQUEID" val="564"/>
</p:tagLst>
</file>

<file path=ppt/tags/tag274.xml><?xml version="1.0" encoding="utf-8"?>
<p:tagLst xmlns:p="http://schemas.openxmlformats.org/presentationml/2006/main">
  <p:tag name="AS_UNIQUEID" val="56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5.xml><?xml version="1.0" encoding="utf-8"?>
<p:tagLst xmlns:p="http://schemas.openxmlformats.org/presentationml/2006/main">
  <p:tag name="AS_UNIQUEID" val="56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6.xml><?xml version="1.0" encoding="utf-8"?>
<p:tagLst xmlns:p="http://schemas.openxmlformats.org/presentationml/2006/main">
  <p:tag name="AS_UNIQUEID" val="5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7.xml><?xml version="1.0" encoding="utf-8"?>
<p:tagLst xmlns:p="http://schemas.openxmlformats.org/presentationml/2006/main">
  <p:tag name="AS_UNIQUEID" val="5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8.xml><?xml version="1.0" encoding="utf-8"?>
<p:tagLst xmlns:p="http://schemas.openxmlformats.org/presentationml/2006/main">
  <p:tag name="AS_UNIQUEID" val="5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8.xml><?xml version="1.0" encoding="utf-8"?>
<p:tagLst xmlns:p="http://schemas.openxmlformats.org/presentationml/2006/main">
  <p:tag name="AS_UNIQUEID" val="319"/>
</p:tagLst>
</file>

<file path=ppt/tags/tag280.xml><?xml version="1.0" encoding="utf-8"?>
<p:tagLst xmlns:p="http://schemas.openxmlformats.org/presentationml/2006/main">
  <p:tag name="AS_UNIQUEID" val="570"/>
</p:tagLst>
</file>

<file path=ppt/tags/tag281.xml><?xml version="1.0" encoding="utf-8"?>
<p:tagLst xmlns:p="http://schemas.openxmlformats.org/presentationml/2006/main">
  <p:tag name="AS_UNIQUEID" val="571"/>
</p:tagLst>
</file>

<file path=ppt/tags/tag282.xml><?xml version="1.0" encoding="utf-8"?>
<p:tagLst xmlns:p="http://schemas.openxmlformats.org/presentationml/2006/main">
  <p:tag name="AS_UNIQUEID" val="572"/>
</p:tagLst>
</file>

<file path=ppt/tags/tag283.xml><?xml version="1.0" encoding="utf-8"?>
<p:tagLst xmlns:p="http://schemas.openxmlformats.org/presentationml/2006/main">
  <p:tag name="AS_UNIQUEID" val="573"/>
</p:tagLst>
</file>

<file path=ppt/tags/tag284.xml><?xml version="1.0" encoding="utf-8"?>
<p:tagLst xmlns:p="http://schemas.openxmlformats.org/presentationml/2006/main">
  <p:tag name="AS_UNIQUEID" val="574"/>
</p:tagLst>
</file>

<file path=ppt/tags/tag285.xml><?xml version="1.0" encoding="utf-8"?>
<p:tagLst xmlns:p="http://schemas.openxmlformats.org/presentationml/2006/main">
  <p:tag name="AS_UNIQUEID" val="5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6.xml><?xml version="1.0" encoding="utf-8"?>
<p:tagLst xmlns:p="http://schemas.openxmlformats.org/presentationml/2006/main">
  <p:tag name="AS_UNIQUEID" val="576"/>
</p:tagLst>
</file>

<file path=ppt/tags/tag287.xml><?xml version="1.0" encoding="utf-8"?>
<p:tagLst xmlns:p="http://schemas.openxmlformats.org/presentationml/2006/main">
  <p:tag name="AS_UNIQUEID" val="5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8.xml><?xml version="1.0" encoding="utf-8"?>
<p:tagLst xmlns:p="http://schemas.openxmlformats.org/presentationml/2006/main">
  <p:tag name="AS_UNIQUEID" val="5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89.xml><?xml version="1.0" encoding="utf-8"?>
<p:tagLst xmlns:p="http://schemas.openxmlformats.org/presentationml/2006/main">
  <p:tag name="AS_UNIQUEID" val="5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9.xml><?xml version="1.0" encoding="utf-8"?>
<p:tagLst xmlns:p="http://schemas.openxmlformats.org/presentationml/2006/main">
  <p:tag name="AS_UNIQUEID" val="320"/>
</p:tagLst>
</file>

<file path=ppt/tags/tag290.xml><?xml version="1.0" encoding="utf-8"?>
<p:tagLst xmlns:p="http://schemas.openxmlformats.org/presentationml/2006/main">
  <p:tag name="AS_UNIQUEID" val="580"/>
</p:tagLst>
</file>

<file path=ppt/tags/tag291.xml><?xml version="1.0" encoding="utf-8"?>
<p:tagLst xmlns:p="http://schemas.openxmlformats.org/presentationml/2006/main">
  <p:tag name="AS_UNIQUEID" val="581"/>
</p:tagLst>
</file>

<file path=ppt/tags/tag292.xml><?xml version="1.0" encoding="utf-8"?>
<p:tagLst xmlns:p="http://schemas.openxmlformats.org/presentationml/2006/main">
  <p:tag name="AS_UNIQUEID" val="582"/>
</p:tagLst>
</file>

<file path=ppt/tags/tag293.xml><?xml version="1.0" encoding="utf-8"?>
<p:tagLst xmlns:p="http://schemas.openxmlformats.org/presentationml/2006/main">
  <p:tag name="AS_UNIQUEID" val="583"/>
</p:tagLst>
</file>

<file path=ppt/tags/tag294.xml><?xml version="1.0" encoding="utf-8"?>
<p:tagLst xmlns:p="http://schemas.openxmlformats.org/presentationml/2006/main">
  <p:tag name="AS_UNIQUEID" val="584"/>
</p:tagLst>
</file>

<file path=ppt/tags/tag295.xml><?xml version="1.0" encoding="utf-8"?>
<p:tagLst xmlns:p="http://schemas.openxmlformats.org/presentationml/2006/main">
  <p:tag name="AS_UNIQUEID" val="585"/>
</p:tagLst>
</file>

<file path=ppt/tags/tag296.xml><?xml version="1.0" encoding="utf-8"?>
<p:tagLst xmlns:p="http://schemas.openxmlformats.org/presentationml/2006/main">
  <p:tag name="AS_UNIQUEID" val="586"/>
</p:tagLst>
</file>

<file path=ppt/tags/tag297.xml><?xml version="1.0" encoding="utf-8"?>
<p:tagLst xmlns:p="http://schemas.openxmlformats.org/presentationml/2006/main">
  <p:tag name="AS_UNIQUEID" val="587"/>
</p:tagLst>
</file>

<file path=ppt/tags/tag298.xml><?xml version="1.0" encoding="utf-8"?>
<p:tagLst xmlns:p="http://schemas.openxmlformats.org/presentationml/2006/main">
  <p:tag name="AS_UNIQUEID" val="588"/>
</p:tagLst>
</file>

<file path=ppt/tags/tag299.xml><?xml version="1.0" encoding="utf-8"?>
<p:tagLst xmlns:p="http://schemas.openxmlformats.org/presentationml/2006/main">
  <p:tag name="AS_UNIQUEID" val="589"/>
</p:tagLst>
</file>

<file path=ppt/tags/tag3.xml><?xml version="1.0" encoding="utf-8"?>
<p:tagLst xmlns:p="http://schemas.openxmlformats.org/presentationml/2006/main">
  <p:tag name="AS_UNIQUEID" val="294"/>
</p:tagLst>
</file>

<file path=ppt/tags/tag30.xml><?xml version="1.0" encoding="utf-8"?>
<p:tagLst xmlns:p="http://schemas.openxmlformats.org/presentationml/2006/main">
  <p:tag name="AS_UNIQUEID" val="321"/>
</p:tagLst>
</file>

<file path=ppt/tags/tag300.xml><?xml version="1.0" encoding="utf-8"?>
<p:tagLst xmlns:p="http://schemas.openxmlformats.org/presentationml/2006/main">
  <p:tag name="AS_UNIQUEID" val="590"/>
</p:tagLst>
</file>

<file path=ppt/tags/tag301.xml><?xml version="1.0" encoding="utf-8"?>
<p:tagLst xmlns:p="http://schemas.openxmlformats.org/presentationml/2006/main">
  <p:tag name="AS_UNIQUEID" val="591"/>
</p:tagLst>
</file>

<file path=ppt/tags/tag302.xml><?xml version="1.0" encoding="utf-8"?>
<p:tagLst xmlns:p="http://schemas.openxmlformats.org/presentationml/2006/main">
  <p:tag name="AS_UNIQUEID" val="592"/>
</p:tagLst>
</file>

<file path=ppt/tags/tag303.xml><?xml version="1.0" encoding="utf-8"?>
<p:tagLst xmlns:p="http://schemas.openxmlformats.org/presentationml/2006/main">
  <p:tag name="AS_UNIQUEID" val="593"/>
</p:tagLst>
</file>

<file path=ppt/tags/tag304.xml><?xml version="1.0" encoding="utf-8"?>
<p:tagLst xmlns:p="http://schemas.openxmlformats.org/presentationml/2006/main">
  <p:tag name="AS_UNIQUEID" val="594"/>
</p:tagLst>
</file>

<file path=ppt/tags/tag305.xml><?xml version="1.0" encoding="utf-8"?>
<p:tagLst xmlns:p="http://schemas.openxmlformats.org/presentationml/2006/main">
  <p:tag name="AS_UNIQUEID" val="595"/>
</p:tagLst>
</file>

<file path=ppt/tags/tag306.xml><?xml version="1.0" encoding="utf-8"?>
<p:tagLst xmlns:p="http://schemas.openxmlformats.org/presentationml/2006/main">
  <p:tag name="AS_UNIQUEID" val="596"/>
</p:tagLst>
</file>

<file path=ppt/tags/tag307.xml><?xml version="1.0" encoding="utf-8"?>
<p:tagLst xmlns:p="http://schemas.openxmlformats.org/presentationml/2006/main">
  <p:tag name="AS_UNIQUEID" val="597"/>
</p:tagLst>
</file>

<file path=ppt/tags/tag308.xml><?xml version="1.0" encoding="utf-8"?>
<p:tagLst xmlns:p="http://schemas.openxmlformats.org/presentationml/2006/main">
  <p:tag name="AS_UNIQUEID" val="598"/>
</p:tagLst>
</file>

<file path=ppt/tags/tag309.xml><?xml version="1.0" encoding="utf-8"?>
<p:tagLst xmlns:p="http://schemas.openxmlformats.org/presentationml/2006/main">
  <p:tag name="AS_UNIQUEID" val="599"/>
</p:tagLst>
</file>

<file path=ppt/tags/tag31.xml><?xml version="1.0" encoding="utf-8"?>
<p:tagLst xmlns:p="http://schemas.openxmlformats.org/presentationml/2006/main">
  <p:tag name="AS_UNIQUEID" val="322"/>
</p:tagLst>
</file>

<file path=ppt/tags/tag310.xml><?xml version="1.0" encoding="utf-8"?>
<p:tagLst xmlns:p="http://schemas.openxmlformats.org/presentationml/2006/main">
  <p:tag name="AS_UNIQUEID" val="600"/>
</p:tagLst>
</file>

<file path=ppt/tags/tag311.xml><?xml version="1.0" encoding="utf-8"?>
<p:tagLst xmlns:p="http://schemas.openxmlformats.org/presentationml/2006/main">
  <p:tag name="AS_UNIQUEID" val="601"/>
</p:tagLst>
</file>

<file path=ppt/tags/tag312.xml><?xml version="1.0" encoding="utf-8"?>
<p:tagLst xmlns:p="http://schemas.openxmlformats.org/presentationml/2006/main">
  <p:tag name="AS_UNIQUEID" val="602"/>
</p:tagLst>
</file>

<file path=ppt/tags/tag313.xml><?xml version="1.0" encoding="utf-8"?>
<p:tagLst xmlns:p="http://schemas.openxmlformats.org/presentationml/2006/main">
  <p:tag name="AS_UNIQUEID" val="603"/>
</p:tagLst>
</file>

<file path=ppt/tags/tag314.xml><?xml version="1.0" encoding="utf-8"?>
<p:tagLst xmlns:p="http://schemas.openxmlformats.org/presentationml/2006/main">
  <p:tag name="AS_UNIQUEID" val="604"/>
</p:tagLst>
</file>

<file path=ppt/tags/tag315.xml><?xml version="1.0" encoding="utf-8"?>
<p:tagLst xmlns:p="http://schemas.openxmlformats.org/presentationml/2006/main">
  <p:tag name="AS_UNIQUEID" val="605"/>
</p:tagLst>
</file>

<file path=ppt/tags/tag316.xml><?xml version="1.0" encoding="utf-8"?>
<p:tagLst xmlns:p="http://schemas.openxmlformats.org/presentationml/2006/main">
  <p:tag name="AS_UNIQUEID" val="606"/>
</p:tagLst>
</file>

<file path=ppt/tags/tag317.xml><?xml version="1.0" encoding="utf-8"?>
<p:tagLst xmlns:p="http://schemas.openxmlformats.org/presentationml/2006/main">
  <p:tag name="AS_UNIQUEID" val="607"/>
</p:tagLst>
</file>

<file path=ppt/tags/tag318.xml><?xml version="1.0" encoding="utf-8"?>
<p:tagLst xmlns:p="http://schemas.openxmlformats.org/presentationml/2006/main">
  <p:tag name="AS_UNIQUEID" val="608"/>
</p:tagLst>
</file>

<file path=ppt/tags/tag319.xml><?xml version="1.0" encoding="utf-8"?>
<p:tagLst xmlns:p="http://schemas.openxmlformats.org/presentationml/2006/main">
  <p:tag name="AS_UNIQUEID" val="609"/>
</p:tagLst>
</file>

<file path=ppt/tags/tag32.xml><?xml version="1.0" encoding="utf-8"?>
<p:tagLst xmlns:p="http://schemas.openxmlformats.org/presentationml/2006/main">
  <p:tag name="AS_UNIQUEID" val="3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0.xml><?xml version="1.0" encoding="utf-8"?>
<p:tagLst xmlns:p="http://schemas.openxmlformats.org/presentationml/2006/main">
  <p:tag name="AS_UNIQUEID" val="610"/>
</p:tagLst>
</file>

<file path=ppt/tags/tag321.xml><?xml version="1.0" encoding="utf-8"?>
<p:tagLst xmlns:p="http://schemas.openxmlformats.org/presentationml/2006/main">
  <p:tag name="AS_UNIQUEID" val="611"/>
</p:tagLst>
</file>

<file path=ppt/tags/tag322.xml><?xml version="1.0" encoding="utf-8"?>
<p:tagLst xmlns:p="http://schemas.openxmlformats.org/presentationml/2006/main">
  <p:tag name="AS_UNIQUEID" val="612"/>
</p:tagLst>
</file>

<file path=ppt/tags/tag323.xml><?xml version="1.0" encoding="utf-8"?>
<p:tagLst xmlns:p="http://schemas.openxmlformats.org/presentationml/2006/main">
  <p:tag name="AS_UNIQUEID" val="613"/>
</p:tagLst>
</file>

<file path=ppt/tags/tag324.xml><?xml version="1.0" encoding="utf-8"?>
<p:tagLst xmlns:p="http://schemas.openxmlformats.org/presentationml/2006/main">
  <p:tag name="AS_UNIQUEID" val="614"/>
</p:tagLst>
</file>

<file path=ppt/tags/tag325.xml><?xml version="1.0" encoding="utf-8"?>
<p:tagLst xmlns:p="http://schemas.openxmlformats.org/presentationml/2006/main">
  <p:tag name="AS_UNIQUEID" val="615"/>
</p:tagLst>
</file>

<file path=ppt/tags/tag326.xml><?xml version="1.0" encoding="utf-8"?>
<p:tagLst xmlns:p="http://schemas.openxmlformats.org/presentationml/2006/main">
  <p:tag name="AS_UNIQUEID" val="616"/>
</p:tagLst>
</file>

<file path=ppt/tags/tag327.xml><?xml version="1.0" encoding="utf-8"?>
<p:tagLst xmlns:p="http://schemas.openxmlformats.org/presentationml/2006/main">
  <p:tag name="AS_UNIQUEID" val="617"/>
</p:tagLst>
</file>

<file path=ppt/tags/tag328.xml><?xml version="1.0" encoding="utf-8"?>
<p:tagLst xmlns:p="http://schemas.openxmlformats.org/presentationml/2006/main">
  <p:tag name="AS_UNIQUEID" val="618"/>
</p:tagLst>
</file>

<file path=ppt/tags/tag329.xml><?xml version="1.0" encoding="utf-8"?>
<p:tagLst xmlns:p="http://schemas.openxmlformats.org/presentationml/2006/main">
  <p:tag name="AS_UNIQUEID" val="619"/>
</p:tagLst>
</file>

<file path=ppt/tags/tag33.xml><?xml version="1.0" encoding="utf-8"?>
<p:tagLst xmlns:p="http://schemas.openxmlformats.org/presentationml/2006/main">
  <p:tag name="AS_UNIQUEID" val="3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0.xml><?xml version="1.0" encoding="utf-8"?>
<p:tagLst xmlns:p="http://schemas.openxmlformats.org/presentationml/2006/main">
  <p:tag name="AS_UNIQUEID" val="620"/>
</p:tagLst>
</file>

<file path=ppt/tags/tag331.xml><?xml version="1.0" encoding="utf-8"?>
<p:tagLst xmlns:p="http://schemas.openxmlformats.org/presentationml/2006/main">
  <p:tag name="AS_UNIQUEID" val="621"/>
</p:tagLst>
</file>

<file path=ppt/tags/tag332.xml><?xml version="1.0" encoding="utf-8"?>
<p:tagLst xmlns:p="http://schemas.openxmlformats.org/presentationml/2006/main">
  <p:tag name="AS_UNIQUEID" val="622"/>
</p:tagLst>
</file>

<file path=ppt/tags/tag333.xml><?xml version="1.0" encoding="utf-8"?>
<p:tagLst xmlns:p="http://schemas.openxmlformats.org/presentationml/2006/main">
  <p:tag name="AS_UNIQUEID" val="623"/>
</p:tagLst>
</file>

<file path=ppt/tags/tag334.xml><?xml version="1.0" encoding="utf-8"?>
<p:tagLst xmlns:p="http://schemas.openxmlformats.org/presentationml/2006/main">
  <p:tag name="AS_UNIQUEID" val="624"/>
</p:tagLst>
</file>

<file path=ppt/tags/tag335.xml><?xml version="1.0" encoding="utf-8"?>
<p:tagLst xmlns:p="http://schemas.openxmlformats.org/presentationml/2006/main">
  <p:tag name="AS_UNIQUEID" val="625"/>
</p:tagLst>
</file>

<file path=ppt/tags/tag336.xml><?xml version="1.0" encoding="utf-8"?>
<p:tagLst xmlns:p="http://schemas.openxmlformats.org/presentationml/2006/main">
  <p:tag name="AS_UNIQUEID" val="626"/>
</p:tagLst>
</file>

<file path=ppt/tags/tag337.xml><?xml version="1.0" encoding="utf-8"?>
<p:tagLst xmlns:p="http://schemas.openxmlformats.org/presentationml/2006/main">
  <p:tag name="AS_UNIQUEID" val="627"/>
</p:tagLst>
</file>

<file path=ppt/tags/tag338.xml><?xml version="1.0" encoding="utf-8"?>
<p:tagLst xmlns:p="http://schemas.openxmlformats.org/presentationml/2006/main">
  <p:tag name="AS_UNIQUEID" val="628"/>
</p:tagLst>
</file>

<file path=ppt/tags/tag339.xml><?xml version="1.0" encoding="utf-8"?>
<p:tagLst xmlns:p="http://schemas.openxmlformats.org/presentationml/2006/main">
  <p:tag name="AS_UNIQUEID" val="629"/>
</p:tagLst>
</file>

<file path=ppt/tags/tag34.xml><?xml version="1.0" encoding="utf-8"?>
<p:tagLst xmlns:p="http://schemas.openxmlformats.org/presentationml/2006/main">
  <p:tag name="AS_UNIQUEID" val="3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0.xml><?xml version="1.0" encoding="utf-8"?>
<p:tagLst xmlns:p="http://schemas.openxmlformats.org/presentationml/2006/main">
  <p:tag name="AS_UNIQUEID" val="630"/>
</p:tagLst>
</file>

<file path=ppt/tags/tag341.xml><?xml version="1.0" encoding="utf-8"?>
<p:tagLst xmlns:p="http://schemas.openxmlformats.org/presentationml/2006/main">
  <p:tag name="AS_UNIQUEID" val="631"/>
</p:tagLst>
</file>

<file path=ppt/tags/tag342.xml><?xml version="1.0" encoding="utf-8"?>
<p:tagLst xmlns:p="http://schemas.openxmlformats.org/presentationml/2006/main">
  <p:tag name="AS_UNIQUEID" val="632"/>
</p:tagLst>
</file>

<file path=ppt/tags/tag343.xml><?xml version="1.0" encoding="utf-8"?>
<p:tagLst xmlns:p="http://schemas.openxmlformats.org/presentationml/2006/main">
  <p:tag name="AS_UNIQUEID" val="633"/>
</p:tagLst>
</file>

<file path=ppt/tags/tag344.xml><?xml version="1.0" encoding="utf-8"?>
<p:tagLst xmlns:p="http://schemas.openxmlformats.org/presentationml/2006/main">
  <p:tag name="AS_UNIQUEID" val="6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5.xml><?xml version="1.0" encoding="utf-8"?>
<p:tagLst xmlns:p="http://schemas.openxmlformats.org/presentationml/2006/main">
  <p:tag name="AS_UNIQUEID" val="635"/>
</p:tagLst>
</file>

<file path=ppt/tags/tag346.xml><?xml version="1.0" encoding="utf-8"?>
<p:tagLst xmlns:p="http://schemas.openxmlformats.org/presentationml/2006/main">
  <p:tag name="AS_UNIQUEID" val="6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7.xml><?xml version="1.0" encoding="utf-8"?>
<p:tagLst xmlns:p="http://schemas.openxmlformats.org/presentationml/2006/main">
  <p:tag name="AS_UNIQUEID" val="6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8.xml><?xml version="1.0" encoding="utf-8"?>
<p:tagLst xmlns:p="http://schemas.openxmlformats.org/presentationml/2006/main">
  <p:tag name="AS_UNIQUEID" val="6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49.xml><?xml version="1.0" encoding="utf-8"?>
<p:tagLst xmlns:p="http://schemas.openxmlformats.org/presentationml/2006/main">
  <p:tag name="AS_UNIQUEID" val="639"/>
</p:tagLst>
</file>

<file path=ppt/tags/tag35.xml><?xml version="1.0" encoding="utf-8"?>
<p:tagLst xmlns:p="http://schemas.openxmlformats.org/presentationml/2006/main">
  <p:tag name="AS_UNIQUEID" val="326"/>
</p:tagLst>
</file>

<file path=ppt/tags/tag350.xml><?xml version="1.0" encoding="utf-8"?>
<p:tagLst xmlns:p="http://schemas.openxmlformats.org/presentationml/2006/main">
  <p:tag name="AS_UNIQUEID" val="640"/>
</p:tagLst>
</file>

<file path=ppt/tags/tag351.xml><?xml version="1.0" encoding="utf-8"?>
<p:tagLst xmlns:p="http://schemas.openxmlformats.org/presentationml/2006/main">
  <p:tag name="AS_UNIQUEID" val="641"/>
</p:tagLst>
</file>

<file path=ppt/tags/tag352.xml><?xml version="1.0" encoding="utf-8"?>
<p:tagLst xmlns:p="http://schemas.openxmlformats.org/presentationml/2006/main">
  <p:tag name="AS_UNIQUEID" val="642"/>
</p:tagLst>
</file>

<file path=ppt/tags/tag353.xml><?xml version="1.0" encoding="utf-8"?>
<p:tagLst xmlns:p="http://schemas.openxmlformats.org/presentationml/2006/main">
  <p:tag name="AS_UNIQUEID" val="643"/>
</p:tagLst>
</file>

<file path=ppt/tags/tag354.xml><?xml version="1.0" encoding="utf-8"?>
<p:tagLst xmlns:p="http://schemas.openxmlformats.org/presentationml/2006/main">
  <p:tag name="AS_UNIQUEID" val="644"/>
</p:tagLst>
</file>

<file path=ppt/tags/tag355.xml><?xml version="1.0" encoding="utf-8"?>
<p:tagLst xmlns:p="http://schemas.openxmlformats.org/presentationml/2006/main">
  <p:tag name="AS_UNIQUEID" val="645"/>
</p:tagLst>
</file>

<file path=ppt/tags/tag356.xml><?xml version="1.0" encoding="utf-8"?>
<p:tagLst xmlns:p="http://schemas.openxmlformats.org/presentationml/2006/main">
  <p:tag name="AS_UNIQUEID" val="646"/>
</p:tagLst>
</file>

<file path=ppt/tags/tag357.xml><?xml version="1.0" encoding="utf-8"?>
<p:tagLst xmlns:p="http://schemas.openxmlformats.org/presentationml/2006/main">
  <p:tag name="AS_UNIQUEID" val="647"/>
</p:tagLst>
</file>

<file path=ppt/tags/tag358.xml><?xml version="1.0" encoding="utf-8"?>
<p:tagLst xmlns:p="http://schemas.openxmlformats.org/presentationml/2006/main">
  <p:tag name="AS_UNIQUEID" val="648"/>
</p:tagLst>
</file>

<file path=ppt/tags/tag359.xml><?xml version="1.0" encoding="utf-8"?>
<p:tagLst xmlns:p="http://schemas.openxmlformats.org/presentationml/2006/main">
  <p:tag name="AS_UNIQUEID" val="649"/>
</p:tagLst>
</file>

<file path=ppt/tags/tag36.xml><?xml version="1.0" encoding="utf-8"?>
<p:tagLst xmlns:p="http://schemas.openxmlformats.org/presentationml/2006/main">
  <p:tag name="AS_UNIQUEID" val="327"/>
</p:tagLst>
</file>

<file path=ppt/tags/tag360.xml><?xml version="1.0" encoding="utf-8"?>
<p:tagLst xmlns:p="http://schemas.openxmlformats.org/presentationml/2006/main">
  <p:tag name="AS_UNIQUEID" val="650"/>
</p:tagLst>
</file>

<file path=ppt/tags/tag361.xml><?xml version="1.0" encoding="utf-8"?>
<p:tagLst xmlns:p="http://schemas.openxmlformats.org/presentationml/2006/main">
  <p:tag name="AS_UNIQUEID" val="651"/>
</p:tagLst>
</file>

<file path=ppt/tags/tag362.xml><?xml version="1.0" encoding="utf-8"?>
<p:tagLst xmlns:p="http://schemas.openxmlformats.org/presentationml/2006/main">
  <p:tag name="AS_UNIQUEID" val="652"/>
</p:tagLst>
</file>

<file path=ppt/tags/tag363.xml><?xml version="1.0" encoding="utf-8"?>
<p:tagLst xmlns:p="http://schemas.openxmlformats.org/presentationml/2006/main">
  <p:tag name="AS_UNIQUEID" val="653"/>
</p:tagLst>
</file>

<file path=ppt/tags/tag364.xml><?xml version="1.0" encoding="utf-8"?>
<p:tagLst xmlns:p="http://schemas.openxmlformats.org/presentationml/2006/main">
  <p:tag name="AS_UNIQUEID" val="654"/>
</p:tagLst>
</file>

<file path=ppt/tags/tag365.xml><?xml version="1.0" encoding="utf-8"?>
<p:tagLst xmlns:p="http://schemas.openxmlformats.org/presentationml/2006/main">
  <p:tag name="AS_UNIQUEID" val="655"/>
</p:tagLst>
</file>

<file path=ppt/tags/tag366.xml><?xml version="1.0" encoding="utf-8"?>
<p:tagLst xmlns:p="http://schemas.openxmlformats.org/presentationml/2006/main">
  <p:tag name="AS_UNIQUEID" val="656"/>
</p:tagLst>
</file>

<file path=ppt/tags/tag367.xml><?xml version="1.0" encoding="utf-8"?>
<p:tagLst xmlns:p="http://schemas.openxmlformats.org/presentationml/2006/main">
  <p:tag name="AS_UNIQUEID" val="657"/>
</p:tagLst>
</file>

<file path=ppt/tags/tag368.xml><?xml version="1.0" encoding="utf-8"?>
<p:tagLst xmlns:p="http://schemas.openxmlformats.org/presentationml/2006/main">
  <p:tag name="AS_UNIQUEID" val="658"/>
</p:tagLst>
</file>

<file path=ppt/tags/tag369.xml><?xml version="1.0" encoding="utf-8"?>
<p:tagLst xmlns:p="http://schemas.openxmlformats.org/presentationml/2006/main">
  <p:tag name="AS_UNIQUEID" val="659"/>
</p:tagLst>
</file>

<file path=ppt/tags/tag37.xml><?xml version="1.0" encoding="utf-8"?>
<p:tagLst xmlns:p="http://schemas.openxmlformats.org/presentationml/2006/main">
  <p:tag name="AS_UNIQUEID" val="3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0.xml><?xml version="1.0" encoding="utf-8"?>
<p:tagLst xmlns:p="http://schemas.openxmlformats.org/presentationml/2006/main">
  <p:tag name="AS_UNIQUEID" val="660"/>
</p:tagLst>
</file>

<file path=ppt/tags/tag371.xml><?xml version="1.0" encoding="utf-8"?>
<p:tagLst xmlns:p="http://schemas.openxmlformats.org/presentationml/2006/main">
  <p:tag name="AS_UNIQUEID" val="661"/>
</p:tagLst>
</file>

<file path=ppt/tags/tag372.xml><?xml version="1.0" encoding="utf-8"?>
<p:tagLst xmlns:p="http://schemas.openxmlformats.org/presentationml/2006/main">
  <p:tag name="AS_UNIQUEID" val="662"/>
</p:tagLst>
</file>

<file path=ppt/tags/tag373.xml><?xml version="1.0" encoding="utf-8"?>
<p:tagLst xmlns:p="http://schemas.openxmlformats.org/presentationml/2006/main">
  <p:tag name="AS_UNIQUEID" val="663"/>
</p:tagLst>
</file>

<file path=ppt/tags/tag374.xml><?xml version="1.0" encoding="utf-8"?>
<p:tagLst xmlns:p="http://schemas.openxmlformats.org/presentationml/2006/main">
  <p:tag name="AS_UNIQUEID" val="664"/>
</p:tagLst>
</file>

<file path=ppt/tags/tag375.xml><?xml version="1.0" encoding="utf-8"?>
<p:tagLst xmlns:p="http://schemas.openxmlformats.org/presentationml/2006/main">
  <p:tag name="AS_UNIQUEID" val="665"/>
</p:tagLst>
</file>

<file path=ppt/tags/tag376.xml><?xml version="1.0" encoding="utf-8"?>
<p:tagLst xmlns:p="http://schemas.openxmlformats.org/presentationml/2006/main">
  <p:tag name="AS_UNIQUEID" val="666"/>
</p:tagLst>
</file>

<file path=ppt/tags/tag377.xml><?xml version="1.0" encoding="utf-8"?>
<p:tagLst xmlns:p="http://schemas.openxmlformats.org/presentationml/2006/main">
  <p:tag name="AS_UNIQUEID" val="667"/>
</p:tagLst>
</file>

<file path=ppt/tags/tag378.xml><?xml version="1.0" encoding="utf-8"?>
<p:tagLst xmlns:p="http://schemas.openxmlformats.org/presentationml/2006/main">
  <p:tag name="AS_UNIQUEID" val="668"/>
</p:tagLst>
</file>

<file path=ppt/tags/tag379.xml><?xml version="1.0" encoding="utf-8"?>
<p:tagLst xmlns:p="http://schemas.openxmlformats.org/presentationml/2006/main">
  <p:tag name="AS_UNIQUEID" val="669"/>
</p:tagLst>
</file>

<file path=ppt/tags/tag38.xml><?xml version="1.0" encoding="utf-8"?>
<p:tagLst xmlns:p="http://schemas.openxmlformats.org/presentationml/2006/main">
  <p:tag name="AS_UNIQUEID" val="3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0.xml><?xml version="1.0" encoding="utf-8"?>
<p:tagLst xmlns:p="http://schemas.openxmlformats.org/presentationml/2006/main">
  <p:tag name="AS_UNIQUEID" val="670"/>
</p:tagLst>
</file>

<file path=ppt/tags/tag381.xml><?xml version="1.0" encoding="utf-8"?>
<p:tagLst xmlns:p="http://schemas.openxmlformats.org/presentationml/2006/main">
  <p:tag name="AS_UNIQUEID" val="671"/>
</p:tagLst>
</file>

<file path=ppt/tags/tag382.xml><?xml version="1.0" encoding="utf-8"?>
<p:tagLst xmlns:p="http://schemas.openxmlformats.org/presentationml/2006/main">
  <p:tag name="AS_UNIQUEID" val="672"/>
</p:tagLst>
</file>

<file path=ppt/tags/tag383.xml><?xml version="1.0" encoding="utf-8"?>
<p:tagLst xmlns:p="http://schemas.openxmlformats.org/presentationml/2006/main">
  <p:tag name="AS_UNIQUEID" val="673"/>
</p:tagLst>
</file>

<file path=ppt/tags/tag384.xml><?xml version="1.0" encoding="utf-8"?>
<p:tagLst xmlns:p="http://schemas.openxmlformats.org/presentationml/2006/main">
  <p:tag name="AS_UNIQUEID" val="674"/>
</p:tagLst>
</file>

<file path=ppt/tags/tag385.xml><?xml version="1.0" encoding="utf-8"?>
<p:tagLst xmlns:p="http://schemas.openxmlformats.org/presentationml/2006/main">
  <p:tag name="AS_UNIQUEID" val="675"/>
</p:tagLst>
</file>

<file path=ppt/tags/tag386.xml><?xml version="1.0" encoding="utf-8"?>
<p:tagLst xmlns:p="http://schemas.openxmlformats.org/presentationml/2006/main">
  <p:tag name="AS_UNIQUEID" val="676"/>
</p:tagLst>
</file>

<file path=ppt/tags/tag387.xml><?xml version="1.0" encoding="utf-8"?>
<p:tagLst xmlns:p="http://schemas.openxmlformats.org/presentationml/2006/main">
  <p:tag name="AS_UNIQUEID" val="677"/>
</p:tagLst>
</file>

<file path=ppt/tags/tag388.xml><?xml version="1.0" encoding="utf-8"?>
<p:tagLst xmlns:p="http://schemas.openxmlformats.org/presentationml/2006/main">
  <p:tag name="AS_UNIQUEID" val="678"/>
</p:tagLst>
</file>

<file path=ppt/tags/tag389.xml><?xml version="1.0" encoding="utf-8"?>
<p:tagLst xmlns:p="http://schemas.openxmlformats.org/presentationml/2006/main">
  <p:tag name="AS_UNIQUEID" val="679"/>
</p:tagLst>
</file>

<file path=ppt/tags/tag39.xml><?xml version="1.0" encoding="utf-8"?>
<p:tagLst xmlns:p="http://schemas.openxmlformats.org/presentationml/2006/main">
  <p:tag name="AS_UNIQUEID" val="3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0.xml><?xml version="1.0" encoding="utf-8"?>
<p:tagLst xmlns:p="http://schemas.openxmlformats.org/presentationml/2006/main">
  <p:tag name="AS_UNIQUEID" val="680"/>
</p:tagLst>
</file>

<file path=ppt/tags/tag391.xml><?xml version="1.0" encoding="utf-8"?>
<p:tagLst xmlns:p="http://schemas.openxmlformats.org/presentationml/2006/main">
  <p:tag name="AS_UNIQUEID" val="681"/>
</p:tagLst>
</file>

<file path=ppt/tags/tag392.xml><?xml version="1.0" encoding="utf-8"?>
<p:tagLst xmlns:p="http://schemas.openxmlformats.org/presentationml/2006/main">
  <p:tag name="AS_UNIQUEID" val="682"/>
</p:tagLst>
</file>

<file path=ppt/tags/tag393.xml><?xml version="1.0" encoding="utf-8"?>
<p:tagLst xmlns:p="http://schemas.openxmlformats.org/presentationml/2006/main">
  <p:tag name="AS_UNIQUEID" val="683"/>
</p:tagLst>
</file>

<file path=ppt/tags/tag394.xml><?xml version="1.0" encoding="utf-8"?>
<p:tagLst xmlns:p="http://schemas.openxmlformats.org/presentationml/2006/main">
  <p:tag name="AS_UNIQUEID" val="684"/>
</p:tagLst>
</file>

<file path=ppt/tags/tag395.xml><?xml version="1.0" encoding="utf-8"?>
<p:tagLst xmlns:p="http://schemas.openxmlformats.org/presentationml/2006/main">
  <p:tag name="AS_UNIQUEID" val="685"/>
</p:tagLst>
</file>

<file path=ppt/tags/tag396.xml><?xml version="1.0" encoding="utf-8"?>
<p:tagLst xmlns:p="http://schemas.openxmlformats.org/presentationml/2006/main">
  <p:tag name="AS_UNIQUEID" val="686"/>
</p:tagLst>
</file>

<file path=ppt/tags/tag397.xml><?xml version="1.0" encoding="utf-8"?>
<p:tagLst xmlns:p="http://schemas.openxmlformats.org/presentationml/2006/main">
  <p:tag name="AS_UNIQUEID" val="687"/>
</p:tagLst>
</file>

<file path=ppt/tags/tag398.xml><?xml version="1.0" encoding="utf-8"?>
<p:tagLst xmlns:p="http://schemas.openxmlformats.org/presentationml/2006/main">
  <p:tag name="AS_UNIQUEID" val="688"/>
</p:tagLst>
</file>

<file path=ppt/tags/tag399.xml><?xml version="1.0" encoding="utf-8"?>
<p:tagLst xmlns:p="http://schemas.openxmlformats.org/presentationml/2006/main">
  <p:tag name="AS_UNIQUEID" val="689"/>
</p:tagLst>
</file>

<file path=ppt/tags/tag4.xml><?xml version="1.0" encoding="utf-8"?>
<p:tagLst xmlns:p="http://schemas.openxmlformats.org/presentationml/2006/main">
  <p:tag name="AS_UNIQUEID" val="2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331"/>
</p:tagLst>
</file>

<file path=ppt/tags/tag400.xml><?xml version="1.0" encoding="utf-8"?>
<p:tagLst xmlns:p="http://schemas.openxmlformats.org/presentationml/2006/main">
  <p:tag name="AS_UNIQUEID" val="690"/>
</p:tagLst>
</file>

<file path=ppt/tags/tag401.xml><?xml version="1.0" encoding="utf-8"?>
<p:tagLst xmlns:p="http://schemas.openxmlformats.org/presentationml/2006/main">
  <p:tag name="AS_UNIQUEID" val="691"/>
</p:tagLst>
</file>

<file path=ppt/tags/tag402.xml><?xml version="1.0" encoding="utf-8"?>
<p:tagLst xmlns:p="http://schemas.openxmlformats.org/presentationml/2006/main">
  <p:tag name="AS_UNIQUEID" val="692"/>
</p:tagLst>
</file>

<file path=ppt/tags/tag403.xml><?xml version="1.0" encoding="utf-8"?>
<p:tagLst xmlns:p="http://schemas.openxmlformats.org/presentationml/2006/main">
  <p:tag name="AS_UNIQUEID" val="693"/>
</p:tagLst>
</file>

<file path=ppt/tags/tag404.xml><?xml version="1.0" encoding="utf-8"?>
<p:tagLst xmlns:p="http://schemas.openxmlformats.org/presentationml/2006/main">
  <p:tag name="AS_UNIQUEID" val="694"/>
</p:tagLst>
</file>

<file path=ppt/tags/tag405.xml><?xml version="1.0" encoding="utf-8"?>
<p:tagLst xmlns:p="http://schemas.openxmlformats.org/presentationml/2006/main">
  <p:tag name="AS_UNIQUEID" val="695"/>
</p:tagLst>
</file>

<file path=ppt/tags/tag406.xml><?xml version="1.0" encoding="utf-8"?>
<p:tagLst xmlns:p="http://schemas.openxmlformats.org/presentationml/2006/main">
  <p:tag name="AS_UNIQUEID" val="696"/>
</p:tagLst>
</file>

<file path=ppt/tags/tag407.xml><?xml version="1.0" encoding="utf-8"?>
<p:tagLst xmlns:p="http://schemas.openxmlformats.org/presentationml/2006/main">
  <p:tag name="AS_UNIQUEID" val="697"/>
</p:tagLst>
</file>

<file path=ppt/tags/tag408.xml><?xml version="1.0" encoding="utf-8"?>
<p:tagLst xmlns:p="http://schemas.openxmlformats.org/presentationml/2006/main">
  <p:tag name="AS_UNIQUEID" val="698"/>
</p:tagLst>
</file>

<file path=ppt/tags/tag409.xml><?xml version="1.0" encoding="utf-8"?>
<p:tagLst xmlns:p="http://schemas.openxmlformats.org/presentationml/2006/main">
  <p:tag name="AS_UNIQUEID" val="699"/>
</p:tagLst>
</file>

<file path=ppt/tags/tag41.xml><?xml version="1.0" encoding="utf-8"?>
<p:tagLst xmlns:p="http://schemas.openxmlformats.org/presentationml/2006/main">
  <p:tag name="AS_UNIQUEID" val="3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10.xml><?xml version="1.0" encoding="utf-8"?>
<p:tagLst xmlns:p="http://schemas.openxmlformats.org/presentationml/2006/main">
  <p:tag name="AS_UNIQUEID" val="700"/>
</p:tagLst>
</file>

<file path=ppt/tags/tag411.xml><?xml version="1.0" encoding="utf-8"?>
<p:tagLst xmlns:p="http://schemas.openxmlformats.org/presentationml/2006/main">
  <p:tag name="AS_UNIQUEID" val="701"/>
</p:tagLst>
</file>

<file path=ppt/tags/tag412.xml><?xml version="1.0" encoding="utf-8"?>
<p:tagLst xmlns:p="http://schemas.openxmlformats.org/presentationml/2006/main">
  <p:tag name="AS_UNIQUEID" val="702"/>
</p:tagLst>
</file>

<file path=ppt/tags/tag413.xml><?xml version="1.0" encoding="utf-8"?>
<p:tagLst xmlns:p="http://schemas.openxmlformats.org/presentationml/2006/main">
  <p:tag name="AS_UNIQUEID" val="7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14.xml><?xml version="1.0" encoding="utf-8"?>
<p:tagLst xmlns:p="http://schemas.openxmlformats.org/presentationml/2006/main">
  <p:tag name="AS_UNIQUEID" val="7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15.xml><?xml version="1.0" encoding="utf-8"?>
<p:tagLst xmlns:p="http://schemas.openxmlformats.org/presentationml/2006/main">
  <p:tag name="AS_UNIQUEID" val="7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16.xml><?xml version="1.0" encoding="utf-8"?>
<p:tagLst xmlns:p="http://schemas.openxmlformats.org/presentationml/2006/main">
  <p:tag name="AS_UNIQUEID" val="7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17.xml><?xml version="1.0" encoding="utf-8"?>
<p:tagLst xmlns:p="http://schemas.openxmlformats.org/presentationml/2006/main">
  <p:tag name="AS_UNIQUEID" val="7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18.xml><?xml version="1.0" encoding="utf-8"?>
<p:tagLst xmlns:p="http://schemas.openxmlformats.org/presentationml/2006/main">
  <p:tag name="AS_UNIQUEID" val="708"/>
</p:tagLst>
</file>

<file path=ppt/tags/tag419.xml><?xml version="1.0" encoding="utf-8"?>
<p:tagLst xmlns:p="http://schemas.openxmlformats.org/presentationml/2006/main">
  <p:tag name="AS_UNIQUEID" val="7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.xml><?xml version="1.0" encoding="utf-8"?>
<p:tagLst xmlns:p="http://schemas.openxmlformats.org/presentationml/2006/main">
  <p:tag name="AS_UNIQUEID" val="3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0.xml><?xml version="1.0" encoding="utf-8"?>
<p:tagLst xmlns:p="http://schemas.openxmlformats.org/presentationml/2006/main">
  <p:tag name="AS_UNIQUEID" val="7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1.xml><?xml version="1.0" encoding="utf-8"?>
<p:tagLst xmlns:p="http://schemas.openxmlformats.org/presentationml/2006/main">
  <p:tag name="AS_UNIQUEID" val="7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2.xml><?xml version="1.0" encoding="utf-8"?>
<p:tagLst xmlns:p="http://schemas.openxmlformats.org/presentationml/2006/main">
  <p:tag name="AS_UNIQUEID" val="7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3.xml><?xml version="1.0" encoding="utf-8"?>
<p:tagLst xmlns:p="http://schemas.openxmlformats.org/presentationml/2006/main">
  <p:tag name="AS_UNIQUEID" val="713"/>
</p:tagLst>
</file>

<file path=ppt/tags/tag424.xml><?xml version="1.0" encoding="utf-8"?>
<p:tagLst xmlns:p="http://schemas.openxmlformats.org/presentationml/2006/main">
  <p:tag name="AS_UNIQUEID" val="714"/>
</p:tagLst>
</file>

<file path=ppt/tags/tag425.xml><?xml version="1.0" encoding="utf-8"?>
<p:tagLst xmlns:p="http://schemas.openxmlformats.org/presentationml/2006/main">
  <p:tag name="AS_UNIQUEID" val="7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6.xml><?xml version="1.0" encoding="utf-8"?>
<p:tagLst xmlns:p="http://schemas.openxmlformats.org/presentationml/2006/main">
  <p:tag name="AS_UNIQUEID" val="7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7.xml><?xml version="1.0" encoding="utf-8"?>
<p:tagLst xmlns:p="http://schemas.openxmlformats.org/presentationml/2006/main">
  <p:tag name="AS_UNIQUEID" val="7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8.xml><?xml version="1.0" encoding="utf-8"?>
<p:tagLst xmlns:p="http://schemas.openxmlformats.org/presentationml/2006/main">
  <p:tag name="AS_UNIQUEID" val="7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29.xml><?xml version="1.0" encoding="utf-8"?>
<p:tagLst xmlns:p="http://schemas.openxmlformats.org/presentationml/2006/main">
  <p:tag name="AS_UNIQUEID" val="7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3.xml><?xml version="1.0" encoding="utf-8"?>
<p:tagLst xmlns:p="http://schemas.openxmlformats.org/presentationml/2006/main">
  <p:tag name="AS_UNIQUEID" val="3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0.xml><?xml version="1.0" encoding="utf-8"?>
<p:tagLst xmlns:p="http://schemas.openxmlformats.org/presentationml/2006/main">
  <p:tag name="AS_UNIQUEID" val="720"/>
</p:tagLst>
</file>

<file path=ppt/tags/tag431.xml><?xml version="1.0" encoding="utf-8"?>
<p:tagLst xmlns:p="http://schemas.openxmlformats.org/presentationml/2006/main">
  <p:tag name="AS_UNIQUEID" val="7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2.xml><?xml version="1.0" encoding="utf-8"?>
<p:tagLst xmlns:p="http://schemas.openxmlformats.org/presentationml/2006/main">
  <p:tag name="AS_UNIQUEID" val="7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3.xml><?xml version="1.0" encoding="utf-8"?>
<p:tagLst xmlns:p="http://schemas.openxmlformats.org/presentationml/2006/main">
  <p:tag name="AS_UNIQUEID" val="7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4.xml><?xml version="1.0" encoding="utf-8"?>
<p:tagLst xmlns:p="http://schemas.openxmlformats.org/presentationml/2006/main">
  <p:tag name="AS_UNIQUEID" val="7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5.xml><?xml version="1.0" encoding="utf-8"?>
<p:tagLst xmlns:p="http://schemas.openxmlformats.org/presentationml/2006/main">
  <p:tag name="AS_UNIQUEID" val="7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36.xml><?xml version="1.0" encoding="utf-8"?>
<p:tagLst xmlns:p="http://schemas.openxmlformats.org/presentationml/2006/main">
  <p:tag name="AS_UNIQUEID" val="726"/>
</p:tagLst>
</file>

<file path=ppt/tags/tag437.xml><?xml version="1.0" encoding="utf-8"?>
<p:tagLst xmlns:p="http://schemas.openxmlformats.org/presentationml/2006/main">
  <p:tag name="AS_UNIQUEID" val="7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8.xml><?xml version="1.0" encoding="utf-8"?>
<p:tagLst xmlns:p="http://schemas.openxmlformats.org/presentationml/2006/main">
  <p:tag name="AS_UNIQUEID" val="7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39.xml><?xml version="1.0" encoding="utf-8"?>
<p:tagLst xmlns:p="http://schemas.openxmlformats.org/presentationml/2006/main">
  <p:tag name="AS_UNIQUEID" val="7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.xml><?xml version="1.0" encoding="utf-8"?>
<p:tagLst xmlns:p="http://schemas.openxmlformats.org/presentationml/2006/main">
  <p:tag name="AS_UNIQUEID" val="335"/>
</p:tagLst>
</file>

<file path=ppt/tags/tag440.xml><?xml version="1.0" encoding="utf-8"?>
<p:tagLst xmlns:p="http://schemas.openxmlformats.org/presentationml/2006/main">
  <p:tag name="AS_UNIQUEID" val="7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1.xml><?xml version="1.0" encoding="utf-8"?>
<p:tagLst xmlns:p="http://schemas.openxmlformats.org/presentationml/2006/main">
  <p:tag name="AS_UNIQUEID" val="7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42.xml><?xml version="1.0" encoding="utf-8"?>
<p:tagLst xmlns:p="http://schemas.openxmlformats.org/presentationml/2006/main">
  <p:tag name="AS_UNIQUEID" val="732"/>
</p:tagLst>
</file>

<file path=ppt/tags/tag443.xml><?xml version="1.0" encoding="utf-8"?>
<p:tagLst xmlns:p="http://schemas.openxmlformats.org/presentationml/2006/main">
  <p:tag name="AS_UNIQUEID" val="7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4.xml><?xml version="1.0" encoding="utf-8"?>
<p:tagLst xmlns:p="http://schemas.openxmlformats.org/presentationml/2006/main">
  <p:tag name="AS_UNIQUEID" val="7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5.xml><?xml version="1.0" encoding="utf-8"?>
<p:tagLst xmlns:p="http://schemas.openxmlformats.org/presentationml/2006/main">
  <p:tag name="AS_UNIQUEID" val="7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6.xml><?xml version="1.0" encoding="utf-8"?>
<p:tagLst xmlns:p="http://schemas.openxmlformats.org/presentationml/2006/main">
  <p:tag name="AS_UNIQUEID" val="7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7.xml><?xml version="1.0" encoding="utf-8"?>
<p:tagLst xmlns:p="http://schemas.openxmlformats.org/presentationml/2006/main">
  <p:tag name="AS_UNIQUEID" val="7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8.xml><?xml version="1.0" encoding="utf-8"?>
<p:tagLst xmlns:p="http://schemas.openxmlformats.org/presentationml/2006/main">
  <p:tag name="AS_UNIQUEID" val="7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49.xml><?xml version="1.0" encoding="utf-8"?>
<p:tagLst xmlns:p="http://schemas.openxmlformats.org/presentationml/2006/main">
  <p:tag name="AS_UNIQUEID" val="739"/>
</p:tagLst>
</file>

<file path=ppt/tags/tag45.xml><?xml version="1.0" encoding="utf-8"?>
<p:tagLst xmlns:p="http://schemas.openxmlformats.org/presentationml/2006/main">
  <p:tag name="AS_UNIQUEID" val="336"/>
</p:tagLst>
</file>

<file path=ppt/tags/tag450.xml><?xml version="1.0" encoding="utf-8"?>
<p:tagLst xmlns:p="http://schemas.openxmlformats.org/presentationml/2006/main">
  <p:tag name="AS_UNIQUEID" val="7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1.xml><?xml version="1.0" encoding="utf-8"?>
<p:tagLst xmlns:p="http://schemas.openxmlformats.org/presentationml/2006/main">
  <p:tag name="AS_UNIQUEID" val="7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2.xml><?xml version="1.0" encoding="utf-8"?>
<p:tagLst xmlns:p="http://schemas.openxmlformats.org/presentationml/2006/main">
  <p:tag name="AS_UNIQUEID" val="7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3.xml><?xml version="1.0" encoding="utf-8"?>
<p:tagLst xmlns:p="http://schemas.openxmlformats.org/presentationml/2006/main">
  <p:tag name="AS_UNIQUEID" val="7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4.xml><?xml version="1.0" encoding="utf-8"?>
<p:tagLst xmlns:p="http://schemas.openxmlformats.org/presentationml/2006/main">
  <p:tag name="AS_UNIQUEID" val="7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5.xml><?xml version="1.0" encoding="utf-8"?>
<p:tagLst xmlns:p="http://schemas.openxmlformats.org/presentationml/2006/main">
  <p:tag name="AS_UNIQUEID" val="7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6.xml><?xml version="1.0" encoding="utf-8"?>
<p:tagLst xmlns:p="http://schemas.openxmlformats.org/presentationml/2006/main">
  <p:tag name="AS_UNIQUEID" val="7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7.xml><?xml version="1.0" encoding="utf-8"?>
<p:tagLst xmlns:p="http://schemas.openxmlformats.org/presentationml/2006/main">
  <p:tag name="AS_UNIQUEID" val="7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58.xml><?xml version="1.0" encoding="utf-8"?>
<p:tagLst xmlns:p="http://schemas.openxmlformats.org/presentationml/2006/main">
  <p:tag name="AS_UNIQUEID" val="748"/>
</p:tagLst>
</file>

<file path=ppt/tags/tag459.xml><?xml version="1.0" encoding="utf-8"?>
<p:tagLst xmlns:p="http://schemas.openxmlformats.org/presentationml/2006/main">
  <p:tag name="AS_UNIQUEID" val="7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p="http://schemas.openxmlformats.org/presentationml/2006/main">
  <p:tag name="AS_UNIQUEID" val="337"/>
</p:tagLst>
</file>

<file path=ppt/tags/tag460.xml><?xml version="1.0" encoding="utf-8"?>
<p:tagLst xmlns:p="http://schemas.openxmlformats.org/presentationml/2006/main">
  <p:tag name="AS_UNIQUEID" val="7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1.xml><?xml version="1.0" encoding="utf-8"?>
<p:tagLst xmlns:p="http://schemas.openxmlformats.org/presentationml/2006/main">
  <p:tag name="AS_UNIQUEID" val="7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2.xml><?xml version="1.0" encoding="utf-8"?>
<p:tagLst xmlns:p="http://schemas.openxmlformats.org/presentationml/2006/main">
  <p:tag name="AS_UNIQUEID" val="7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3.xml><?xml version="1.0" encoding="utf-8"?>
<p:tagLst xmlns:p="http://schemas.openxmlformats.org/presentationml/2006/main">
  <p:tag name="AS_UNIQUEID" val="753"/>
</p:tagLst>
</file>

<file path=ppt/tags/tag464.xml><?xml version="1.0" encoding="utf-8"?>
<p:tagLst xmlns:p="http://schemas.openxmlformats.org/presentationml/2006/main">
  <p:tag name="AS_UNIQUEID" val="7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5.xml><?xml version="1.0" encoding="utf-8"?>
<p:tagLst xmlns:p="http://schemas.openxmlformats.org/presentationml/2006/main">
  <p:tag name="AS_UNIQUEID" val="7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6.xml><?xml version="1.0" encoding="utf-8"?>
<p:tagLst xmlns:p="http://schemas.openxmlformats.org/presentationml/2006/main">
  <p:tag name="AS_UNIQUEID" val="7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67.xml><?xml version="1.0" encoding="utf-8"?>
<p:tagLst xmlns:p="http://schemas.openxmlformats.org/presentationml/2006/main">
  <p:tag name="AS_UNIQUEID" val="757"/>
</p:tagLst>
</file>

<file path=ppt/tags/tag468.xml><?xml version="1.0" encoding="utf-8"?>
<p:tagLst xmlns:p="http://schemas.openxmlformats.org/presentationml/2006/main">
  <p:tag name="AS_UNIQUEID" val="7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9.xml><?xml version="1.0" encoding="utf-8"?>
<p:tagLst xmlns:p="http://schemas.openxmlformats.org/presentationml/2006/main">
  <p:tag name="AS_UNIQUEID" val="7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338"/>
</p:tagLst>
</file>

<file path=ppt/tags/tag470.xml><?xml version="1.0" encoding="utf-8"?>
<p:tagLst xmlns:p="http://schemas.openxmlformats.org/presentationml/2006/main">
  <p:tag name="AS_UNIQUEID" val="7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1.xml><?xml version="1.0" encoding="utf-8"?>
<p:tagLst xmlns:p="http://schemas.openxmlformats.org/presentationml/2006/main">
  <p:tag name="AS_UNIQUEID" val="7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2.xml><?xml version="1.0" encoding="utf-8"?>
<p:tagLst xmlns:p="http://schemas.openxmlformats.org/presentationml/2006/main">
  <p:tag name="AS_UNIQUEID" val="7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3.xml><?xml version="1.0" encoding="utf-8"?>
<p:tagLst xmlns:p="http://schemas.openxmlformats.org/presentationml/2006/main">
  <p:tag name="AS_UNIQUEID" val="7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4.xml><?xml version="1.0" encoding="utf-8"?>
<p:tagLst xmlns:p="http://schemas.openxmlformats.org/presentationml/2006/main">
  <p:tag name="AS_UNIQUEID" val="764"/>
</p:tagLst>
</file>

<file path=ppt/tags/tag475.xml><?xml version="1.0" encoding="utf-8"?>
<p:tagLst xmlns:p="http://schemas.openxmlformats.org/presentationml/2006/main">
  <p:tag name="AS_UNIQUEID" val="7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6.xml><?xml version="1.0" encoding="utf-8"?>
<p:tagLst xmlns:p="http://schemas.openxmlformats.org/presentationml/2006/main">
  <p:tag name="AS_UNIQUEID" val="7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7.xml><?xml version="1.0" encoding="utf-8"?>
<p:tagLst xmlns:p="http://schemas.openxmlformats.org/presentationml/2006/main">
  <p:tag name="AS_UNIQUEID" val="7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8.xml><?xml version="1.0" encoding="utf-8"?>
<p:tagLst xmlns:p="http://schemas.openxmlformats.org/presentationml/2006/main">
  <p:tag name="AS_UNIQUEID" val="7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79.xml><?xml version="1.0" encoding="utf-8"?>
<p:tagLst xmlns:p="http://schemas.openxmlformats.org/presentationml/2006/main">
  <p:tag name="AS_UNIQUEID" val="7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8.xml><?xml version="1.0" encoding="utf-8"?>
<p:tagLst xmlns:p="http://schemas.openxmlformats.org/presentationml/2006/main">
  <p:tag name="AS_UNIQUEID" val="3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0.xml><?xml version="1.0" encoding="utf-8"?>
<p:tagLst xmlns:p="http://schemas.openxmlformats.org/presentationml/2006/main">
  <p:tag name="AS_UNIQUEID" val="770"/>
</p:tagLst>
</file>

<file path=ppt/tags/tag481.xml><?xml version="1.0" encoding="utf-8"?>
<p:tagLst xmlns:p="http://schemas.openxmlformats.org/presentationml/2006/main">
  <p:tag name="AS_UNIQUEID" val="7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2.xml><?xml version="1.0" encoding="utf-8"?>
<p:tagLst xmlns:p="http://schemas.openxmlformats.org/presentationml/2006/main">
  <p:tag name="AS_UNIQUEID" val="7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3.xml><?xml version="1.0" encoding="utf-8"?>
<p:tagLst xmlns:p="http://schemas.openxmlformats.org/presentationml/2006/main">
  <p:tag name="AS_UNIQUEID" val="7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4.xml><?xml version="1.0" encoding="utf-8"?>
<p:tagLst xmlns:p="http://schemas.openxmlformats.org/presentationml/2006/main">
  <p:tag name="AS_UNIQUEID" val="7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85.xml><?xml version="1.0" encoding="utf-8"?>
<p:tagLst xmlns:p="http://schemas.openxmlformats.org/presentationml/2006/main">
  <p:tag name="AS_UNIQUEID" val="775"/>
</p:tagLst>
</file>

<file path=ppt/tags/tag486.xml><?xml version="1.0" encoding="utf-8"?>
<p:tagLst xmlns:p="http://schemas.openxmlformats.org/presentationml/2006/main">
  <p:tag name="AS_UNIQUEID" val="7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87.xml><?xml version="1.0" encoding="utf-8"?>
<p:tagLst xmlns:p="http://schemas.openxmlformats.org/presentationml/2006/main">
  <p:tag name="AS_UNIQUEID" val="7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88.xml><?xml version="1.0" encoding="utf-8"?>
<p:tagLst xmlns:p="http://schemas.openxmlformats.org/presentationml/2006/main">
  <p:tag name="AS_UNIQUEID" val="7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89.xml><?xml version="1.0" encoding="utf-8"?>
<p:tagLst xmlns:p="http://schemas.openxmlformats.org/presentationml/2006/main">
  <p:tag name="AS_UNIQUEID" val="7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.xml><?xml version="1.0" encoding="utf-8"?>
<p:tagLst xmlns:p="http://schemas.openxmlformats.org/presentationml/2006/main">
  <p:tag name="AS_UNIQUEID" val="3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0.xml><?xml version="1.0" encoding="utf-8"?>
<p:tagLst xmlns:p="http://schemas.openxmlformats.org/presentationml/2006/main">
  <p:tag name="AS_UNIQUEID" val="7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91.xml><?xml version="1.0" encoding="utf-8"?>
<p:tagLst xmlns:p="http://schemas.openxmlformats.org/presentationml/2006/main">
  <p:tag name="AS_UNIQUEID" val="781"/>
</p:tagLst>
</file>

<file path=ppt/tags/tag492.xml><?xml version="1.0" encoding="utf-8"?>
<p:tagLst xmlns:p="http://schemas.openxmlformats.org/presentationml/2006/main">
  <p:tag name="AS_UNIQUEID" val="782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3.xml><?xml version="1.0" encoding="utf-8"?>
<p:tagLst xmlns:p="http://schemas.openxmlformats.org/presentationml/2006/main">
  <p:tag name="AS_UNIQUEID" val="783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4.xml><?xml version="1.0" encoding="utf-8"?>
<p:tagLst xmlns:p="http://schemas.openxmlformats.org/presentationml/2006/main">
  <p:tag name="AS_UNIQUEID" val="7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5.xml><?xml version="1.0" encoding="utf-8"?>
<p:tagLst xmlns:p="http://schemas.openxmlformats.org/presentationml/2006/main">
  <p:tag name="AS_UNIQUEID" val="7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6.xml><?xml version="1.0" encoding="utf-8"?>
<p:tagLst xmlns:p="http://schemas.openxmlformats.org/presentationml/2006/main">
  <p:tag name="AS_UNIQUEID" val="7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97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98.xml><?xml version="1.0" encoding="utf-8"?>
<p:tagLst xmlns:p="http://schemas.openxmlformats.org/presentationml/2006/main">
  <p:tag name="AS_UNIQUEID" val="787"/>
</p:tagLst>
</file>

<file path=ppt/tags/tag499.xml><?xml version="1.0" encoding="utf-8"?>
<p:tagLst xmlns:p="http://schemas.openxmlformats.org/presentationml/2006/main">
  <p:tag name="AS_UNIQUEID" val="7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.xml><?xml version="1.0" encoding="utf-8"?>
<p:tagLst xmlns:p="http://schemas.openxmlformats.org/presentationml/2006/main">
  <p:tag name="AS_UNIQUEID" val="2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3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00.xml><?xml version="1.0" encoding="utf-8"?>
<p:tagLst xmlns:p="http://schemas.openxmlformats.org/presentationml/2006/main">
  <p:tag name="AS_UNIQUEID" val="7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1.xml><?xml version="1.0" encoding="utf-8"?>
<p:tagLst xmlns:p="http://schemas.openxmlformats.org/presentationml/2006/main">
  <p:tag name="AS_UNIQUEID" val="7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2.xml><?xml version="1.0" encoding="utf-8"?>
<p:tagLst xmlns:p="http://schemas.openxmlformats.org/presentationml/2006/main">
  <p:tag name="AS_UNIQUEID" val="7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3.xml><?xml version="1.0" encoding="utf-8"?>
<p:tagLst xmlns:p="http://schemas.openxmlformats.org/presentationml/2006/main">
  <p:tag name="AS_UNIQUEID" val="7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4.xml><?xml version="1.0" encoding="utf-8"?>
<p:tagLst xmlns:p="http://schemas.openxmlformats.org/presentationml/2006/main">
  <p:tag name="AS_UNIQUEID" val="793"/>
</p:tagLst>
</file>

<file path=ppt/tags/tag505.xml><?xml version="1.0" encoding="utf-8"?>
<p:tagLst xmlns:p="http://schemas.openxmlformats.org/presentationml/2006/main">
  <p:tag name="AS_UNIQUEID" val="7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6.xml><?xml version="1.0" encoding="utf-8"?>
<p:tagLst xmlns:p="http://schemas.openxmlformats.org/presentationml/2006/main">
  <p:tag name="AS_UNIQUEID" val="7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7.xml><?xml version="1.0" encoding="utf-8"?>
<p:tagLst xmlns:p="http://schemas.openxmlformats.org/presentationml/2006/main">
  <p:tag name="AS_UNIQUEID" val="7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8.xml><?xml version="1.0" encoding="utf-8"?>
<p:tagLst xmlns:p="http://schemas.openxmlformats.org/presentationml/2006/main">
  <p:tag name="AS_UNIQUEID" val="7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09.xml><?xml version="1.0" encoding="utf-8"?>
<p:tagLst xmlns:p="http://schemas.openxmlformats.org/presentationml/2006/main">
  <p:tag name="AS_UNIQUEID" val="7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1.xml><?xml version="1.0" encoding="utf-8"?>
<p:tagLst xmlns:p="http://schemas.openxmlformats.org/presentationml/2006/main">
  <p:tag name="AS_UNIQUEID" val="342"/>
</p:tagLst>
</file>

<file path=ppt/tags/tag510.xml><?xml version="1.0" encoding="utf-8"?>
<p:tagLst xmlns:p="http://schemas.openxmlformats.org/presentationml/2006/main">
  <p:tag name="AS_UNIQUEID" val="799"/>
</p:tagLst>
</file>

<file path=ppt/tags/tag511.xml><?xml version="1.0" encoding="utf-8"?>
<p:tagLst xmlns:p="http://schemas.openxmlformats.org/presentationml/2006/main">
  <p:tag name="AS_UNIQUEID" val="8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12.xml><?xml version="1.0" encoding="utf-8"?>
<p:tagLst xmlns:p="http://schemas.openxmlformats.org/presentationml/2006/main">
  <p:tag name="AS_UNIQUEID" val="8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13.xml><?xml version="1.0" encoding="utf-8"?>
<p:tagLst xmlns:p="http://schemas.openxmlformats.org/presentationml/2006/main">
  <p:tag name="AS_UNIQUEID" val="8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14.xml><?xml version="1.0" encoding="utf-8"?>
<p:tagLst xmlns:p="http://schemas.openxmlformats.org/presentationml/2006/main">
  <p:tag name="AS_UNIQUEID" val="8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15.xml><?xml version="1.0" encoding="utf-8"?>
<p:tagLst xmlns:p="http://schemas.openxmlformats.org/presentationml/2006/main">
  <p:tag name="AS_UNIQUEID" val="8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16.xml><?xml version="1.0" encoding="utf-8"?>
<p:tagLst xmlns:p="http://schemas.openxmlformats.org/presentationml/2006/main">
  <p:tag name="AS_UNIQUEID" val="805"/>
</p:tagLst>
</file>

<file path=ppt/tags/tag517.xml><?xml version="1.0" encoding="utf-8"?>
<p:tagLst xmlns:p="http://schemas.openxmlformats.org/presentationml/2006/main">
  <p:tag name="AS_UNIQUEID" val="8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18.xml><?xml version="1.0" encoding="utf-8"?>
<p:tagLst xmlns:p="http://schemas.openxmlformats.org/presentationml/2006/main">
  <p:tag name="AS_UNIQUEID" val="8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19.xml><?xml version="1.0" encoding="utf-8"?>
<p:tagLst xmlns:p="http://schemas.openxmlformats.org/presentationml/2006/main">
  <p:tag name="AS_UNIQUEID" val="8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2.xml><?xml version="1.0" encoding="utf-8"?>
<p:tagLst xmlns:p="http://schemas.openxmlformats.org/presentationml/2006/main">
  <p:tag name="AS_UNIQUEID" val="343"/>
</p:tagLst>
</file>

<file path=ppt/tags/tag520.xml><?xml version="1.0" encoding="utf-8"?>
<p:tagLst xmlns:p="http://schemas.openxmlformats.org/presentationml/2006/main">
  <p:tag name="AS_UNIQUEID" val="8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21.xml><?xml version="1.0" encoding="utf-8"?>
<p:tagLst xmlns:p="http://schemas.openxmlformats.org/presentationml/2006/main">
  <p:tag name="AS_UNIQUEID" val="8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22.xml><?xml version="1.0" encoding="utf-8"?>
<p:tagLst xmlns:p="http://schemas.openxmlformats.org/presentationml/2006/main">
  <p:tag name="AS_UNIQUEID" val="8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23.xml><?xml version="1.0" encoding="utf-8"?>
<p:tagLst xmlns:p="http://schemas.openxmlformats.org/presentationml/2006/main">
  <p:tag name="AS_UNIQUEID" val="812"/>
</p:tagLst>
</file>

<file path=ppt/tags/tag524.xml><?xml version="1.0" encoding="utf-8"?>
<p:tagLst xmlns:p="http://schemas.openxmlformats.org/presentationml/2006/main">
  <p:tag name="AS_UNIQUEID" val="8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5.xml><?xml version="1.0" encoding="utf-8"?>
<p:tagLst xmlns:p="http://schemas.openxmlformats.org/presentationml/2006/main">
  <p:tag name="AS_UNIQUEID" val="8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6.xml><?xml version="1.0" encoding="utf-8"?>
<p:tagLst xmlns:p="http://schemas.openxmlformats.org/presentationml/2006/main">
  <p:tag name="AS_UNIQUEID" val="8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7.xml><?xml version="1.0" encoding="utf-8"?>
<p:tagLst xmlns:p="http://schemas.openxmlformats.org/presentationml/2006/main">
  <p:tag name="AS_UNIQUEID" val="8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8.xml><?xml version="1.0" encoding="utf-8"?>
<p:tagLst xmlns:p="http://schemas.openxmlformats.org/presentationml/2006/main">
  <p:tag name="AS_UNIQUEID" val="8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29.xml><?xml version="1.0" encoding="utf-8"?>
<p:tagLst xmlns:p="http://schemas.openxmlformats.org/presentationml/2006/main">
  <p:tag name="AS_UNIQUEID" val="8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.xml><?xml version="1.0" encoding="utf-8"?>
<p:tagLst xmlns:p="http://schemas.openxmlformats.org/presentationml/2006/main">
  <p:tag name="AS_UNIQUEID" val="344"/>
</p:tagLst>
</file>

<file path=ppt/tags/tag530.xml><?xml version="1.0" encoding="utf-8"?>
<p:tagLst xmlns:p="http://schemas.openxmlformats.org/presentationml/2006/main">
  <p:tag name="AS_UNIQUEID" val="8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1.xml><?xml version="1.0" encoding="utf-8"?>
<p:tagLst xmlns:p="http://schemas.openxmlformats.org/presentationml/2006/main">
  <p:tag name="AS_UNIQUEID" val="8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32.xml><?xml version="1.0" encoding="utf-8"?>
<p:tagLst xmlns:p="http://schemas.openxmlformats.org/presentationml/2006/main">
  <p:tag name="AS_UNIQUEID" val="821"/>
</p:tagLst>
</file>

<file path=ppt/tags/tag533.xml><?xml version="1.0" encoding="utf-8"?>
<p:tagLst xmlns:p="http://schemas.openxmlformats.org/presentationml/2006/main">
  <p:tag name="AS_UNIQUEID" val="8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4.xml><?xml version="1.0" encoding="utf-8"?>
<p:tagLst xmlns:p="http://schemas.openxmlformats.org/presentationml/2006/main">
  <p:tag name="AS_UNIQUEID" val="8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5.xml><?xml version="1.0" encoding="utf-8"?>
<p:tagLst xmlns:p="http://schemas.openxmlformats.org/presentationml/2006/main">
  <p:tag name="AS_UNIQUEID" val="8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6.xml><?xml version="1.0" encoding="utf-8"?>
<p:tagLst xmlns:p="http://schemas.openxmlformats.org/presentationml/2006/main">
  <p:tag name="AS_UNIQUEID" val="8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537.xml><?xml version="1.0" encoding="utf-8"?>
<p:tagLst xmlns:p="http://schemas.openxmlformats.org/presentationml/2006/main">
  <p:tag name="AS_UNIQUEID" val="826"/>
</p:tagLst>
</file>

<file path=ppt/tags/tag538.xml><?xml version="1.0" encoding="utf-8"?>
<p:tagLst xmlns:p="http://schemas.openxmlformats.org/presentationml/2006/main">
  <p:tag name="AS_UNIQUEID" val="8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39.xml><?xml version="1.0" encoding="utf-8"?>
<p:tagLst xmlns:p="http://schemas.openxmlformats.org/presentationml/2006/main">
  <p:tag name="AS_UNIQUEID" val="8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.xml><?xml version="1.0" encoding="utf-8"?>
<p:tagLst xmlns:p="http://schemas.openxmlformats.org/presentationml/2006/main">
  <p:tag name="AS_UNIQUEID" val="3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0.xml><?xml version="1.0" encoding="utf-8"?>
<p:tagLst xmlns:p="http://schemas.openxmlformats.org/presentationml/2006/main">
  <p:tag name="AS_UNIQUEID" val="8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41.xml><?xml version="1.0" encoding="utf-8"?>
<p:tagLst xmlns:p="http://schemas.openxmlformats.org/presentationml/2006/main">
  <p:tag name="AS_UNIQUEID" val="830"/>
</p:tagLst>
</file>

<file path=ppt/tags/tag542.xml><?xml version="1.0" encoding="utf-8"?>
<p:tagLst xmlns:p="http://schemas.openxmlformats.org/presentationml/2006/main">
  <p:tag name="AS_UNIQUEID" val="8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3.xml><?xml version="1.0" encoding="utf-8"?>
<p:tagLst xmlns:p="http://schemas.openxmlformats.org/presentationml/2006/main">
  <p:tag name="AS_UNIQUEID" val="8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4.xml><?xml version="1.0" encoding="utf-8"?>
<p:tagLst xmlns:p="http://schemas.openxmlformats.org/presentationml/2006/main">
  <p:tag name="AS_UNIQUEID" val="83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5.xml><?xml version="1.0" encoding="utf-8"?>
<p:tagLst xmlns:p="http://schemas.openxmlformats.org/presentationml/2006/main">
  <p:tag name="AS_UNIQUEID" val="8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6.xml><?xml version="1.0" encoding="utf-8"?>
<p:tagLst xmlns:p="http://schemas.openxmlformats.org/presentationml/2006/main">
  <p:tag name="AS_UNIQUEID" val="8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7.xml><?xml version="1.0" encoding="utf-8"?>
<p:tagLst xmlns:p="http://schemas.openxmlformats.org/presentationml/2006/main">
  <p:tag name="AS_UNIQUEID" val="8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8.xml><?xml version="1.0" encoding="utf-8"?>
<p:tagLst xmlns:p="http://schemas.openxmlformats.org/presentationml/2006/main">
  <p:tag name="AS_UNIQUEID" val="837"/>
</p:tagLst>
</file>

<file path=ppt/tags/tag549.xml><?xml version="1.0" encoding="utf-8"?>
<p:tagLst xmlns:p="http://schemas.openxmlformats.org/presentationml/2006/main">
  <p:tag name="AS_UNIQUEID" val="8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3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0.xml><?xml version="1.0" encoding="utf-8"?>
<p:tagLst xmlns:p="http://schemas.openxmlformats.org/presentationml/2006/main">
  <p:tag name="AS_UNIQUEID" val="83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1.xml><?xml version="1.0" encoding="utf-8"?>
<p:tagLst xmlns:p="http://schemas.openxmlformats.org/presentationml/2006/main">
  <p:tag name="AS_UNIQUEID" val="8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2.xml><?xml version="1.0" encoding="utf-8"?>
<p:tagLst xmlns:p="http://schemas.openxmlformats.org/presentationml/2006/main">
  <p:tag name="AS_UNIQUEID" val="8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3.xml><?xml version="1.0" encoding="utf-8"?>
<p:tagLst xmlns:p="http://schemas.openxmlformats.org/presentationml/2006/main">
  <p:tag name="AS_UNIQUEID" val="8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4.xml><?xml version="1.0" encoding="utf-8"?>
<p:tagLst xmlns:p="http://schemas.openxmlformats.org/presentationml/2006/main">
  <p:tag name="AS_UNIQUEID" val="843"/>
</p:tagLst>
</file>

<file path=ppt/tags/tag555.xml><?xml version="1.0" encoding="utf-8"?>
<p:tagLst xmlns:p="http://schemas.openxmlformats.org/presentationml/2006/main">
  <p:tag name="AS_UNIQUEID" val="8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6.xml><?xml version="1.0" encoding="utf-8"?>
<p:tagLst xmlns:p="http://schemas.openxmlformats.org/presentationml/2006/main">
  <p:tag name="AS_UNIQUEID" val="84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7.xml><?xml version="1.0" encoding="utf-8"?>
<p:tagLst xmlns:p="http://schemas.openxmlformats.org/presentationml/2006/main">
  <p:tag name="AS_UNIQUEID" val="8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8.xml><?xml version="1.0" encoding="utf-8"?>
<p:tagLst xmlns:p="http://schemas.openxmlformats.org/presentationml/2006/main">
  <p:tag name="AS_UNIQUEID" val="8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59.xml><?xml version="1.0" encoding="utf-8"?>
<p:tagLst xmlns:p="http://schemas.openxmlformats.org/presentationml/2006/main">
  <p:tag name="AS_UNIQUEID" val="848"/>
</p:tagLst>
</file>

<file path=ppt/tags/tag56.xml><?xml version="1.0" encoding="utf-8"?>
<p:tagLst xmlns:p="http://schemas.openxmlformats.org/presentationml/2006/main">
  <p:tag name="AS_UNIQUEID" val="3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0.xml><?xml version="1.0" encoding="utf-8"?>
<p:tagLst xmlns:p="http://schemas.openxmlformats.org/presentationml/2006/main">
  <p:tag name="AS_UNIQUEID" val="8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1.xml><?xml version="1.0" encoding="utf-8"?>
<p:tagLst xmlns:p="http://schemas.openxmlformats.org/presentationml/2006/main">
  <p:tag name="AS_UNIQUEID" val="8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2.xml><?xml version="1.0" encoding="utf-8"?>
<p:tagLst xmlns:p="http://schemas.openxmlformats.org/presentationml/2006/main">
  <p:tag name="AS_UNIQUEID" val="8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3.xml><?xml version="1.0" encoding="utf-8"?>
<p:tagLst xmlns:p="http://schemas.openxmlformats.org/presentationml/2006/main">
  <p:tag name="AS_UNIQUEID" val="8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4.xml><?xml version="1.0" encoding="utf-8"?>
<p:tagLst xmlns:p="http://schemas.openxmlformats.org/presentationml/2006/main">
  <p:tag name="AS_UNIQUEID" val="8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565.xml><?xml version="1.0" encoding="utf-8"?>
<p:tagLst xmlns:p="http://schemas.openxmlformats.org/presentationml/2006/main">
  <p:tag name="AS_UNIQUEID" val="854"/>
</p:tagLst>
</file>

<file path=ppt/tags/tag566.xml><?xml version="1.0" encoding="utf-8"?>
<p:tagLst xmlns:p="http://schemas.openxmlformats.org/presentationml/2006/main">
  <p:tag name="AS_UNIQUEID" val="85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7.xml><?xml version="1.0" encoding="utf-8"?>
<p:tagLst xmlns:p="http://schemas.openxmlformats.org/presentationml/2006/main">
  <p:tag name="AS_UNIQUEID" val="85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8.xml><?xml version="1.0" encoding="utf-8"?>
<p:tagLst xmlns:p="http://schemas.openxmlformats.org/presentationml/2006/main">
  <p:tag name="AS_UNIQUEID" val="8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69.xml><?xml version="1.0" encoding="utf-8"?>
<p:tagLst xmlns:p="http://schemas.openxmlformats.org/presentationml/2006/main">
  <p:tag name="AS_UNIQUEID" val="8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.xml><?xml version="1.0" encoding="utf-8"?>
<p:tagLst xmlns:p="http://schemas.openxmlformats.org/presentationml/2006/main">
  <p:tag name="AS_UNIQUEID" val="348"/>
</p:tagLst>
</file>

<file path=ppt/tags/tag570.xml><?xml version="1.0" encoding="utf-8"?>
<p:tagLst xmlns:p="http://schemas.openxmlformats.org/presentationml/2006/main">
  <p:tag name="AS_UNIQUEID" val="8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71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572.xml><?xml version="1.0" encoding="utf-8"?>
<p:tagLst xmlns:p="http://schemas.openxmlformats.org/presentationml/2006/main">
  <p:tag name="AS_UNIQUEID" val="860"/>
</p:tagLst>
</file>

<file path=ppt/tags/tag573.xml><?xml version="1.0" encoding="utf-8"?>
<p:tagLst xmlns:p="http://schemas.openxmlformats.org/presentationml/2006/main">
  <p:tag name="AS_UNIQUEID" val="8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4.xml><?xml version="1.0" encoding="utf-8"?>
<p:tagLst xmlns:p="http://schemas.openxmlformats.org/presentationml/2006/main">
  <p:tag name="AS_UNIQUEID" val="8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5.xml><?xml version="1.0" encoding="utf-8"?>
<p:tagLst xmlns:p="http://schemas.openxmlformats.org/presentationml/2006/main">
  <p:tag name="AS_UNIQUEID" val="8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6.xml><?xml version="1.0" encoding="utf-8"?>
<p:tagLst xmlns:p="http://schemas.openxmlformats.org/presentationml/2006/main">
  <p:tag name="AS_UNIQUEID" val="8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7.xml><?xml version="1.0" encoding="utf-8"?>
<p:tagLst xmlns:p="http://schemas.openxmlformats.org/presentationml/2006/main">
  <p:tag name="AS_UNIQUEID" val="8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78.xml><?xml version="1.0" encoding="utf-8"?>
<p:tagLst xmlns:p="http://schemas.openxmlformats.org/presentationml/2006/main">
  <p:tag name="AS_UNIQUEID" val="866"/>
</p:tagLst>
</file>

<file path=ppt/tags/tag579.xml><?xml version="1.0" encoding="utf-8"?>
<p:tagLst xmlns:p="http://schemas.openxmlformats.org/presentationml/2006/main">
  <p:tag name="AS_UNIQUEID" val="8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.xml><?xml version="1.0" encoding="utf-8"?>
<p:tagLst xmlns:p="http://schemas.openxmlformats.org/presentationml/2006/main">
  <p:tag name="AS_UNIQUEID" val="349"/>
</p:tagLst>
</file>

<file path=ppt/tags/tag580.xml><?xml version="1.0" encoding="utf-8"?>
<p:tagLst xmlns:p="http://schemas.openxmlformats.org/presentationml/2006/main">
  <p:tag name="AS_UNIQUEID" val="8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1.xml><?xml version="1.0" encoding="utf-8"?>
<p:tagLst xmlns:p="http://schemas.openxmlformats.org/presentationml/2006/main">
  <p:tag name="AS_UNIQUEID" val="8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2.xml><?xml version="1.0" encoding="utf-8"?>
<p:tagLst xmlns:p="http://schemas.openxmlformats.org/presentationml/2006/main">
  <p:tag name="AS_UNIQUEID" val="8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3.xml><?xml version="1.0" encoding="utf-8"?>
<p:tagLst xmlns:p="http://schemas.openxmlformats.org/presentationml/2006/main">
  <p:tag name="AS_UNIQUEID" val="8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584.xml><?xml version="1.0" encoding="utf-8"?>
<p:tagLst xmlns:p="http://schemas.openxmlformats.org/presentationml/2006/main">
  <p:tag name="AS_UNIQUEID" val="872"/>
</p:tagLst>
</file>

<file path=ppt/tags/tag585.xml><?xml version="1.0" encoding="utf-8"?>
<p:tagLst xmlns:p="http://schemas.openxmlformats.org/presentationml/2006/main">
  <p:tag name="AS_UNIQUEID" val="8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6.xml><?xml version="1.0" encoding="utf-8"?>
<p:tagLst xmlns:p="http://schemas.openxmlformats.org/presentationml/2006/main">
  <p:tag name="AS_UNIQUEID" val="8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7.xml><?xml version="1.0" encoding="utf-8"?>
<p:tagLst xmlns:p="http://schemas.openxmlformats.org/presentationml/2006/main">
  <p:tag name="AS_UNIQUEID" val="8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8.xml><?xml version="1.0" encoding="utf-8"?>
<p:tagLst xmlns:p="http://schemas.openxmlformats.org/presentationml/2006/main">
  <p:tag name="AS_UNIQUEID" val="8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89.xml><?xml version="1.0" encoding="utf-8"?>
<p:tagLst xmlns:p="http://schemas.openxmlformats.org/presentationml/2006/main">
  <p:tag name="AS_UNIQUEID" val="8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59.xml><?xml version="1.0" encoding="utf-8"?>
<p:tagLst xmlns:p="http://schemas.openxmlformats.org/presentationml/2006/main">
  <p:tag name="AS_UNIQUEID" val="3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0.xml><?xml version="1.0" encoding="utf-8"?>
<p:tagLst xmlns:p="http://schemas.openxmlformats.org/presentationml/2006/main">
  <p:tag name="AS_UNIQUEID" val="878"/>
</p:tagLst>
</file>

<file path=ppt/tags/tag591.xml><?xml version="1.0" encoding="utf-8"?>
<p:tagLst xmlns:p="http://schemas.openxmlformats.org/presentationml/2006/main">
  <p:tag name="AS_UNIQUEID" val="8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2.xml><?xml version="1.0" encoding="utf-8"?>
<p:tagLst xmlns:p="http://schemas.openxmlformats.org/presentationml/2006/main">
  <p:tag name="AS_UNIQUEID" val="8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3.xml><?xml version="1.0" encoding="utf-8"?>
<p:tagLst xmlns:p="http://schemas.openxmlformats.org/presentationml/2006/main">
  <p:tag name="AS_UNIQUEID" val="8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4.xml><?xml version="1.0" encoding="utf-8"?>
<p:tagLst xmlns:p="http://schemas.openxmlformats.org/presentationml/2006/main">
  <p:tag name="AS_UNIQUEID" val="8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5.xml><?xml version="1.0" encoding="utf-8"?>
<p:tagLst xmlns:p="http://schemas.openxmlformats.org/presentationml/2006/main">
  <p:tag name="AS_UNIQUEID" val="8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6.xml><?xml version="1.0" encoding="utf-8"?>
<p:tagLst xmlns:p="http://schemas.openxmlformats.org/presentationml/2006/main">
  <p:tag name="AS_UNIQUEID" val="8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597.xml><?xml version="1.0" encoding="utf-8"?>
<p:tagLst xmlns:p="http://schemas.openxmlformats.org/presentationml/2006/main">
  <p:tag name="AS_UNIQUEID" val="885"/>
</p:tagLst>
</file>

<file path=ppt/tags/tag598.xml><?xml version="1.0" encoding="utf-8"?>
<p:tagLst xmlns:p="http://schemas.openxmlformats.org/presentationml/2006/main">
  <p:tag name="AS_UNIQUEID" val="8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599.xml><?xml version="1.0" encoding="utf-8"?>
<p:tagLst xmlns:p="http://schemas.openxmlformats.org/presentationml/2006/main">
  <p:tag name="AS_UNIQUEID" val="8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.xml><?xml version="1.0" encoding="utf-8"?>
<p:tagLst xmlns:p="http://schemas.openxmlformats.org/presentationml/2006/main">
  <p:tag name="AS_UNIQUEID" val="2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35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00.xml><?xml version="1.0" encoding="utf-8"?>
<p:tagLst xmlns:p="http://schemas.openxmlformats.org/presentationml/2006/main">
  <p:tag name="AS_UNIQUEID" val="8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1.xml><?xml version="1.0" encoding="utf-8"?>
<p:tagLst xmlns:p="http://schemas.openxmlformats.org/presentationml/2006/main">
  <p:tag name="AS_UNIQUEID" val="8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2.xml><?xml version="1.0" encoding="utf-8"?>
<p:tagLst xmlns:p="http://schemas.openxmlformats.org/presentationml/2006/main">
  <p:tag name="AS_UNIQUEID" val="8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3.xml><?xml version="1.0" encoding="utf-8"?>
<p:tagLst xmlns:p="http://schemas.openxmlformats.org/presentationml/2006/main">
  <p:tag name="AS_UNIQUEID" val="8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4.xml><?xml version="1.0" encoding="utf-8"?>
<p:tagLst xmlns:p="http://schemas.openxmlformats.org/presentationml/2006/main">
  <p:tag name="AS_UNIQUEID" val="8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5.xml><?xml version="1.0" encoding="utf-8"?>
<p:tagLst xmlns:p="http://schemas.openxmlformats.org/presentationml/2006/main">
  <p:tag name="AS_UNIQUEID" val="8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06.xml><?xml version="1.0" encoding="utf-8"?>
<p:tagLst xmlns:p="http://schemas.openxmlformats.org/presentationml/2006/main">
  <p:tag name="AS_UNIQUEID" val="894"/>
</p:tagLst>
</file>

<file path=ppt/tags/tag607.xml><?xml version="1.0" encoding="utf-8"?>
<p:tagLst xmlns:p="http://schemas.openxmlformats.org/presentationml/2006/main">
  <p:tag name="AS_UNIQUEID" val="8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08.xml><?xml version="1.0" encoding="utf-8"?>
<p:tagLst xmlns:p="http://schemas.openxmlformats.org/presentationml/2006/main">
  <p:tag name="AS_UNIQUEID" val="8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09.xml><?xml version="1.0" encoding="utf-8"?>
<p:tagLst xmlns:p="http://schemas.openxmlformats.org/presentationml/2006/main">
  <p:tag name="AS_UNIQUEID" val="8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.xml><?xml version="1.0" encoding="utf-8"?>
<p:tagLst xmlns:p="http://schemas.openxmlformats.org/presentationml/2006/main">
  <p:tag name="AS_UNIQUEID" val="3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0.xml><?xml version="1.0" encoding="utf-8"?>
<p:tagLst xmlns:p="http://schemas.openxmlformats.org/presentationml/2006/main">
  <p:tag name="AS_UNIQUEID" val="8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11.xml><?xml version="1.0" encoding="utf-8"?>
<p:tagLst xmlns:p="http://schemas.openxmlformats.org/presentationml/2006/main">
  <p:tag name="AS_UNIQUEID" val="899"/>
</p:tagLst>
</file>

<file path=ppt/tags/tag612.xml><?xml version="1.0" encoding="utf-8"?>
<p:tagLst xmlns:p="http://schemas.openxmlformats.org/presentationml/2006/main">
  <p:tag name="AS_UNIQUEID" val="9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3.xml><?xml version="1.0" encoding="utf-8"?>
<p:tagLst xmlns:p="http://schemas.openxmlformats.org/presentationml/2006/main">
  <p:tag name="AS_UNIQUEID" val="9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4.xml><?xml version="1.0" encoding="utf-8"?>
<p:tagLst xmlns:p="http://schemas.openxmlformats.org/presentationml/2006/main">
  <p:tag name="AS_UNIQUEID" val="9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15.xml><?xml version="1.0" encoding="utf-8"?>
<p:tagLst xmlns:p="http://schemas.openxmlformats.org/presentationml/2006/main">
  <p:tag name="AS_UNIQUEID" val="903"/>
</p:tagLst>
</file>

<file path=ppt/tags/tag616.xml><?xml version="1.0" encoding="utf-8"?>
<p:tagLst xmlns:p="http://schemas.openxmlformats.org/presentationml/2006/main">
  <p:tag name="AS_UNIQUEID" val="9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7.xml><?xml version="1.0" encoding="utf-8"?>
<p:tagLst xmlns:p="http://schemas.openxmlformats.org/presentationml/2006/main">
  <p:tag name="AS_UNIQUEID" val="9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8.xml><?xml version="1.0" encoding="utf-8"?>
<p:tagLst xmlns:p="http://schemas.openxmlformats.org/presentationml/2006/main">
  <p:tag name="AS_UNIQUEID" val="9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19.xml><?xml version="1.0" encoding="utf-8"?>
<p:tagLst xmlns:p="http://schemas.openxmlformats.org/presentationml/2006/main">
  <p:tag name="AS_UNIQUEID" val="9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.xml><?xml version="1.0" encoding="utf-8"?>
<p:tagLst xmlns:p="http://schemas.openxmlformats.org/presentationml/2006/main">
  <p:tag name="AS_UNIQUEID" val="353"/>
</p:tagLst>
</file>

<file path=ppt/tags/tag620.xml><?xml version="1.0" encoding="utf-8"?>
<p:tagLst xmlns:p="http://schemas.openxmlformats.org/presentationml/2006/main">
  <p:tag name="AS_UNIQUEID" val="9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1.xml><?xml version="1.0" encoding="utf-8"?>
<p:tagLst xmlns:p="http://schemas.openxmlformats.org/presentationml/2006/main">
  <p:tag name="AS_UNIQUEID" val="9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22.xml><?xml version="1.0" encoding="utf-8"?>
<p:tagLst xmlns:p="http://schemas.openxmlformats.org/presentationml/2006/main">
  <p:tag name="AS_UNIQUEID" val="910"/>
</p:tagLst>
</file>

<file path=ppt/tags/tag623.xml><?xml version="1.0" encoding="utf-8"?>
<p:tagLst xmlns:p="http://schemas.openxmlformats.org/presentationml/2006/main">
  <p:tag name="AS_UNIQUEID" val="9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4.xml><?xml version="1.0" encoding="utf-8"?>
<p:tagLst xmlns:p="http://schemas.openxmlformats.org/presentationml/2006/main">
  <p:tag name="AS_UNIQUEID" val="9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5.xml><?xml version="1.0" encoding="utf-8"?>
<p:tagLst xmlns:p="http://schemas.openxmlformats.org/presentationml/2006/main">
  <p:tag name="AS_UNIQUEID" val="91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6.xml><?xml version="1.0" encoding="utf-8"?>
<p:tagLst xmlns:p="http://schemas.openxmlformats.org/presentationml/2006/main">
  <p:tag name="AS_UNIQUEID" val="9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7.xml><?xml version="1.0" encoding="utf-8"?>
<p:tagLst xmlns:p="http://schemas.openxmlformats.org/presentationml/2006/main">
  <p:tag name="AS_UNIQUEID" val="9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8.xml><?xml version="1.0" encoding="utf-8"?>
<p:tagLst xmlns:p="http://schemas.openxmlformats.org/presentationml/2006/main">
  <p:tag name="AS_UNIQUEID" val="916"/>
</p:tagLst>
</file>

<file path=ppt/tags/tag629.xml><?xml version="1.0" encoding="utf-8"?>
<p:tagLst xmlns:p="http://schemas.openxmlformats.org/presentationml/2006/main">
  <p:tag name="AS_UNIQUEID" val="9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.xml><?xml version="1.0" encoding="utf-8"?>
<p:tagLst xmlns:p="http://schemas.openxmlformats.org/presentationml/2006/main">
  <p:tag name="AS_UNIQUEID" val="354"/>
</p:tagLst>
</file>

<file path=ppt/tags/tag630.xml><?xml version="1.0" encoding="utf-8"?>
<p:tagLst xmlns:p="http://schemas.openxmlformats.org/presentationml/2006/main">
  <p:tag name="AS_UNIQUEID" val="9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1.xml><?xml version="1.0" encoding="utf-8"?>
<p:tagLst xmlns:p="http://schemas.openxmlformats.org/presentationml/2006/main">
  <p:tag name="AS_UNIQUEID" val="9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2.xml><?xml version="1.0" encoding="utf-8"?>
<p:tagLst xmlns:p="http://schemas.openxmlformats.org/presentationml/2006/main">
  <p:tag name="AS_UNIQUEID" val="9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33.xml><?xml version="1.0" encoding="utf-8"?>
<p:tagLst xmlns:p="http://schemas.openxmlformats.org/presentationml/2006/main">
  <p:tag name="AS_UNIQUEID" val="921"/>
</p:tagLst>
</file>

<file path=ppt/tags/tag634.xml><?xml version="1.0" encoding="utf-8"?>
<p:tagLst xmlns:p="http://schemas.openxmlformats.org/presentationml/2006/main">
  <p:tag name="AS_UNIQUEID" val="9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5.xml><?xml version="1.0" encoding="utf-8"?>
<p:tagLst xmlns:p="http://schemas.openxmlformats.org/presentationml/2006/main">
  <p:tag name="AS_UNIQUEID" val="9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6.xml><?xml version="1.0" encoding="utf-8"?>
<p:tagLst xmlns:p="http://schemas.openxmlformats.org/presentationml/2006/main">
  <p:tag name="AS_UNIQUEID" val="92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7.xml><?xml version="1.0" encoding="utf-8"?>
<p:tagLst xmlns:p="http://schemas.openxmlformats.org/presentationml/2006/main">
  <p:tag name="AS_UNIQUEID" val="92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8.xml><?xml version="1.0" encoding="utf-8"?>
<p:tagLst xmlns:p="http://schemas.openxmlformats.org/presentationml/2006/main">
  <p:tag name="AS_UNIQUEID" val="92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39.xml><?xml version="1.0" encoding="utf-8"?>
<p:tagLst xmlns:p="http://schemas.openxmlformats.org/presentationml/2006/main">
  <p:tag name="AS_UNIQUEID" val="927"/>
</p:tagLst>
</file>

<file path=ppt/tags/tag64.xml><?xml version="1.0" encoding="utf-8"?>
<p:tagLst xmlns:p="http://schemas.openxmlformats.org/presentationml/2006/main">
  <p:tag name="AS_UNIQUEID" val="355"/>
</p:tagLst>
</file>

<file path=ppt/tags/tag640.xml><?xml version="1.0" encoding="utf-8"?>
<p:tagLst xmlns:p="http://schemas.openxmlformats.org/presentationml/2006/main">
  <p:tag name="AS_UNIQUEID" val="928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1.xml><?xml version="1.0" encoding="utf-8"?>
<p:tagLst xmlns:p="http://schemas.openxmlformats.org/presentationml/2006/main">
  <p:tag name="AS_UNIQUEID" val="929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2.xml><?xml version="1.0" encoding="utf-8"?>
<p:tagLst xmlns:p="http://schemas.openxmlformats.org/presentationml/2006/main">
  <p:tag name="AS_UNIQUEID" val="93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3.xml><?xml version="1.0" encoding="utf-8"?>
<p:tagLst xmlns:p="http://schemas.openxmlformats.org/presentationml/2006/main">
  <p:tag name="AS_UNIQUEID" val="93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4.xml><?xml version="1.0" encoding="utf-8"?>
<p:tagLst xmlns:p="http://schemas.openxmlformats.org/presentationml/2006/main">
  <p:tag name="AS_UNIQUEID" val="93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45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646.xml><?xml version="1.0" encoding="utf-8"?>
<p:tagLst xmlns:p="http://schemas.openxmlformats.org/presentationml/2006/main">
  <p:tag name="AS_UNIQUEID" val="933"/>
</p:tagLst>
</file>

<file path=ppt/tags/tag647.xml><?xml version="1.0" encoding="utf-8"?>
<p:tagLst xmlns:p="http://schemas.openxmlformats.org/presentationml/2006/main">
  <p:tag name="AS_UNIQUEID" val="93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8.xml><?xml version="1.0" encoding="utf-8"?>
<p:tagLst xmlns:p="http://schemas.openxmlformats.org/presentationml/2006/main">
  <p:tag name="AS_UNIQUEID" val="93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49.xml><?xml version="1.0" encoding="utf-8"?>
<p:tagLst xmlns:p="http://schemas.openxmlformats.org/presentationml/2006/main">
  <p:tag name="AS_UNIQUEID" val="93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.xml><?xml version="1.0" encoding="utf-8"?>
<p:tagLst xmlns:p="http://schemas.openxmlformats.org/presentationml/2006/main">
  <p:tag name="AS_UNIQUEID" val="3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0.xml><?xml version="1.0" encoding="utf-8"?>
<p:tagLst xmlns:p="http://schemas.openxmlformats.org/presentationml/2006/main">
  <p:tag name="AS_UNIQUEID" val="93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1.xml><?xml version="1.0" encoding="utf-8"?>
<p:tagLst xmlns:p="http://schemas.openxmlformats.org/presentationml/2006/main">
  <p:tag name="AS_UNIQUEID" val="93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52.xml><?xml version="1.0" encoding="utf-8"?>
<p:tagLst xmlns:p="http://schemas.openxmlformats.org/presentationml/2006/main">
  <p:tag name="AS_UNIQUEID" val="939"/>
</p:tagLst>
</file>

<file path=ppt/tags/tag653.xml><?xml version="1.0" encoding="utf-8"?>
<p:tagLst xmlns:p="http://schemas.openxmlformats.org/presentationml/2006/main">
  <p:tag name="AS_UNIQUEID" val="94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4.xml><?xml version="1.0" encoding="utf-8"?>
<p:tagLst xmlns:p="http://schemas.openxmlformats.org/presentationml/2006/main">
  <p:tag name="AS_UNIQUEID" val="94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5.xml><?xml version="1.0" encoding="utf-8"?>
<p:tagLst xmlns:p="http://schemas.openxmlformats.org/presentationml/2006/main">
  <p:tag name="AS_UNIQUEID" val="94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6.xml><?xml version="1.0" encoding="utf-8"?>
<p:tagLst xmlns:p="http://schemas.openxmlformats.org/presentationml/2006/main">
  <p:tag name="AS_UNIQUEID" val="94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7.xml><?xml version="1.0" encoding="utf-8"?>
<p:tagLst xmlns:p="http://schemas.openxmlformats.org/presentationml/2006/main">
  <p:tag name="AS_UNIQUEID" val="94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658.xml><?xml version="1.0" encoding="utf-8"?>
<p:tagLst xmlns:p="http://schemas.openxmlformats.org/presentationml/2006/main">
  <p:tag name="AS_UNIQUEID" val="945"/>
</p:tagLst>
</file>

<file path=ppt/tags/tag659.xml><?xml version="1.0" encoding="utf-8"?>
<p:tagLst xmlns:p="http://schemas.openxmlformats.org/presentationml/2006/main">
  <p:tag name="AS_UNIQUEID" val="94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6.xml><?xml version="1.0" encoding="utf-8"?>
<p:tagLst xmlns:p="http://schemas.openxmlformats.org/presentationml/2006/main">
  <p:tag name="AS_UNIQUEID" val="3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0.xml><?xml version="1.0" encoding="utf-8"?>
<p:tagLst xmlns:p="http://schemas.openxmlformats.org/presentationml/2006/main">
  <p:tag name="AS_UNIQUEID" val="94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61.xml><?xml version="1.0" encoding="utf-8"?>
<p:tagLst xmlns:p="http://schemas.openxmlformats.org/presentationml/2006/main">
  <p:tag name="AS_UNIQUEID" val="94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62.xml><?xml version="1.0" encoding="utf-8"?>
<p:tagLst xmlns:p="http://schemas.openxmlformats.org/presentationml/2006/main">
  <p:tag name="AS_UNIQUEID" val="94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63.xml><?xml version="1.0" encoding="utf-8"?>
<p:tagLst xmlns:p="http://schemas.openxmlformats.org/presentationml/2006/main">
  <p:tag name="AS_UNIQUEID" val="95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664.xml><?xml version="1.0" encoding="utf-8"?>
<p:tagLst xmlns:p="http://schemas.openxmlformats.org/presentationml/2006/main">
  <p:tag name="AS_UNIQUEID" val="951"/>
</p:tagLst>
</file>

<file path=ppt/tags/tag665.xml><?xml version="1.0" encoding="utf-8"?>
<p:tagLst xmlns:p="http://schemas.openxmlformats.org/presentationml/2006/main">
  <p:tag name="AS_UNIQUEID" val="95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66.xml><?xml version="1.0" encoding="utf-8"?>
<p:tagLst xmlns:p="http://schemas.openxmlformats.org/presentationml/2006/main">
  <p:tag name="AS_UNIQUEID" val="9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67.xml><?xml version="1.0" encoding="utf-8"?>
<p:tagLst xmlns:p="http://schemas.openxmlformats.org/presentationml/2006/main">
  <p:tag name="AS_UNIQUEID" val="9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68.xml><?xml version="1.0" encoding="utf-8"?>
<p:tagLst xmlns:p="http://schemas.openxmlformats.org/presentationml/2006/main">
  <p:tag name="AS_UNIQUEID" val="9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69.xml><?xml version="1.0" encoding="utf-8"?>
<p:tagLst xmlns:p="http://schemas.openxmlformats.org/presentationml/2006/main">
  <p:tag name="AS_UNIQUEID" val="9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7.xml><?xml version="1.0" encoding="utf-8"?>
<p:tagLst xmlns:p="http://schemas.openxmlformats.org/presentationml/2006/main">
  <p:tag name="AS_UNIQUEID" val="3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0.xml><?xml version="1.0" encoding="utf-8"?>
<p:tagLst xmlns:p="http://schemas.openxmlformats.org/presentationml/2006/main">
  <p:tag name="AS_UNIQUEID" val="9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671.xml><?xml version="1.0" encoding="utf-8"?>
<p:tagLst xmlns:p="http://schemas.openxmlformats.org/presentationml/2006/main">
  <p:tag name="AS_UNIQUEID" val="958"/>
</p:tagLst>
</file>

<file path=ppt/tags/tag672.xml><?xml version="1.0" encoding="utf-8"?>
<p:tagLst xmlns:p="http://schemas.openxmlformats.org/presentationml/2006/main">
  <p:tag name="AS_UNIQUEID" val="9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73.xml><?xml version="1.0" encoding="utf-8"?>
<p:tagLst xmlns:p="http://schemas.openxmlformats.org/presentationml/2006/main">
  <p:tag name="AS_UNIQUEID" val="9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74.xml><?xml version="1.0" encoding="utf-8"?>
<p:tagLst xmlns:p="http://schemas.openxmlformats.org/presentationml/2006/main">
  <p:tag name="AS_UNIQUEID" val="9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75.xml><?xml version="1.0" encoding="utf-8"?>
<p:tagLst xmlns:p="http://schemas.openxmlformats.org/presentationml/2006/main">
  <p:tag name="AS_UNIQUEID" val="9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76.xml><?xml version="1.0" encoding="utf-8"?>
<p:tagLst xmlns:p="http://schemas.openxmlformats.org/presentationml/2006/main">
  <p:tag name="AS_UNIQUEID" val="9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77.xml><?xml version="1.0" encoding="utf-8"?>
<p:tagLst xmlns:p="http://schemas.openxmlformats.org/presentationml/2006/main">
  <p:tag name="AS_UNIQUEID" val="9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78.xml><?xml version="1.0" encoding="utf-8"?>
<p:tagLst xmlns:p="http://schemas.openxmlformats.org/presentationml/2006/main">
  <p:tag name="AS_UNIQUEID" val="9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79.xml><?xml version="1.0" encoding="utf-8"?>
<p:tagLst xmlns:p="http://schemas.openxmlformats.org/presentationml/2006/main">
  <p:tag name="AS_UNIQUEID" val="9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68.xml><?xml version="1.0" encoding="utf-8"?>
<p:tagLst xmlns:p="http://schemas.openxmlformats.org/presentationml/2006/main">
  <p:tag name="AS_UNIQUEID" val="359"/>
</p:tagLst>
</file>

<file path=ppt/tags/tag680.xml><?xml version="1.0" encoding="utf-8"?>
<p:tagLst xmlns:p="http://schemas.openxmlformats.org/presentationml/2006/main">
  <p:tag name="AS_UNIQUEID" val="967"/>
</p:tagLst>
</file>

<file path=ppt/tags/tag681.xml><?xml version="1.0" encoding="utf-8"?>
<p:tagLst xmlns:p="http://schemas.openxmlformats.org/presentationml/2006/main">
  <p:tag name="AS_UNIQUEID" val="9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82.xml><?xml version="1.0" encoding="utf-8"?>
<p:tagLst xmlns:p="http://schemas.openxmlformats.org/presentationml/2006/main">
  <p:tag name="AS_UNIQUEID" val="9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83.xml><?xml version="1.0" encoding="utf-8"?>
<p:tagLst xmlns:p="http://schemas.openxmlformats.org/presentationml/2006/main">
  <p:tag name="AS_UNIQUEID" val="9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84.xml><?xml version="1.0" encoding="utf-8"?>
<p:tagLst xmlns:p="http://schemas.openxmlformats.org/presentationml/2006/main">
  <p:tag name="AS_UNIQUEID" val="9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685.xml><?xml version="1.0" encoding="utf-8"?>
<p:tagLst xmlns:p="http://schemas.openxmlformats.org/presentationml/2006/main">
  <p:tag name="AS_UNIQUEID" val="972"/>
</p:tagLst>
</file>

<file path=ppt/tags/tag686.xml><?xml version="1.0" encoding="utf-8"?>
<p:tagLst xmlns:p="http://schemas.openxmlformats.org/presentationml/2006/main">
  <p:tag name="AS_UNIQUEID" val="9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87.xml><?xml version="1.0" encoding="utf-8"?>
<p:tagLst xmlns:p="http://schemas.openxmlformats.org/presentationml/2006/main">
  <p:tag name="AS_UNIQUEID" val="9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88.xml><?xml version="1.0" encoding="utf-8"?>
<p:tagLst xmlns:p="http://schemas.openxmlformats.org/presentationml/2006/main">
  <p:tag name="AS_UNIQUEID" val="9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689.xml><?xml version="1.0" encoding="utf-8"?>
<p:tagLst xmlns:p="http://schemas.openxmlformats.org/presentationml/2006/main">
  <p:tag name="AS_UNIQUEID" val="976"/>
</p:tagLst>
</file>

<file path=ppt/tags/tag69.xml><?xml version="1.0" encoding="utf-8"?>
<p:tagLst xmlns:p="http://schemas.openxmlformats.org/presentationml/2006/main">
  <p:tag name="AS_UNIQUEID" val="360"/>
</p:tagLst>
</file>

<file path=ppt/tags/tag690.xml><?xml version="1.0" encoding="utf-8"?>
<p:tagLst xmlns:p="http://schemas.openxmlformats.org/presentationml/2006/main">
  <p:tag name="AS_UNIQUEID" val="9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1.xml><?xml version="1.0" encoding="utf-8"?>
<p:tagLst xmlns:p="http://schemas.openxmlformats.org/presentationml/2006/main">
  <p:tag name="AS_UNIQUEID" val="9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2.xml><?xml version="1.0" encoding="utf-8"?>
<p:tagLst xmlns:p="http://schemas.openxmlformats.org/presentationml/2006/main">
  <p:tag name="AS_UNIQUEID" val="9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3.xml><?xml version="1.0" encoding="utf-8"?>
<p:tagLst xmlns:p="http://schemas.openxmlformats.org/presentationml/2006/main">
  <p:tag name="AS_UNIQUEID" val="9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4.xml><?xml version="1.0" encoding="utf-8"?>
<p:tagLst xmlns:p="http://schemas.openxmlformats.org/presentationml/2006/main">
  <p:tag name="AS_UNIQUEID" val="9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5.xml><?xml version="1.0" encoding="utf-8"?>
<p:tagLst xmlns:p="http://schemas.openxmlformats.org/presentationml/2006/main">
  <p:tag name="AS_UNIQUEID" val="9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696.xml><?xml version="1.0" encoding="utf-8"?>
<p:tagLst xmlns:p="http://schemas.openxmlformats.org/presentationml/2006/main">
  <p:tag name="AS_UNIQUEID" val="983"/>
</p:tagLst>
</file>

<file path=ppt/tags/tag697.xml><?xml version="1.0" encoding="utf-8"?>
<p:tagLst xmlns:p="http://schemas.openxmlformats.org/presentationml/2006/main">
  <p:tag name="AS_UNIQUEID" val="9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8.xml><?xml version="1.0" encoding="utf-8"?>
<p:tagLst xmlns:p="http://schemas.openxmlformats.org/presentationml/2006/main">
  <p:tag name="AS_UNIQUEID" val="9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99.xml><?xml version="1.0" encoding="utf-8"?>
<p:tagLst xmlns:p="http://schemas.openxmlformats.org/presentationml/2006/main">
  <p:tag name="AS_UNIQUEID" val="9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.xml><?xml version="1.0" encoding="utf-8"?>
<p:tagLst xmlns:p="http://schemas.openxmlformats.org/presentationml/2006/main">
  <p:tag name="AS_UNIQUEID" val="298"/>
</p:tagLst>
</file>

<file path=ppt/tags/tag70.xml><?xml version="1.0" encoding="utf-8"?>
<p:tagLst xmlns:p="http://schemas.openxmlformats.org/presentationml/2006/main">
  <p:tag name="AS_UNIQUEID" val="361"/>
</p:tagLst>
</file>

<file path=ppt/tags/tag700.xml><?xml version="1.0" encoding="utf-8"?>
<p:tagLst xmlns:p="http://schemas.openxmlformats.org/presentationml/2006/main">
  <p:tag name="AS_UNIQUEID" val="9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01.xml><?xml version="1.0" encoding="utf-8"?>
<p:tagLst xmlns:p="http://schemas.openxmlformats.org/presentationml/2006/main">
  <p:tag name="AS_UNIQUEID" val="9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702.xml><?xml version="1.0" encoding="utf-8"?>
<p:tagLst xmlns:p="http://schemas.openxmlformats.org/presentationml/2006/main">
  <p:tag name="AS_UNIQUEID" val="989"/>
</p:tagLst>
</file>

<file path=ppt/tags/tag703.xml><?xml version="1.0" encoding="utf-8"?>
<p:tagLst xmlns:p="http://schemas.openxmlformats.org/presentationml/2006/main">
  <p:tag name="AS_UNIQUEID" val="9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04.xml><?xml version="1.0" encoding="utf-8"?>
<p:tagLst xmlns:p="http://schemas.openxmlformats.org/presentationml/2006/main">
  <p:tag name="AS_UNIQUEID" val="99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05.xml><?xml version="1.0" encoding="utf-8"?>
<p:tagLst xmlns:p="http://schemas.openxmlformats.org/presentationml/2006/main">
  <p:tag name="AS_UNIQUEID" val="9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06.xml><?xml version="1.0" encoding="utf-8"?>
<p:tagLst xmlns:p="http://schemas.openxmlformats.org/presentationml/2006/main">
  <p:tag name="AS_UNIQUEID" val="9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07.xml><?xml version="1.0" encoding="utf-8"?>
<p:tagLst xmlns:p="http://schemas.openxmlformats.org/presentationml/2006/main">
  <p:tag name="AS_UNIQUEID" val="994"/>
</p:tagLst>
</file>

<file path=ppt/tags/tag708.xml><?xml version="1.0" encoding="utf-8"?>
<p:tagLst xmlns:p="http://schemas.openxmlformats.org/presentationml/2006/main">
  <p:tag name="AS_UNIQUEID" val="9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09.xml><?xml version="1.0" encoding="utf-8"?>
<p:tagLst xmlns:p="http://schemas.openxmlformats.org/presentationml/2006/main">
  <p:tag name="AS_UNIQUEID" val="9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p="http://schemas.openxmlformats.org/presentationml/2006/main">
  <p:tag name="AS_UNIQUEID" val="362"/>
</p:tagLst>
</file>

<file path=ppt/tags/tag710.xml><?xml version="1.0" encoding="utf-8"?>
<p:tagLst xmlns:p="http://schemas.openxmlformats.org/presentationml/2006/main">
  <p:tag name="AS_UNIQUEID" val="9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1.xml><?xml version="1.0" encoding="utf-8"?>
<p:tagLst xmlns:p="http://schemas.openxmlformats.org/presentationml/2006/main">
  <p:tag name="AS_UNIQUEID" val="9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2.xml><?xml version="1.0" encoding="utf-8"?>
<p:tagLst xmlns:p="http://schemas.openxmlformats.org/presentationml/2006/main">
  <p:tag name="AS_UNIQUEID" val="9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3.xml><?xml version="1.0" encoding="utf-8"?>
<p:tagLst xmlns:p="http://schemas.openxmlformats.org/presentationml/2006/main">
  <p:tag name="AS_UNIQUEID" val="1000"/>
</p:tagLst>
</file>

<file path=ppt/tags/tag714.xml><?xml version="1.0" encoding="utf-8"?>
<p:tagLst xmlns:p="http://schemas.openxmlformats.org/presentationml/2006/main">
  <p:tag name="AS_UNIQUEID" val="1001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5.xml><?xml version="1.0" encoding="utf-8"?>
<p:tagLst xmlns:p="http://schemas.openxmlformats.org/presentationml/2006/main">
  <p:tag name="AS_UNIQUEID" val="1002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6.xml><?xml version="1.0" encoding="utf-8"?>
<p:tagLst xmlns:p="http://schemas.openxmlformats.org/presentationml/2006/main">
  <p:tag name="AS_UNIQUEID" val="10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7.xml><?xml version="1.0" encoding="utf-8"?>
<p:tagLst xmlns:p="http://schemas.openxmlformats.org/presentationml/2006/main">
  <p:tag name="AS_UNIQUEID" val="10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8.xml><?xml version="1.0" encoding="utf-8"?>
<p:tagLst xmlns:p="http://schemas.openxmlformats.org/presentationml/2006/main">
  <p:tag name="AS_UNIQUEID" val="10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1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72.xml><?xml version="1.0" encoding="utf-8"?>
<p:tagLst xmlns:p="http://schemas.openxmlformats.org/presentationml/2006/main">
  <p:tag name="AS_UNIQUEID" val="363"/>
</p:tagLst>
</file>

<file path=ppt/tags/tag720.xml><?xml version="1.0" encoding="utf-8"?>
<p:tagLst xmlns:p="http://schemas.openxmlformats.org/presentationml/2006/main">
  <p:tag name="AS_UNIQUEID" val="1006"/>
</p:tagLst>
</file>

<file path=ppt/tags/tag721.xml><?xml version="1.0" encoding="utf-8"?>
<p:tagLst xmlns:p="http://schemas.openxmlformats.org/presentationml/2006/main">
  <p:tag name="AS_UNIQUEID" val="1007"/>
</p:tagLst>
</file>

<file path=ppt/tags/tag722.xml><?xml version="1.0" encoding="utf-8"?>
<p:tagLst xmlns:p="http://schemas.openxmlformats.org/presentationml/2006/main">
  <p:tag name="AS_UNIQUEID" val="1008"/>
</p:tagLst>
</file>

<file path=ppt/tags/tag723.xml><?xml version="1.0" encoding="utf-8"?>
<p:tagLst xmlns:p="http://schemas.openxmlformats.org/presentationml/2006/main">
  <p:tag name="AS_UNIQUEID" val="1009"/>
</p:tagLst>
</file>

<file path=ppt/tags/tag724.xml><?xml version="1.0" encoding="utf-8"?>
<p:tagLst xmlns:p="http://schemas.openxmlformats.org/presentationml/2006/main">
  <p:tag name="AS_UNIQUEID" val="1010"/>
</p:tagLst>
</file>

<file path=ppt/tags/tag725.xml><?xml version="1.0" encoding="utf-8"?>
<p:tagLst xmlns:p="http://schemas.openxmlformats.org/presentationml/2006/main">
  <p:tag name="AS_UNIQUEID" val="1011"/>
</p:tagLst>
</file>

<file path=ppt/tags/tag726.xml><?xml version="1.0" encoding="utf-8"?>
<p:tagLst xmlns:p="http://schemas.openxmlformats.org/presentationml/2006/main">
  <p:tag name="AS_UNIQUEID" val="1012"/>
</p:tagLst>
</file>

<file path=ppt/tags/tag727.xml><?xml version="1.0" encoding="utf-8"?>
<p:tagLst xmlns:p="http://schemas.openxmlformats.org/presentationml/2006/main">
  <p:tag name="AS_UNIQUEID" val="1013"/>
</p:tagLst>
</file>

<file path=ppt/tags/tag728.xml><?xml version="1.0" encoding="utf-8"?>
<p:tagLst xmlns:p="http://schemas.openxmlformats.org/presentationml/2006/main">
  <p:tag name="AS_UNIQUEID" val="1014"/>
</p:tagLst>
</file>

<file path=ppt/tags/tag729.xml><?xml version="1.0" encoding="utf-8"?>
<p:tagLst xmlns:p="http://schemas.openxmlformats.org/presentationml/2006/main">
  <p:tag name="AS_UNIQUEID" val="1015"/>
</p:tagLst>
</file>

<file path=ppt/tags/tag73.xml><?xml version="1.0" encoding="utf-8"?>
<p:tagLst xmlns:p="http://schemas.openxmlformats.org/presentationml/2006/main">
  <p:tag name="AS_UNIQUEID" val="364"/>
</p:tagLst>
</file>

<file path=ppt/tags/tag730.xml><?xml version="1.0" encoding="utf-8"?>
<p:tagLst xmlns:p="http://schemas.openxmlformats.org/presentationml/2006/main">
  <p:tag name="AS_UNIQUEID" val="1016"/>
</p:tagLst>
</file>

<file path=ppt/tags/tag731.xml><?xml version="1.0" encoding="utf-8"?>
<p:tagLst xmlns:p="http://schemas.openxmlformats.org/presentationml/2006/main">
  <p:tag name="AS_UNIQUEID" val="1017"/>
</p:tagLst>
</file>

<file path=ppt/tags/tag732.xml><?xml version="1.0" encoding="utf-8"?>
<p:tagLst xmlns:p="http://schemas.openxmlformats.org/presentationml/2006/main">
  <p:tag name="AS_UNIQUEID" val="1018"/>
</p:tagLst>
</file>

<file path=ppt/tags/tag733.xml><?xml version="1.0" encoding="utf-8"?>
<p:tagLst xmlns:p="http://schemas.openxmlformats.org/presentationml/2006/main">
  <p:tag name="AS_UNIQUEID" val="1019"/>
</p:tagLst>
</file>

<file path=ppt/tags/tag734.xml><?xml version="1.0" encoding="utf-8"?>
<p:tagLst xmlns:p="http://schemas.openxmlformats.org/presentationml/2006/main">
  <p:tag name="AS_UNIQUEID" val="1020"/>
</p:tagLst>
</file>

<file path=ppt/tags/tag735.xml><?xml version="1.0" encoding="utf-8"?>
<p:tagLst xmlns:p="http://schemas.openxmlformats.org/presentationml/2006/main">
  <p:tag name="AS_UNIQUEID" val="1021"/>
</p:tagLst>
</file>

<file path=ppt/tags/tag736.xml><?xml version="1.0" encoding="utf-8"?>
<p:tagLst xmlns:p="http://schemas.openxmlformats.org/presentationml/2006/main">
  <p:tag name="AS_UNIQUEID" val="1022"/>
</p:tagLst>
</file>

<file path=ppt/tags/tag737.xml><?xml version="1.0" encoding="utf-8"?>
<p:tagLst xmlns:p="http://schemas.openxmlformats.org/presentationml/2006/main">
  <p:tag name="AS_UNIQUEID" val="1023"/>
  <p:tag name="KSO_WM_ASSEMBLE_CHIP_INDEX" val="5cb3e4a1d3c141aea4bb183846bd6ae2"/>
  <p:tag name="KSO_WM_BEAUTIFY_FLAG" val="#wm#"/>
  <p:tag name="KSO_WM_CHIP_GROUPID" val="5ed9b8b3eee88846f39f355c"/>
  <p:tag name="KSO_WM_CHIP_XID" val="5ed9b8b3eee88846f39f355d"/>
  <p:tag name="KSO_WM_TAG_VERSION" val="1.0"/>
  <p:tag name="KSO_WM_TEMPLATE_ASSEMBLE_GROUPID" val="5ef2285c770fdf8a85bd468e"/>
  <p:tag name="KSO_WM_TEMPLATE_ASSEMBLE_XID" val="5ef2285c770fdf8a85bd468e"/>
  <p:tag name="KSO_WM_TEMPLATE_CATEGORY" val="diagram"/>
  <p:tag name="KSO_WM_TEMPLATE_INDEX" val="20208437"/>
  <p:tag name="KSO_WM_UNIT_BLOCK" val="0"/>
  <p:tag name="KSO_WM_UNIT_COMPATIBLE" val="0"/>
  <p:tag name="KSO_WM_UNIT_DEC_AREA_ID" val="25a0ec4ae45843d9a6f4188a9213f561"/>
  <p:tag name="KSO_WM_UNIT_DEFAULT_FONT" val="24;44;4"/>
  <p:tag name="KSO_WM_UNIT_DIAGRAM_ISNUMVISUAL" val="0"/>
  <p:tag name="KSO_WM_UNIT_DIAGRAM_ISREFERUNIT" val="0"/>
  <p:tag name="KSO_WM_UNIT_HIGHLIGHT" val="0"/>
  <p:tag name="KSO_WM_UNIT_ID" val="diagram20208437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大标题内容"/>
  <p:tag name="KSO_WM_UNIT_SHOW_EDIT_AREA_INDICATION" val="1"/>
  <p:tag name="KSO_WM_UNIT_TEXT_FILL_FORE_SCHEMECOLOR_INDEX" val="13"/>
  <p:tag name="KSO_WM_UNIT_TEXT_FILL_FORE_SCHEMECOLOR_INDEX_BRIGHTNESS" val="0"/>
  <p:tag name="KSO_WM_UNIT_TEXT_FILL_TYPE" val="1"/>
  <p:tag name="KSO_WM_UNIT_TYPE" val="a"/>
  <p:tag name="KSO_WM_UNIT_VALUE" val="30"/>
</p:tagLst>
</file>

<file path=ppt/tags/tag738.xml><?xml version="1.0" encoding="utf-8"?>
<p:tagLst xmlns:p="http://schemas.openxmlformats.org/presentationml/2006/main">
  <p:tag name="AS_UNIQUEID" val="1024"/>
</p:tagLst>
</file>

<file path=ppt/tags/tag739.xml><?xml version="1.0" encoding="utf-8"?>
<p:tagLst xmlns:p="http://schemas.openxmlformats.org/presentationml/2006/main">
  <p:tag name="AS_UNIQUEID" val="1025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2_1"/>
  <p:tag name="KSO_WM_UNIT_INDEX" val="1_2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4.xml><?xml version="1.0" encoding="utf-8"?>
<p:tagLst xmlns:p="http://schemas.openxmlformats.org/presentationml/2006/main">
  <p:tag name="AS_UNIQUEID" val="365"/>
</p:tagLst>
</file>

<file path=ppt/tags/tag740.xml><?xml version="1.0" encoding="utf-8"?>
<p:tagLst xmlns:p="http://schemas.openxmlformats.org/presentationml/2006/main">
  <p:tag name="AS_UNIQUEID" val="1026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2_1"/>
  <p:tag name="KSO_WM_UNIT_INDEX" val="1_2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58*49"/>
</p:tagLst>
</file>

<file path=ppt/tags/tag741.xml><?xml version="1.0" encoding="utf-8"?>
<p:tagLst xmlns:p="http://schemas.openxmlformats.org/presentationml/2006/main">
  <p:tag name="AS_UNIQUEID" val="1027"/>
</p:tagLst>
</file>

<file path=ppt/tags/tag742.xml><?xml version="1.0" encoding="utf-8"?>
<p:tagLst xmlns:p="http://schemas.openxmlformats.org/presentationml/2006/main">
  <p:tag name="AS_UNIQUEID" val="1028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3_1"/>
  <p:tag name="KSO_WM_UNIT_INDEX" val="1_3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43.xml><?xml version="1.0" encoding="utf-8"?>
<p:tagLst xmlns:p="http://schemas.openxmlformats.org/presentationml/2006/main">
  <p:tag name="AS_UNIQUEID" val="1029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3_1"/>
  <p:tag name="KSO_WM_UNIT_INDEX" val="1_3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64*63"/>
</p:tagLst>
</file>

<file path=ppt/tags/tag744.xml><?xml version="1.0" encoding="utf-8"?>
<p:tagLst xmlns:p="http://schemas.openxmlformats.org/presentationml/2006/main">
  <p:tag name="AS_UNIQUEID" val="1030"/>
</p:tagLst>
</file>

<file path=ppt/tags/tag745.xml><?xml version="1.0" encoding="utf-8"?>
<p:tagLst xmlns:p="http://schemas.openxmlformats.org/presentationml/2006/main">
  <p:tag name="AS_UNIQUEID" val="1031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4_1"/>
  <p:tag name="KSO_WM_UNIT_INDEX" val="1_4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46.xml><?xml version="1.0" encoding="utf-8"?>
<p:tagLst xmlns:p="http://schemas.openxmlformats.org/presentationml/2006/main">
  <p:tag name="AS_UNIQUEID" val="1032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4_1"/>
  <p:tag name="KSO_WM_UNIT_INDEX" val="1_4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88*39"/>
</p:tagLst>
</file>

<file path=ppt/tags/tag747.xml><?xml version="1.0" encoding="utf-8"?>
<p:tagLst xmlns:p="http://schemas.openxmlformats.org/presentationml/2006/main">
  <p:tag name="AS_UNIQUEID" val="1033"/>
</p:tagLst>
</file>

<file path=ppt/tags/tag748.xml><?xml version="1.0" encoding="utf-8"?>
<p:tagLst xmlns:p="http://schemas.openxmlformats.org/presentationml/2006/main">
  <p:tag name="AS_UNIQUEID" val="1034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160046_4*m_h_i*1_5_1"/>
  <p:tag name="KSO_WM_UNIT_INDEX" val="1_5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49.xml><?xml version="1.0" encoding="utf-8"?>
<p:tagLst xmlns:p="http://schemas.openxmlformats.org/presentationml/2006/main">
  <p:tag name="AS_UNIQUEID" val="1035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14"/>
  <p:tag name="KSO_WM_UNIT_FILL_FORE_SCHEMECOLOR_INDEX_BRIGHTNESS" val="0"/>
  <p:tag name="KSO_WM_UNIT_FILL_TYPE" val="1"/>
  <p:tag name="KSO_WM_UNIT_HIGHLIGHT" val="0"/>
  <p:tag name="KSO_WM_UNIT_ID" val="diagram160046_4*m_h_x*1_5_1"/>
  <p:tag name="KSO_WM_UNIT_INDEX" val="1_5_1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x"/>
  <p:tag name="KSO_WM_UNIT_USESOURCEFORMAT_APPLY" val="1"/>
  <p:tag name="KSO_WM_UNIT_VALUE" val="59*78"/>
</p:tagLst>
</file>

<file path=ppt/tags/tag75.xml><?xml version="1.0" encoding="utf-8"?>
<p:tagLst xmlns:p="http://schemas.openxmlformats.org/presentationml/2006/main">
  <p:tag name="AS_UNIQUEID" val="366"/>
</p:tagLst>
</file>

<file path=ppt/tags/tag750.xml><?xml version="1.0" encoding="utf-8"?>
<p:tagLst xmlns:p="http://schemas.openxmlformats.org/presentationml/2006/main">
  <p:tag name="AS_UNIQUEID" val="1036"/>
</p:tagLst>
</file>

<file path=ppt/tags/tag751.xml><?xml version="1.0" encoding="utf-8"?>
<p:tagLst xmlns:p="http://schemas.openxmlformats.org/presentationml/2006/main">
  <p:tag name="AS_UNIQUEID" val="1037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3_3"/>
  <p:tag name="KSO_WM_UNIT_INDEX" val="1_3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52.xml><?xml version="1.0" encoding="utf-8"?>
<p:tagLst xmlns:p="http://schemas.openxmlformats.org/presentationml/2006/main">
  <p:tag name="AS_UNIQUEID" val="1038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3_2"/>
  <p:tag name="KSO_WM_UNIT_INDEX" val="1_3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53.xml><?xml version="1.0" encoding="utf-8"?>
<p:tagLst xmlns:p="http://schemas.openxmlformats.org/presentationml/2006/main">
  <p:tag name="AS_UNIQUEID" val="1039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6"/>
  <p:tag name="KSO_WM_UNIT_FILL_FORE_SCHEMECOLOR_INDEX_BRIGHTNESS" val="0"/>
  <p:tag name="KSO_WM_UNIT_FILL_TYPE" val="1"/>
  <p:tag name="KSO_WM_UNIT_HIGHLIGHT" val="0"/>
  <p:tag name="KSO_WM_UNIT_ID" val="diagram160046_4*m_h_i*1_3_4"/>
  <p:tag name="KSO_WM_UNIT_INDEX" val="1_3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54.xml><?xml version="1.0" encoding="utf-8"?>
<p:tagLst xmlns:p="http://schemas.openxmlformats.org/presentationml/2006/main">
  <p:tag name="AS_UNIQUEID" val="1040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3_5"/>
  <p:tag name="KSO_WM_UNIT_INDEX" val="1_3_5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55.xml><?xml version="1.0" encoding="utf-8"?>
<p:tagLst xmlns:p="http://schemas.openxmlformats.org/presentationml/2006/main">
  <p:tag name="AS_UNIQUEID" val="1041"/>
</p:tagLst>
</file>

<file path=ppt/tags/tag756.xml><?xml version="1.0" encoding="utf-8"?>
<p:tagLst xmlns:p="http://schemas.openxmlformats.org/presentationml/2006/main">
  <p:tag name="AS_UNIQUEID" val="1042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4_5"/>
  <p:tag name="KSO_WM_UNIT_INDEX" val="1_4_5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57.xml><?xml version="1.0" encoding="utf-8"?>
<p:tagLst xmlns:p="http://schemas.openxmlformats.org/presentationml/2006/main">
  <p:tag name="AS_UNIQUEID" val="1043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4_2"/>
  <p:tag name="KSO_WM_UNIT_INDEX" val="1_4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58.xml><?xml version="1.0" encoding="utf-8"?>
<p:tagLst xmlns:p="http://schemas.openxmlformats.org/presentationml/2006/main">
  <p:tag name="AS_UNIQUEID" val="1044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7"/>
  <p:tag name="KSO_WM_UNIT_FILL_FORE_SCHEMECOLOR_INDEX_BRIGHTNESS" val="0"/>
  <p:tag name="KSO_WM_UNIT_FILL_TYPE" val="1"/>
  <p:tag name="KSO_WM_UNIT_HIGHLIGHT" val="0"/>
  <p:tag name="KSO_WM_UNIT_ID" val="diagram160046_4*m_h_i*1_4_3"/>
  <p:tag name="KSO_WM_UNIT_INDEX" val="1_4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59.xml><?xml version="1.0" encoding="utf-8"?>
<p:tagLst xmlns:p="http://schemas.openxmlformats.org/presentationml/2006/main">
  <p:tag name="AS_UNIQUEID" val="1045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4_4"/>
  <p:tag name="KSO_WM_UNIT_INDEX" val="1_4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6.xml><?xml version="1.0" encoding="utf-8"?>
<p:tagLst xmlns:p="http://schemas.openxmlformats.org/presentationml/2006/main">
  <p:tag name="AS_UNIQUEID" val="367"/>
</p:tagLst>
</file>

<file path=ppt/tags/tag760.xml><?xml version="1.0" encoding="utf-8"?>
<p:tagLst xmlns:p="http://schemas.openxmlformats.org/presentationml/2006/main">
  <p:tag name="AS_UNIQUEID" val="1046"/>
</p:tagLst>
</file>

<file path=ppt/tags/tag761.xml><?xml version="1.0" encoding="utf-8"?>
<p:tagLst xmlns:p="http://schemas.openxmlformats.org/presentationml/2006/main">
  <p:tag name="AS_UNIQUEID" val="1047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5_5"/>
  <p:tag name="KSO_WM_UNIT_INDEX" val="1_5_5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62.xml><?xml version="1.0" encoding="utf-8"?>
<p:tagLst xmlns:p="http://schemas.openxmlformats.org/presentationml/2006/main">
  <p:tag name="AS_UNIQUEID" val="1048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160046_4*m_h_i*1_5_2"/>
  <p:tag name="KSO_WM_UNIT_INDEX" val="1_5_2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63.xml><?xml version="1.0" encoding="utf-8"?>
<p:tagLst xmlns:p="http://schemas.openxmlformats.org/presentationml/2006/main">
  <p:tag name="AS_UNIQUEID" val="1049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8"/>
  <p:tag name="KSO_WM_UNIT_FILL_FORE_SCHEMECOLOR_INDEX_BRIGHTNESS" val="0"/>
  <p:tag name="KSO_WM_UNIT_FILL_TYPE" val="1"/>
  <p:tag name="KSO_WM_UNIT_HIGHLIGHT" val="0"/>
  <p:tag name="KSO_WM_UNIT_ID" val="diagram160046_4*m_h_i*1_5_3"/>
  <p:tag name="KSO_WM_UNIT_INDEX" val="1_5_3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64.xml><?xml version="1.0" encoding="utf-8"?>
<p:tagLst xmlns:p="http://schemas.openxmlformats.org/presentationml/2006/main">
  <p:tag name="AS_UNIQUEID" val="1050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9"/>
  <p:tag name="KSO_WM_UNIT_FILL_FORE_SCHEMECOLOR_INDEX_BRIGHTNESS" val="0"/>
  <p:tag name="KSO_WM_UNIT_FILL_TYPE" val="1"/>
  <p:tag name="KSO_WM_UNIT_HIGHLIGHT" val="0"/>
  <p:tag name="KSO_WM_UNIT_ID" val="diagram160046_4*m_h_i*1_5_4"/>
  <p:tag name="KSO_WM_UNIT_INDEX" val="1_5_4"/>
  <p:tag name="KSO_WM_UNIT_LAYERLEVEL" val="1_1_1"/>
  <p:tag name="KSO_WM_UNIT_TEXT_FILL_FORE_SCHEMECOLOR_INDEX" val="13"/>
  <p:tag name="KSO_WM_UNIT_TEXT_FILL_FORE_SCHEMECOLOR_INDEX_BRIGHTNESS" val="0.25"/>
  <p:tag name="KSO_WM_UNIT_TEXT_FILL_TYPE" val="1"/>
  <p:tag name="KSO_WM_UNIT_TYPE" val="m_h_i"/>
  <p:tag name="KSO_WM_UNIT_USESOURCEFORMAT_APPLY" val="1"/>
</p:tagLst>
</file>

<file path=ppt/tags/tag765.xml><?xml version="1.0" encoding="utf-8"?>
<p:tagLst xmlns:p="http://schemas.openxmlformats.org/presentationml/2006/main">
  <p:tag name="AS_UNIQUEID" val="1051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2_1"/>
  <p:tag name="KSO_WM_UNIT_INDEX" val="1_2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766.xml><?xml version="1.0" encoding="utf-8"?>
<p:tagLst xmlns:p="http://schemas.openxmlformats.org/presentationml/2006/main">
  <p:tag name="AS_UNIQUEID" val="1052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767.xml><?xml version="1.0" encoding="utf-8"?>
<p:tagLst xmlns:p="http://schemas.openxmlformats.org/presentationml/2006/main">
  <p:tag name="AS_UNIQUEID" val="1053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HIGHLIGHT" val="0"/>
  <p:tag name="KSO_WM_UNIT_ID" val="diagram160046_4*m_h_f*1_5_1"/>
  <p:tag name="KSO_WM_UNIT_INDEX" val="1_5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FORE_SCHEMECOLOR_INDEX_BRIGHTNESS" val="0.25"/>
  <p:tag name="KSO_WM_UNIT_TEXT_FILL_TYPE" val="1"/>
  <p:tag name="KSO_WM_UNIT_TYPE" val="m_h_f"/>
  <p:tag name="KSO_WM_UNIT_USESOURCEFORMAT_APPLY" val="1"/>
  <p:tag name="KSO_WM_UNIT_VALUE" val="22"/>
</p:tagLst>
</file>

<file path=ppt/tags/tag768.xml><?xml version="1.0" encoding="utf-8"?>
<p:tagLst xmlns:p="http://schemas.openxmlformats.org/presentationml/2006/main">
  <p:tag name="AS_UNIQUEID" val="1054"/>
  <p:tag name="KSO_WM_BEAUTIFY_FLAG" val="#wm#"/>
  <p:tag name="KSO_WM_DIAGRAM_GROUP_CODE" val="m1-1"/>
  <p:tag name="KSO_WM_TAG_VERSION" val="1.0"/>
  <p:tag name="KSO_WM_TEMPLATE_CATEGORY" val="diagram"/>
  <p:tag name="KSO_WM_TEMPLATE_INDEX" val="160046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CON_FILEID" val="3140556"/>
  <p:tag name="KSO_WM_UNIT_ICON_STYLE" val="2"/>
  <p:tag name="KSO_WM_UNIT_ID" val="diagram160046_4*m_h_x*1_1_1"/>
  <p:tag name="KSO_WM_UNIT_INDEX" val="1_1_1"/>
  <p:tag name="KSO_WM_UNIT_LAYERLEVEL" val="1_1_1"/>
  <p:tag name="KSO_WM_UNIT_TYPE" val="m_h_x"/>
  <p:tag name="KSO_WM_UNIT_USESOURCEFORMAT_APPLY" val="1"/>
  <p:tag name="KSO_WM_UNIT_VALUE" val="49*63"/>
  <p:tag name="PA" val="v5.2.7"/>
  <p:tag name="PAMAINTYPE" val="4"/>
  <p:tag name="PASUBTYPE" val="295"/>
  <p:tag name="PATYPE" val="150"/>
  <p:tag name="RESOURCELIB_SHAPETYPE" val="4"/>
  <p:tag name="RESOURCELIBID_SHAPE" val="286426"/>
</p:tagLst>
</file>

<file path=ppt/tags/tag769.xml><?xml version="1.0" encoding="utf-8"?>
<p:tagLst xmlns:p="http://schemas.openxmlformats.org/presentationml/2006/main">
  <p:tag name="AS_UNIQUEID" val="1055"/>
</p:tagLst>
</file>

<file path=ppt/tags/tag77.xml><?xml version="1.0" encoding="utf-8"?>
<p:tagLst xmlns:p="http://schemas.openxmlformats.org/presentationml/2006/main">
  <p:tag name="AS_UNIQUEID" val="368"/>
</p:tagLst>
</file>

<file path=ppt/tags/tag770.xml><?xml version="1.0" encoding="utf-8"?>
<p:tagLst xmlns:p="http://schemas.openxmlformats.org/presentationml/2006/main">
  <p:tag name="AS_UNIQUEID" val="1056"/>
</p:tagLst>
</file>

<file path=ppt/tags/tag771.xml><?xml version="1.0" encoding="utf-8"?>
<p:tagLst xmlns:p="http://schemas.openxmlformats.org/presentationml/2006/main">
  <p:tag name="AS_UNIQUEID" val="1057"/>
</p:tagLst>
</file>

<file path=ppt/tags/tag772.xml><?xml version="1.0" encoding="utf-8"?>
<p:tagLst xmlns:p="http://schemas.openxmlformats.org/presentationml/2006/main">
  <p:tag name="KSO_WM_BEAUTIFY_FLAG" val="#wm#"/>
  <p:tag name="KSO_WM_CHIP_FILLPROP" val="[[{&quot;fill_id&quot;:&quot;83f18876fe264921ac926797e4d08309&quot;,&quot;fill_align&quot;:&quot;lm&quot;,&quot;text_align&quot;:&quot;lm&quot;,&quot;text_direction&quot;:&quot;horizontal&quot;,&quot;chip_types&quot;:[&quot;header&quot;]},{&quot;fill_id&quot;:&quot;25198a045ef340caa30b9f26370967fa&quot;,&quot;fill_align&quot;:&quot;rm&quot;,&quot;text_align&quot;:&quot;lm&quot;,&quot;text_direction&quot;:&quot;horizontal&quot;,&quot;chip_types&quot;:[&quot;picture&quot;,&quot;diagram&quot;,&quot;pictext&quot;,&quot;table&quot;,&quot;chart&quot;,&quot;video&quot;,&quot;text&quot;],&quot;support_features&quot;:[&quot;collage&quot;,&quot;carousel&quot;]}],[{&quot;fill_id&quot;:&quot;83f18876fe264921ac926797e4d08309&quot;,&quot;fill_align&quot;:&quot;lt&quot;,&quot;text_align&quot;:&quot;lt&quot;,&quot;text_direction&quot;:&quot;vertical&quot;,&quot;chip_types&quot;:[&quot;header&quot;]},{&quot;fill_id&quot;:&quot;25198a045ef340caa30b9f26370967fa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],[{&quot;fill_id&quot;:&quot;83f18876fe264921ac926797e4d08309&quot;,&quot;fill_align&quot;:&quot;lm&quot;,&quot;text_align&quot;:&quot;lm&quot;,&quot;text_direction&quot;:&quot;horizontal&quot;,&quot;chip_types&quot;:[&quot;text&quot;]},{&quot;fill_id&quot;:&quot;25198a045ef340caa30b9f26370967fa&quot;,&quot;fill_align&quot;:&quot;rm&quot;,&quot;text_align&quot;:&quot;lm&quot;,&quot;text_direction&quot;:&quot;horizontal&quot;,&quot;chip_types&quot;:[&quot;diagram&quot;,&quot;pictext&quot;,&quot;picture&quot;,&quot;chart&quot;,&quot;table&quot;,&quot;video&quot;],&quot;support_features&quot;:[&quot;collage&quot;,&quot;carousel&quot;]}]]"/>
  <p:tag name="KSO_WM_CHIP_GROUPID" val="5e6efc1c605d5daf04fe5f82"/>
  <p:tag name="KSO_WM_CHIP_INFOS" val="{&quot;layout_type&quot;:&quot;leftright&quot;,&quot;tags&quot;:{&quot;style&quot;:[&quot;商务&quot;,&quot;简约&quot;,&quot;文艺清新&quot;,&quot;中国风&quot;,&quot;卡通&quot;,&quot;欧美风&quot;,&quot;黑板风&quot;,&quot;渐变风&quot;,&quot;党政风&quot;]},&quot;slide_type&quot;:[&quot;text&quot;],&quot;aspect_ratio&quot;:&quot;16:9&quot;}"/>
  <p:tag name="KSO_WM_CHIP_XID" val="5e6efc1c605d5daf04fe5f83"/>
  <p:tag name="KSO_WM_DIAGRAM_GROUP_CODE" val="m1-1"/>
  <p:tag name="KSO_WM_SLIDE_BACKGROUND" val="[&quot;general&quot;,&quot;frame&quot;]"/>
  <p:tag name="KSO_WM_SLIDE_BACKGROUND_TYPE" val="frame"/>
  <p:tag name="KSO_WM_SLIDE_BK_DARK_LIGHT" val="2"/>
  <p:tag name="KSO_WM_SLIDE_CAN_ADD_NAVIGATION" val="1"/>
  <p:tag name="KSO_WM_SLIDE_DIAGTYPE" val="m"/>
  <p:tag name="KSO_WM_SLIDE_ID" val="diagram20208437_1"/>
  <p:tag name="KSO_WM_SLIDE_INDEX" val="1"/>
  <p:tag name="KSO_WM_SLIDE_ITEM_CNT" val="0"/>
  <p:tag name="KSO_WM_SLIDE_LAYOUT" val="a_d"/>
  <p:tag name="KSO_WM_SLIDE_LAYOUT_CNT" val="1_1"/>
  <p:tag name="KSO_WM_SLIDE_LAYOUT_INFO" val="{&quot;backgroundInfo&quot;:[{&quot;bottom&quot;:0,&quot;bottomAbs&quot;:false,&quot;left&quot;:0,&quot;leftAbs&quot;:false,&quot;right&quot;:0,&quot;rightAbs&quot;:false,&quot;top&quot;:0,&quot;topAbs&quot;:false,&quot;type&quot;:&quot;general&quot;},{&quot;bottom&quot;:0,&quot;bottomAbs&quot;:false,&quot;left&quot;:0,&quot;leftAbs&quot;:false,&quot;right&quot;:0,&quot;rightAbs&quot;:false,&quot;top&quot;:0,&quot;topAbs&quot;:false,&quot;type&quot;:&quot;frame&quot;}],&quot;direction&quot;:1,&quot;id&quot;:&quot;2020-06-24T00:05:52&quot;,&quot;maxSize&quot;:{&quot;size1&quot;:68.799999999999997},&quot;minSize&quot;:{&quot;size1&quot;:55},&quot;normalSize&quot;:{&quot;size1&quot;:68.799999999999983},&quot;subLayout&quot;:[{&quot;id&quot;:&quot;2020-06-24T00:05:52&quot;,&quot;margin&quot;:{&quot;bottom&quot;:1.690000057220459,&quot;left&quot;:1.690000057220459,&quot;right&quot;:0.026000002399086952,&quot;top&quot;:1.690000057220459},&quot;type&quot;:0},{&quot;id&quot;:&quot;2020-06-24T00:05:52&quot;,&quot;margin&quot;:{&quot;bottom&quot;:3.380000114440918,&quot;left&quot;:1.2439998388290405,&quot;right&quot;:3.380000114440918,&quot;top&quot;:3.380000114440918},&quot;type&quot;:0}],&quot;type&quot;:0}"/>
  <p:tag name="KSO_WM_SLIDE_POSITION" val="132*96"/>
  <p:tag name="KSO_WM_SLIDE_RATIO" val="1.777778"/>
  <p:tag name="KSO_WM_SLIDE_SIZE" val="684*348"/>
  <p:tag name="KSO_WM_SLIDE_SUBTYPE" val="picTxt"/>
  <p:tag name="KSO_WM_SLIDE_SUPPORT_FEATURE_TYPE" val="3"/>
  <p:tag name="KSO_WM_SLIDE_TYPE" val="text"/>
  <p:tag name="KSO_WM_TAG_VERSION" val="1.0"/>
  <p:tag name="KSO_WM_TEMPLATE_ASSEMBLE_GROUPID" val="5ef2285c770fdf8a85bd468e"/>
  <p:tag name="KSO_WM_TEMPLATE_ASSEMBLE_XID" val="5ef2285c770fdf8a85bd468e"/>
  <p:tag name="KSO_WM_TEMPLATE_CATEGORY" val="diagram"/>
  <p:tag name="KSO_WM_TEMPLATE_COLOR_TYPE" val="1"/>
  <p:tag name="KSO_WM_TEMPLATE_INDEX" val="20208437"/>
  <p:tag name="KSO_WM_TEMPLATE_MASTER_TYPE" val="0"/>
  <p:tag name="KSO_WM_TEMPLATE_SUBCATEGORY" val="21"/>
</p:tagLst>
</file>

<file path=ppt/tags/tag773.xml><?xml version="1.0" encoding="utf-8"?>
<p:tagLst xmlns:p="http://schemas.openxmlformats.org/presentationml/2006/main">
  <p:tag name="AS_UNIQUEID" val="1058"/>
</p:tagLst>
</file>

<file path=ppt/tags/tag774.xml><?xml version="1.0" encoding="utf-8"?>
<p:tagLst xmlns:p="http://schemas.openxmlformats.org/presentationml/2006/main">
  <p:tag name="AS_UNIQUEID" val="1059"/>
</p:tagLst>
</file>

<file path=ppt/tags/tag775.xml><?xml version="1.0" encoding="utf-8"?>
<p:tagLst xmlns:p="http://schemas.openxmlformats.org/presentationml/2006/main">
  <p:tag name="AS_UNIQUEID" val="1060"/>
</p:tagLst>
</file>

<file path=ppt/tags/tag776.xml><?xml version="1.0" encoding="utf-8"?>
<p:tagLst xmlns:p="http://schemas.openxmlformats.org/presentationml/2006/main">
  <p:tag name="AS_UNIQUEID" val="1061"/>
</p:tagLst>
</file>

<file path=ppt/tags/tag777.xml><?xml version="1.0" encoding="utf-8"?>
<p:tagLst xmlns:p="http://schemas.openxmlformats.org/presentationml/2006/main">
  <p:tag name="AS_UNIQUEID" val="1062"/>
</p:tagLst>
</file>

<file path=ppt/tags/tag778.xml><?xml version="1.0" encoding="utf-8"?>
<p:tagLst xmlns:p="http://schemas.openxmlformats.org/presentationml/2006/main">
  <p:tag name="AS_UNIQUEID" val="1063"/>
</p:tagLst>
</file>

<file path=ppt/tags/tag779.xml><?xml version="1.0" encoding="utf-8"?>
<p:tagLst xmlns:p="http://schemas.openxmlformats.org/presentationml/2006/main">
  <p:tag name="AS_UNIQUEID" val="1064"/>
</p:tagLst>
</file>

<file path=ppt/tags/tag78.xml><?xml version="1.0" encoding="utf-8"?>
<p:tagLst xmlns:p="http://schemas.openxmlformats.org/presentationml/2006/main">
  <p:tag name="AS_UNIQUEID" val="369"/>
</p:tagLst>
</file>

<file path=ppt/tags/tag780.xml><?xml version="1.0" encoding="utf-8"?>
<p:tagLst xmlns:p="http://schemas.openxmlformats.org/presentationml/2006/main">
  <p:tag name="AS_UNIQUEID" val="1065"/>
</p:tagLst>
</file>

<file path=ppt/tags/tag781.xml><?xml version="1.0" encoding="utf-8"?>
<p:tagLst xmlns:p="http://schemas.openxmlformats.org/presentationml/2006/main">
  <p:tag name="AS_UNIQUEID" val="1066"/>
</p:tagLst>
</file>

<file path=ppt/tags/tag782.xml><?xml version="1.0" encoding="utf-8"?>
<p:tagLst xmlns:p="http://schemas.openxmlformats.org/presentationml/2006/main">
  <p:tag name="AS_UNIQUEID" val="1067"/>
</p:tagLst>
</file>

<file path=ppt/tags/tag783.xml><?xml version="1.0" encoding="utf-8"?>
<p:tagLst xmlns:p="http://schemas.openxmlformats.org/presentationml/2006/main">
  <p:tag name="AS_UNIQUEID" val="1068"/>
</p:tagLst>
</file>

<file path=ppt/tags/tag784.xml><?xml version="1.0" encoding="utf-8"?>
<p:tagLst xmlns:p="http://schemas.openxmlformats.org/presentationml/2006/main">
  <p:tag name="AS_UNIQUEID" val="1069"/>
</p:tagLst>
</file>

<file path=ppt/tags/tag785.xml><?xml version="1.0" encoding="utf-8"?>
<p:tagLst xmlns:p="http://schemas.openxmlformats.org/presentationml/2006/main">
  <p:tag name="AS_UNIQUEID" val="1070"/>
</p:tagLst>
</file>

<file path=ppt/tags/tag786.xml><?xml version="1.0" encoding="utf-8"?>
<p:tagLst xmlns:p="http://schemas.openxmlformats.org/presentationml/2006/main">
  <p:tag name="AS_UNIQUEID" val="1071"/>
  <p:tag name="KSO_WM_UNIT_PLACING_PICTURE_USER_VIEWPORT" val="{&quot;height&quot;:5100,&quot;width&quot;:8800}"/>
</p:tagLst>
</file>

<file path=ppt/tags/tag787.xml><?xml version="1.0" encoding="utf-8"?>
<p:tagLst xmlns:p="http://schemas.openxmlformats.org/presentationml/2006/main">
  <p:tag name="AS_UNIQUEID" val="1072"/>
</p:tagLst>
</file>

<file path=ppt/tags/tag788.xml><?xml version="1.0" encoding="utf-8"?>
<p:tagLst xmlns:p="http://schemas.openxmlformats.org/presentationml/2006/main">
  <p:tag name="AS_UNIQUEID" val="1073"/>
</p:tagLst>
</file>

<file path=ppt/tags/tag789.xml><?xml version="1.0" encoding="utf-8"?>
<p:tagLst xmlns:p="http://schemas.openxmlformats.org/presentationml/2006/main">
  <p:tag name="AS_UNIQUEID" val="1074"/>
</p:tagLst>
</file>

<file path=ppt/tags/tag79.xml><?xml version="1.0" encoding="utf-8"?>
<p:tagLst xmlns:p="http://schemas.openxmlformats.org/presentationml/2006/main">
  <p:tag name="AS_UNIQUEID" val="370"/>
</p:tagLst>
</file>

<file path=ppt/tags/tag790.xml><?xml version="1.0" encoding="utf-8"?>
<p:tagLst xmlns:p="http://schemas.openxmlformats.org/presentationml/2006/main">
  <p:tag name="AS_UNIQUEID" val="1075"/>
</p:tagLst>
</file>

<file path=ppt/tags/tag791.xml><?xml version="1.0" encoding="utf-8"?>
<p:tagLst xmlns:p="http://schemas.openxmlformats.org/presentationml/2006/main">
  <p:tag name="AS_UNIQUEID" val="1076"/>
</p:tagLst>
</file>

<file path=ppt/tags/tag792.xml><?xml version="1.0" encoding="utf-8"?>
<p:tagLst xmlns:p="http://schemas.openxmlformats.org/presentationml/2006/main">
  <p:tag name="AS_UNIQUEID" val="1077"/>
</p:tagLst>
</file>

<file path=ppt/tags/tag793.xml><?xml version="1.0" encoding="utf-8"?>
<p:tagLst xmlns:p="http://schemas.openxmlformats.org/presentationml/2006/main">
  <p:tag name="AS_UNIQUEID" val="1078"/>
</p:tagLst>
</file>

<file path=ppt/tags/tag794.xml><?xml version="1.0" encoding="utf-8"?>
<p:tagLst xmlns:p="http://schemas.openxmlformats.org/presentationml/2006/main">
  <p:tag name="AS_UNIQUEID" val="1079"/>
</p:tagLst>
</file>

<file path=ppt/tags/tag795.xml><?xml version="1.0" encoding="utf-8"?>
<p:tagLst xmlns:p="http://schemas.openxmlformats.org/presentationml/2006/main">
  <p:tag name="AS_UNIQUEID" val="1080"/>
</p:tagLst>
</file>

<file path=ppt/tags/tag796.xml><?xml version="1.0" encoding="utf-8"?>
<p:tagLst xmlns:p="http://schemas.openxmlformats.org/presentationml/2006/main">
  <p:tag name="AS_UNIQUEID" val="1081"/>
</p:tagLst>
</file>

<file path=ppt/tags/tag797.xml><?xml version="1.0" encoding="utf-8"?>
<p:tagLst xmlns:p="http://schemas.openxmlformats.org/presentationml/2006/main">
  <p:tag name="AS_UNIQUEID" val="1082"/>
</p:tagLst>
</file>

<file path=ppt/tags/tag798.xml><?xml version="1.0" encoding="utf-8"?>
<p:tagLst xmlns:p="http://schemas.openxmlformats.org/presentationml/2006/main">
  <p:tag name="AS_UNIQUEID" val="1083"/>
</p:tagLst>
</file>

<file path=ppt/tags/tag799.xml><?xml version="1.0" encoding="utf-8"?>
<p:tagLst xmlns:p="http://schemas.openxmlformats.org/presentationml/2006/main">
  <p:tag name="AS_UNIQUEID" val="1084"/>
  <p:tag name="KSO_WM_BEAUTIFY_FLAG" val="#wm#"/>
  <p:tag name="KSO_WM_DIAGRAM_GROUP_CODE" val="m1-1"/>
  <p:tag name="KSO_WM_TAG_VERSION" val="1.0"/>
  <p:tag name="KSO_WM_TEMPLATE_CATEGORY" val="diagram"/>
  <p:tag name="KSO_WM_TEMPLATE_INDEX" val="769"/>
  <p:tag name="KSO_WM_UNIT_CLEAR" val="1"/>
  <p:tag name="KSO_WM_UNIT_ID" val="diagram769_5*m_i*1_1"/>
  <p:tag name="KSO_WM_UNIT_INDEX" val="1_1"/>
  <p:tag name="KSO_WM_UNIT_LAYERLEVEL" val="1_1"/>
  <p:tag name="KSO_WM_UNIT_LINE_FILL_TYPE" val="2"/>
  <p:tag name="KSO_WM_UNIT_LINE_FORE_SCHEMECOLOR_INDEX" val="10"/>
  <p:tag name="KSO_WM_UNIT_TYPE" val="m_i"/>
</p:tagLst>
</file>

<file path=ppt/tags/tag8.xml><?xml version="1.0" encoding="utf-8"?>
<p:tagLst xmlns:p="http://schemas.openxmlformats.org/presentationml/2006/main">
  <p:tag name="AS_UNIQUEID" val="299"/>
</p:tagLst>
</file>

<file path=ppt/tags/tag80.xml><?xml version="1.0" encoding="utf-8"?>
<p:tagLst xmlns:p="http://schemas.openxmlformats.org/presentationml/2006/main">
  <p:tag name="AS_UNIQUEID" val="371"/>
</p:tagLst>
</file>

<file path=ppt/tags/tag800.xml><?xml version="1.0" encoding="utf-8"?>
<p:tagLst xmlns:p="http://schemas.openxmlformats.org/presentationml/2006/main">
  <p:tag name="AS_UNIQUEID" val="1085"/>
  <p:tag name="KSO_WM_BEAUTIFY_FLAG" val="#wm#"/>
  <p:tag name="KSO_WM_DIAGRAM_GROUP_CODE" val="m1-1"/>
  <p:tag name="KSO_WM_TAG_VERSION" val="1.0"/>
  <p:tag name="KSO_WM_TEMPLATE_CATEGORY" val="diagram"/>
  <p:tag name="KSO_WM_TEMPLATE_INDEX" val="769"/>
  <p:tag name="KSO_WM_UNIT_CLEAR" val="1"/>
  <p:tag name="KSO_WM_UNIT_ID" val="diagram769_5*m_i*1_2"/>
  <p:tag name="KSO_WM_UNIT_INDEX" val="1_2"/>
  <p:tag name="KSO_WM_UNIT_LAYERLEVEL" val="1_1"/>
  <p:tag name="KSO_WM_UNIT_LINE_FILL_TYPE" val="2"/>
  <p:tag name="KSO_WM_UNIT_LINE_FORE_SCHEMECOLOR_INDEX" val="10"/>
  <p:tag name="KSO_WM_UNIT_TYPE" val="m_i"/>
</p:tagLst>
</file>

<file path=ppt/tags/tag801.xml><?xml version="1.0" encoding="utf-8"?>
<p:tagLst xmlns:p="http://schemas.openxmlformats.org/presentationml/2006/main">
  <p:tag name="AS_UNIQUEID" val="1086"/>
  <p:tag name="KSO_WM_BEAUTIFY_FLAG" val="#wm#"/>
  <p:tag name="KSO_WM_DIAGRAM_GROUP_CODE" val="m1-1"/>
  <p:tag name="KSO_WM_TAG_VERSION" val="1.0"/>
  <p:tag name="KSO_WM_TEMPLATE_CATEGORY" val="diagram"/>
  <p:tag name="KSO_WM_TEMPLATE_INDEX" val="769"/>
  <p:tag name="KSO_WM_UNIT_CLEAR" val="1"/>
  <p:tag name="KSO_WM_UNIT_COMPATIBLE" val="0"/>
  <p:tag name="KSO_WM_UNIT_FILL_FORE_SCHEMECOLOR_INDEX" val="5"/>
  <p:tag name="KSO_WM_UNIT_FILL_TYPE" val="1"/>
  <p:tag name="KSO_WM_UNIT_HIGHLIGHT" val="0"/>
  <p:tag name="KSO_WM_UNIT_ID" val="diagram769_5*m_h_a*1_1_1"/>
  <p:tag name="KSO_WM_UNIT_INDEX" val="1_1_1"/>
  <p:tag name="KSO_WM_UNIT_LAYERLEVEL" val="1_1_1"/>
  <p:tag name="KSO_WM_UNIT_PRESET_TEXT" val="LOREM"/>
  <p:tag name="KSO_WM_UNIT_TEXT_FILL_FORE_SCHEMECOLOR_INDEX" val="14"/>
  <p:tag name="KSO_WM_UNIT_TEXT_FILL_TYPE" val="1"/>
  <p:tag name="KSO_WM_UNIT_TYPE" val="m_h_a"/>
  <p:tag name="KSO_WM_UNIT_VALUE" val="16"/>
</p:tagLst>
</file>

<file path=ppt/tags/tag802.xml><?xml version="1.0" encoding="utf-8"?>
<p:tagLst xmlns:p="http://schemas.openxmlformats.org/presentationml/2006/main">
  <p:tag name="AS_UNIQUEID" val="1087"/>
  <p:tag name="KSO_WM_BEAUTIFY_FLAG" val="#wm#"/>
  <p:tag name="KSO_WM_DIAGRAM_GROUP_CODE" val="m1-1"/>
  <p:tag name="KSO_WM_TAG_VERSION" val="1.0"/>
  <p:tag name="KSO_WM_TEMPLATE_CATEGORY" val="diagram"/>
  <p:tag name="KSO_WM_TEMPLATE_INDEX" val="769"/>
  <p:tag name="KSO_WM_UNIT_CLEAR" val="1"/>
  <p:tag name="KSO_WM_UNIT_COMPATIBLE" val="0"/>
  <p:tag name="KSO_WM_UNIT_FILL_FORE_SCHEMECOLOR_INDEX" val="6"/>
  <p:tag name="KSO_WM_UNIT_FILL_TYPE" val="1"/>
  <p:tag name="KSO_WM_UNIT_HIGHLIGHT" val="0"/>
  <p:tag name="KSO_WM_UNIT_ID" val="diagram769_5*m_h_a*1_2_1"/>
  <p:tag name="KSO_WM_UNIT_INDEX" val="1_2_1"/>
  <p:tag name="KSO_WM_UNIT_LAYERLEVEL" val="1_1_1"/>
  <p:tag name="KSO_WM_UNIT_PRESET_TEXT" val="LOREM"/>
  <p:tag name="KSO_WM_UNIT_TEXT_FILL_FORE_SCHEMECOLOR_INDEX" val="14"/>
  <p:tag name="KSO_WM_UNIT_TEXT_FILL_TYPE" val="1"/>
  <p:tag name="KSO_WM_UNIT_TYPE" val="m_h_a"/>
  <p:tag name="KSO_WM_UNIT_VALUE" val="16"/>
</p:tagLst>
</file>

<file path=ppt/tags/tag803.xml><?xml version="1.0" encoding="utf-8"?>
<p:tagLst xmlns:p="http://schemas.openxmlformats.org/presentationml/2006/main">
  <p:tag name="AS_UNIQUEID" val="1088"/>
  <p:tag name="KSO_WM_BEAUTIFY_FLAG" val="#wm#"/>
  <p:tag name="KSO_WM_DIAGRAM_GROUP_CODE" val="m1-1"/>
  <p:tag name="KSO_WM_TAG_VERSION" val="1.0"/>
  <p:tag name="KSO_WM_TEMPLATE_CATEGORY" val="diagram"/>
  <p:tag name="KSO_WM_TEMPLATE_INDEX" val="769"/>
  <p:tag name="KSO_WM_UNIT_CLEAR" val="1"/>
  <p:tag name="KSO_WM_UNIT_FILL_FORE_SCHEMECOLOR_INDEX" val="5"/>
  <p:tag name="KSO_WM_UNIT_FILL_TYPE" val="1"/>
  <p:tag name="KSO_WM_UNIT_ID" val="diagram769_5*m_i*1_3"/>
  <p:tag name="KSO_WM_UNIT_INDEX" val="1_3"/>
  <p:tag name="KSO_WM_UNIT_LAYERLEVEL" val="1_1"/>
  <p:tag name="KSO_WM_UNIT_TEXT_FILL_FORE_SCHEMECOLOR_INDEX" val="14"/>
  <p:tag name="KSO_WM_UNIT_TEXT_FILL_TYPE" val="1"/>
  <p:tag name="KSO_WM_UNIT_TYPE" val="m_i"/>
</p:tagLst>
</file>

<file path=ppt/tags/tag804.xml><?xml version="1.0" encoding="utf-8"?>
<p:tagLst xmlns:p="http://schemas.openxmlformats.org/presentationml/2006/main">
  <p:tag name="AS_UNIQUEID" val="1089"/>
  <p:tag name="KSO_WM_BEAUTIFY_FLAG" val="#wm#"/>
  <p:tag name="KSO_WM_DIAGRAM_GROUP_CODE" val="m1-1"/>
  <p:tag name="KSO_WM_TAG_VERSION" val="1.0"/>
  <p:tag name="KSO_WM_TEMPLATE_CATEGORY" val="diagram"/>
  <p:tag name="KSO_WM_TEMPLATE_INDEX" val="769"/>
  <p:tag name="KSO_WM_UNIT_CLEAR" val="1"/>
  <p:tag name="KSO_WM_UNIT_COMPATIBLE" val="0"/>
  <p:tag name="KSO_WM_UNIT_HIGHLIGHT" val="0"/>
  <p:tag name="KSO_WM_UNIT_ID" val="diagram769_5*m_h_f*1_1_1"/>
  <p:tag name="KSO_WM_UNIT_INDEX" val="1_1_1"/>
  <p:tag name="KSO_WM_UNIT_LAYERLEVEL" val="1_1_1"/>
  <p:tag name="KSO_WM_UNIT_PRESET_TEXT_INDEX" val="4"/>
  <p:tag name="KSO_WM_UNIT_PRESET_TEXT_LEN" val="40"/>
  <p:tag name="KSO_WM_UNIT_TEXT_FILL_FORE_SCHEMECOLOR_INDEX" val="13"/>
  <p:tag name="KSO_WM_UNIT_TEXT_FILL_TYPE" val="1"/>
  <p:tag name="KSO_WM_UNIT_TYPE" val="m_h_f"/>
  <p:tag name="KSO_WM_UNIT_VALUE" val="24"/>
</p:tagLst>
</file>

<file path=ppt/tags/tag805.xml><?xml version="1.0" encoding="utf-8"?>
<p:tagLst xmlns:p="http://schemas.openxmlformats.org/presentationml/2006/main">
  <p:tag name="AS_UNIQUEID" val="1090"/>
  <p:tag name="KSO_WM_BEAUTIFY_FLAG" val="#wm#"/>
  <p:tag name="KSO_WM_DIAGRAM_GROUP_CODE" val="m1-1"/>
  <p:tag name="KSO_WM_TAG_VERSION" val="1.0"/>
  <p:tag name="KSO_WM_TEMPLATE_CATEGORY" val="diagram"/>
  <p:tag name="KSO_WM_TEMPLATE_INDEX" val="769"/>
  <p:tag name="KSO_WM_UNIT_CLEAR" val="1"/>
  <p:tag name="KSO_WM_UNIT_COMPATIBLE" val="0"/>
  <p:tag name="KSO_WM_UNIT_HIGHLIGHT" val="0"/>
  <p:tag name="KSO_WM_UNIT_ID" val="diagram769_5*m_h_f*1_2_1"/>
  <p:tag name="KSO_WM_UNIT_INDEX" val="1_2_1"/>
  <p:tag name="KSO_WM_UNIT_LAYERLEVEL" val="1_1_1"/>
  <p:tag name="KSO_WM_UNIT_PRESET_TEXT_INDEX" val="4"/>
  <p:tag name="KSO_WM_UNIT_PRESET_TEXT_LEN" val="40"/>
  <p:tag name="KSO_WM_UNIT_TEXT_FILL_FORE_SCHEMECOLOR_INDEX" val="13"/>
  <p:tag name="KSO_WM_UNIT_TEXT_FILL_TYPE" val="1"/>
  <p:tag name="KSO_WM_UNIT_TYPE" val="m_h_f"/>
  <p:tag name="KSO_WM_UNIT_VALUE" val="24"/>
</p:tagLst>
</file>

<file path=ppt/tags/tag806.xml><?xml version="1.0" encoding="utf-8"?>
<p:tagLst xmlns:p="http://schemas.openxmlformats.org/presentationml/2006/main">
  <p:tag name="AS_UNIQUEID" val="1091"/>
</p:tagLst>
</file>

<file path=ppt/tags/tag807.xml><?xml version="1.0" encoding="utf-8"?>
<p:tagLst xmlns:p="http://schemas.openxmlformats.org/presentationml/2006/main">
  <p:tag name="AS_UNIQUEID" val="1092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1"/>
  <p:tag name="KSO_WM_UNIT_INDEX" val="1_1"/>
  <p:tag name="KSO_WM_UNIT_LAYERLEVEL" val="1_1"/>
  <p:tag name="KSO_WM_UNIT_TYPE" val="m_i"/>
  <p:tag name="KSO_WM_UNIT_USESOURCEFORMAT_APPLY" val="1"/>
</p:tagLst>
</file>

<file path=ppt/tags/tag808.xml><?xml version="1.0" encoding="utf-8"?>
<p:tagLst xmlns:p="http://schemas.openxmlformats.org/presentationml/2006/main">
  <p:tag name="AS_UNIQUEID" val="1093"/>
  <p:tag name="KSO_WM_BEAUTIFY_FLAG" val="#wm#"/>
  <p:tag name="KSO_WM_TAG_VERSION" val="1.0"/>
  <p:tag name="KSO_WM_TEMPLATE_CATEGORY" val="diagram"/>
  <p:tag name="KSO_WM_TEMPLATE_INDEX" val="160253"/>
  <p:tag name="KSO_WM_UNIT_ID" val="diagram160253_4*i*1"/>
  <p:tag name="KSO_WM_UNIT_INDEX" val="1"/>
  <p:tag name="KSO_WM_UNIT_TYPE" val="i"/>
</p:tagLst>
</file>

<file path=ppt/tags/tag809.xml><?xml version="1.0" encoding="utf-8"?>
<p:tagLst xmlns:p="http://schemas.openxmlformats.org/presentationml/2006/main">
  <p:tag name="AS_UNIQUEID" val="1094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2"/>
  <p:tag name="KSO_WM_UNIT_INDEX" val="1_2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81.xml><?xml version="1.0" encoding="utf-8"?>
<p:tagLst xmlns:p="http://schemas.openxmlformats.org/presentationml/2006/main">
  <p:tag name="AS_UNIQUEID" val="372"/>
</p:tagLst>
</file>

<file path=ppt/tags/tag810.xml><?xml version="1.0" encoding="utf-8"?>
<p:tagLst xmlns:p="http://schemas.openxmlformats.org/presentationml/2006/main">
  <p:tag name="AS_UNIQUEID" val="1095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COMPATIBLE" val="0"/>
  <p:tag name="KSO_WM_UNIT_DIAGRAM_SCHEMECOLOR_ID" val="2"/>
  <p:tag name="KSO_WM_UNIT_FILL_FORE_SCHEMECOLOR_INDEX" val="5"/>
  <p:tag name="KSO_WM_UNIT_FILL_TYPE" val="1"/>
  <p:tag name="KSO_WM_UNIT_HIGHLIGHT" val="0"/>
  <p:tag name="KSO_WM_UNIT_ID" val="diagram160253_4*m_h_f*1_1_1"/>
  <p:tag name="KSO_WM_UNIT_INDEX" val="1_1_1"/>
  <p:tag name="KSO_WM_UNIT_LAYERLEVEL" val="1_1_1"/>
  <p:tag name="KSO_WM_UNIT_PRESET_TEXT_INDEX" val="4"/>
  <p:tag name="KSO_WM_UNIT_PRESET_TEXT_LEN" val="12"/>
  <p:tag name="KSO_WM_UNIT_TEXT_FILL_FORE_SCHEMECOLOR_INDEX" val="14"/>
  <p:tag name="KSO_WM_UNIT_TEXT_FILL_TYPE" val="1"/>
  <p:tag name="KSO_WM_UNIT_TYPE" val="m_h_f"/>
  <p:tag name="KSO_WM_UNIT_USESOURCEFORMAT_APPLY" val="1"/>
  <p:tag name="KSO_WM_UNIT_VALUE" val="30"/>
</p:tagLst>
</file>

<file path=ppt/tags/tag811.xml><?xml version="1.0" encoding="utf-8"?>
<p:tagLst xmlns:p="http://schemas.openxmlformats.org/presentationml/2006/main">
  <p:tag name="AS_UNIQUEID" val="1096"/>
  <p:tag name="KSO_WM_BEAUTIFY_FLAG" val="#wm#"/>
  <p:tag name="KSO_WM_TAG_VERSION" val="1.0"/>
  <p:tag name="KSO_WM_TEMPLATE_CATEGORY" val="diagram"/>
  <p:tag name="KSO_WM_TEMPLATE_INDEX" val="160253"/>
  <p:tag name="KSO_WM_UNIT_ID" val="diagram160253_4*i*6"/>
  <p:tag name="KSO_WM_UNIT_INDEX" val="6"/>
  <p:tag name="KSO_WM_UNIT_TYPE" val="i"/>
</p:tagLst>
</file>

<file path=ppt/tags/tag812.xml><?xml version="1.0" encoding="utf-8"?>
<p:tagLst xmlns:p="http://schemas.openxmlformats.org/presentationml/2006/main">
  <p:tag name="AS_UNIQUEID" val="1097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COMPATIBLE" val="0"/>
  <p:tag name="KSO_WM_UNIT_DIAGRAM_SCHEMECOLOR_ID" val="2"/>
  <p:tag name="KSO_WM_UNIT_HIGHLIGHT" val="0"/>
  <p:tag name="KSO_WM_UNIT_ID" val="diagram160253_4*m_h_f*1_2_1"/>
  <p:tag name="KSO_WM_UNIT_INDEX" val="1_2_1"/>
  <p:tag name="KSO_WM_UNIT_LAYERLEVEL" val="1_1_1"/>
  <p:tag name="KSO_WM_UNIT_PRESET_TEXT_INDEX" val="4"/>
  <p:tag name="KSO_WM_UNIT_PRESET_TEXT_LEN" val="26"/>
  <p:tag name="KSO_WM_UNIT_TEXT_FILL_FORE_SCHEMECOLOR_INDEX" val="13"/>
  <p:tag name="KSO_WM_UNIT_TEXT_FILL_TYPE" val="1"/>
  <p:tag name="KSO_WM_UNIT_TYPE" val="m_h_f"/>
  <p:tag name="KSO_WM_UNIT_USESOURCEFORMAT_APPLY" val="1"/>
  <p:tag name="KSO_WM_UNIT_VALUE" val="38"/>
</p:tagLst>
</file>

<file path=ppt/tags/tag813.xml><?xml version="1.0" encoding="utf-8"?>
<p:tagLst xmlns:p="http://schemas.openxmlformats.org/presentationml/2006/main">
  <p:tag name="AS_UNIQUEID" val="1098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3"/>
  <p:tag name="KSO_WM_UNIT_INDEX" val="1_3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814.xml><?xml version="1.0" encoding="utf-8"?>
<p:tagLst xmlns:p="http://schemas.openxmlformats.org/presentationml/2006/main">
  <p:tag name="AS_UNIQUEID" val="1099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FILL_FORE_SCHEMECOLOR_INDEX" val="6"/>
  <p:tag name="KSO_WM_UNIT_FILL_TYPE" val="1"/>
  <p:tag name="KSO_WM_UNIT_ID" val="diagram160253_4*m_i*1_4"/>
  <p:tag name="KSO_WM_UNIT_INDEX" val="1_4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815.xml><?xml version="1.0" encoding="utf-8"?>
<p:tagLst xmlns:p="http://schemas.openxmlformats.org/presentationml/2006/main">
  <p:tag name="AS_UNIQUEID" val="1100"/>
  <p:tag name="KSO_WM_BEAUTIFY_FLAG" val="#wm#"/>
  <p:tag name="KSO_WM_TAG_VERSION" val="1.0"/>
  <p:tag name="KSO_WM_TEMPLATE_CATEGORY" val="diagram"/>
  <p:tag name="KSO_WM_TEMPLATE_INDEX" val="160253"/>
  <p:tag name="KSO_WM_UNIT_ID" val="diagram160253_4*i*13"/>
  <p:tag name="KSO_WM_UNIT_INDEX" val="13"/>
  <p:tag name="KSO_WM_UNIT_TYPE" val="i"/>
</p:tagLst>
</file>

<file path=ppt/tags/tag816.xml><?xml version="1.0" encoding="utf-8"?>
<p:tagLst xmlns:p="http://schemas.openxmlformats.org/presentationml/2006/main">
  <p:tag name="AS_UNIQUEID" val="1101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5"/>
  <p:tag name="KSO_WM_UNIT_INDEX" val="1_5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817.xml><?xml version="1.0" encoding="utf-8"?>
<p:tagLst xmlns:p="http://schemas.openxmlformats.org/presentationml/2006/main">
  <p:tag name="AS_UNIQUEID" val="1102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FILL_FORE_SCHEMECOLOR_INDEX" val="6"/>
  <p:tag name="KSO_WM_UNIT_FILL_TYPE" val="1"/>
  <p:tag name="KSO_WM_UNIT_ID" val="diagram160253_4*m_i*1_6"/>
  <p:tag name="KSO_WM_UNIT_INDEX" val="1_6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818.xml><?xml version="1.0" encoding="utf-8"?>
<p:tagLst xmlns:p="http://schemas.openxmlformats.org/presentationml/2006/main">
  <p:tag name="AS_UNIQUEID" val="1103"/>
  <p:tag name="KSO_WM_BEAUTIFY_FLAG" val="#wm#"/>
  <p:tag name="KSO_WM_TAG_VERSION" val="1.0"/>
  <p:tag name="KSO_WM_TEMPLATE_CATEGORY" val="diagram"/>
  <p:tag name="KSO_WM_TEMPLATE_INDEX" val="160253"/>
  <p:tag name="KSO_WM_UNIT_ID" val="diagram160253_4*i*20"/>
  <p:tag name="KSO_WM_UNIT_INDEX" val="20"/>
  <p:tag name="KSO_WM_UNIT_TYPE" val="i"/>
</p:tagLst>
</file>

<file path=ppt/tags/tag819.xml><?xml version="1.0" encoding="utf-8"?>
<p:tagLst xmlns:p="http://schemas.openxmlformats.org/presentationml/2006/main">
  <p:tag name="AS_UNIQUEID" val="1104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7"/>
  <p:tag name="KSO_WM_UNIT_INDEX" val="1_7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82.xml><?xml version="1.0" encoding="utf-8"?>
<p:tagLst xmlns:p="http://schemas.openxmlformats.org/presentationml/2006/main">
  <p:tag name="AS_UNIQUEID" val="373"/>
</p:tagLst>
</file>

<file path=ppt/tags/tag820.xml><?xml version="1.0" encoding="utf-8"?>
<p:tagLst xmlns:p="http://schemas.openxmlformats.org/presentationml/2006/main">
  <p:tag name="AS_UNIQUEID" val="1105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FILL_FORE_SCHEMECOLOR_INDEX" val="6"/>
  <p:tag name="KSO_WM_UNIT_FILL_TYPE" val="1"/>
  <p:tag name="KSO_WM_UNIT_ID" val="diagram160253_4*m_i*1_8"/>
  <p:tag name="KSO_WM_UNIT_INDEX" val="1_8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821.xml><?xml version="1.0" encoding="utf-8"?>
<p:tagLst xmlns:p="http://schemas.openxmlformats.org/presentationml/2006/main">
  <p:tag name="AS_UNIQUEID" val="1106"/>
  <p:tag name="KSO_WM_BEAUTIFY_FLAG" val="#wm#"/>
  <p:tag name="KSO_WM_TAG_VERSION" val="1.0"/>
  <p:tag name="KSO_WM_TEMPLATE_CATEGORY" val="diagram"/>
  <p:tag name="KSO_WM_TEMPLATE_INDEX" val="160253"/>
  <p:tag name="KSO_WM_UNIT_ID" val="diagram160253_4*i*27"/>
  <p:tag name="KSO_WM_UNIT_INDEX" val="27"/>
  <p:tag name="KSO_WM_UNIT_TYPE" val="i"/>
</p:tagLst>
</file>

<file path=ppt/tags/tag822.xml><?xml version="1.0" encoding="utf-8"?>
<p:tagLst xmlns:p="http://schemas.openxmlformats.org/presentationml/2006/main">
  <p:tag name="AS_UNIQUEID" val="1107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9"/>
  <p:tag name="KSO_WM_UNIT_INDEX" val="1_9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823.xml><?xml version="1.0" encoding="utf-8"?>
<p:tagLst xmlns:p="http://schemas.openxmlformats.org/presentationml/2006/main">
  <p:tag name="AS_UNIQUEID" val="1108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FILL_FORE_SCHEMECOLOR_INDEX" val="6"/>
  <p:tag name="KSO_WM_UNIT_FILL_TYPE" val="1"/>
  <p:tag name="KSO_WM_UNIT_ID" val="diagram160253_4*m_i*1_10"/>
  <p:tag name="KSO_WM_UNIT_INDEX" val="1_10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824.xml><?xml version="1.0" encoding="utf-8"?>
<p:tagLst xmlns:p="http://schemas.openxmlformats.org/presentationml/2006/main">
  <p:tag name="AS_UNIQUEID" val="1109"/>
</p:tagLst>
</file>

<file path=ppt/tags/tag825.xml><?xml version="1.0" encoding="utf-8"?>
<p:tagLst xmlns:p="http://schemas.openxmlformats.org/presentationml/2006/main">
  <p:tag name="AS_UNIQUEID" val="1110"/>
</p:tagLst>
</file>

<file path=ppt/tags/tag826.xml><?xml version="1.0" encoding="utf-8"?>
<p:tagLst xmlns:p="http://schemas.openxmlformats.org/presentationml/2006/main">
  <p:tag name="AS_UNIQUEID" val="1111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6"/>
  <p:tag name="KSO_WM_UNIT_FILL_TYPE" val="1"/>
  <p:tag name="KSO_WM_UNIT_HIGHLIGHT" val="0"/>
  <p:tag name="KSO_WM_UNIT_ID" val="diagram20165051_1*l_h_i*1_3_1"/>
  <p:tag name="KSO_WM_UNIT_INDEX" val="1_3_1"/>
  <p:tag name="KSO_WM_UNIT_LAYERLEVEL" val="1_1_1"/>
  <p:tag name="KSO_WM_UNIT_SHADOW_SCHEMECOLOR_INDEX" val="13"/>
  <p:tag name="KSO_WM_UNIT_TEXT_FILL_FORE_SCHEMECOLOR_INDEX" val="13"/>
  <p:tag name="KSO_WM_UNIT_TEXT_FILL_TYPE" val="1"/>
  <p:tag name="KSO_WM_UNIT_TYPE" val="l_h_i"/>
</p:tagLst>
</file>

<file path=ppt/tags/tag827.xml><?xml version="1.0" encoding="utf-8"?>
<p:tagLst xmlns:p="http://schemas.openxmlformats.org/presentationml/2006/main">
  <p:tag name="AS_UNIQUEID" val="1112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8"/>
  <p:tag name="KSO_WM_UNIT_FILL_TYPE" val="1"/>
  <p:tag name="KSO_WM_UNIT_HIGHLIGHT" val="0"/>
  <p:tag name="KSO_WM_UNIT_ID" val="diagram20165051_1*l_h_i*1_2_1"/>
  <p:tag name="KSO_WM_UNIT_INDEX" val="1_2_1"/>
  <p:tag name="KSO_WM_UNIT_LAYERLEVEL" val="1_1_1"/>
  <p:tag name="KSO_WM_UNIT_SHADOW_SCHEMECOLOR_INDEX" val="13"/>
  <p:tag name="KSO_WM_UNIT_TEXT_FILL_FORE_SCHEMECOLOR_INDEX" val="13"/>
  <p:tag name="KSO_WM_UNIT_TEXT_FILL_TYPE" val="1"/>
  <p:tag name="KSO_WM_UNIT_TYPE" val="l_h_i"/>
</p:tagLst>
</file>

<file path=ppt/tags/tag828.xml><?xml version="1.0" encoding="utf-8"?>
<p:tagLst xmlns:p="http://schemas.openxmlformats.org/presentationml/2006/main">
  <p:tag name="AS_UNIQUEID" val="1113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5051_1*l_h_i*1_1_1"/>
  <p:tag name="KSO_WM_UNIT_INDEX" val="1_1_1"/>
  <p:tag name="KSO_WM_UNIT_LAYERLEVEL" val="1_1_1"/>
  <p:tag name="KSO_WM_UNIT_SHADOW_SCHEMECOLOR_INDEX" val="13"/>
  <p:tag name="KSO_WM_UNIT_TEXT_FILL_FORE_SCHEMECOLOR_INDEX" val="13"/>
  <p:tag name="KSO_WM_UNIT_TEXT_FILL_TYPE" val="1"/>
  <p:tag name="KSO_WM_UNIT_TYPE" val="l_h_i"/>
</p:tagLst>
</file>

<file path=ppt/tags/tag829.xml><?xml version="1.0" encoding="utf-8"?>
<p:tagLst xmlns:p="http://schemas.openxmlformats.org/presentationml/2006/main">
  <p:tag name="AS_UNIQUEID" val="1114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7"/>
  <p:tag name="KSO_WM_UNIT_FILL_TYPE" val="1"/>
  <p:tag name="KSO_WM_UNIT_HIGHLIGHT" val="0"/>
  <p:tag name="KSO_WM_UNIT_ID" val="diagram20165051_1*l_h_i*1_4_3"/>
  <p:tag name="KSO_WM_UNIT_INDEX" val="1_4_3"/>
  <p:tag name="KSO_WM_UNIT_LAYERLEVEL" val="1_1_1"/>
  <p:tag name="KSO_WM_UNIT_SHADOW_SCHEMECOLOR_INDEX" val="13"/>
  <p:tag name="KSO_WM_UNIT_TEXT_FILL_FORE_SCHEMECOLOR_INDEX" val="13"/>
  <p:tag name="KSO_WM_UNIT_TEXT_FILL_TYPE" val="1"/>
  <p:tag name="KSO_WM_UNIT_TYPE" val="l_h_i"/>
</p:tagLst>
</file>

<file path=ppt/tags/tag83.xml><?xml version="1.0" encoding="utf-8"?>
<p:tagLst xmlns:p="http://schemas.openxmlformats.org/presentationml/2006/main">
  <p:tag name="AS_UNIQUEID" val="374"/>
</p:tagLst>
</file>

<file path=ppt/tags/tag830.xml><?xml version="1.0" encoding="utf-8"?>
<p:tagLst xmlns:p="http://schemas.openxmlformats.org/presentationml/2006/main">
  <p:tag name="AS_UNIQUEID" val="1115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165051_1*l_h_i*1_1_2"/>
  <p:tag name="KSO_WM_UNIT_INDEX" val="1_1_2"/>
  <p:tag name="KSO_WM_UNIT_LAYERLEVEL" val="1_1_1"/>
  <p:tag name="KSO_WM_UNIT_TEXT_FILL_FORE_SCHEMECOLOR_INDEX" val="13"/>
  <p:tag name="KSO_WM_UNIT_TEXT_FILL_TYPE" val="1"/>
  <p:tag name="KSO_WM_UNIT_TYPE" val="l_h_i"/>
</p:tagLst>
</file>

<file path=ppt/tags/tag831.xml><?xml version="1.0" encoding="utf-8"?>
<p:tagLst xmlns:p="http://schemas.openxmlformats.org/presentationml/2006/main">
  <p:tag name="AS_UNIQUEID" val="1116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5051_1*l_h_i*1_1_3"/>
  <p:tag name="KSO_WM_UNIT_INDEX" val="1_1_3"/>
  <p:tag name="KSO_WM_UNIT_LAYERLEVEL" val="1_1_1"/>
  <p:tag name="KSO_WM_UNIT_SHADOW_SCHEMECOLOR_INDEX" val="13"/>
  <p:tag name="KSO_WM_UNIT_TEXT_FILL_FORE_SCHEMECOLOR_INDEX" val="13"/>
  <p:tag name="KSO_WM_UNIT_TEXT_FILL_TYPE" val="1"/>
  <p:tag name="KSO_WM_UNIT_TYPE" val="l_h_i"/>
</p:tagLst>
</file>

<file path=ppt/tags/tag832.xml><?xml version="1.0" encoding="utf-8"?>
<p:tagLst xmlns:p="http://schemas.openxmlformats.org/presentationml/2006/main">
  <p:tag name="AS_UNIQUEID" val="1117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165051_1*l_h_i*1_2_2"/>
  <p:tag name="KSO_WM_UNIT_INDEX" val="1_2_2"/>
  <p:tag name="KSO_WM_UNIT_LAYERLEVEL" val="1_1_1"/>
  <p:tag name="KSO_WM_UNIT_TEXT_FILL_FORE_SCHEMECOLOR_INDEX" val="13"/>
  <p:tag name="KSO_WM_UNIT_TEXT_FILL_TYPE" val="1"/>
  <p:tag name="KSO_WM_UNIT_TYPE" val="l_h_i"/>
</p:tagLst>
</file>

<file path=ppt/tags/tag833.xml><?xml version="1.0" encoding="utf-8"?>
<p:tagLst xmlns:p="http://schemas.openxmlformats.org/presentationml/2006/main">
  <p:tag name="AS_UNIQUEID" val="1118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5051_1*l_h_i*1_2_3"/>
  <p:tag name="KSO_WM_UNIT_INDEX" val="1_2_3"/>
  <p:tag name="KSO_WM_UNIT_LAYERLEVEL" val="1_1_1"/>
  <p:tag name="KSO_WM_UNIT_SHADOW_SCHEMECOLOR_INDEX" val="13"/>
  <p:tag name="KSO_WM_UNIT_TEXT_FILL_FORE_SCHEMECOLOR_INDEX" val="13"/>
  <p:tag name="KSO_WM_UNIT_TEXT_FILL_TYPE" val="1"/>
  <p:tag name="KSO_WM_UNIT_TYPE" val="l_h_i"/>
</p:tagLst>
</file>

<file path=ppt/tags/tag834.xml><?xml version="1.0" encoding="utf-8"?>
<p:tagLst xmlns:p="http://schemas.openxmlformats.org/presentationml/2006/main">
  <p:tag name="AS_UNIQUEID" val="1119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165051_1*l_h_i*1_3_3"/>
  <p:tag name="KSO_WM_UNIT_INDEX" val="1_3_3"/>
  <p:tag name="KSO_WM_UNIT_LAYERLEVEL" val="1_1_1"/>
  <p:tag name="KSO_WM_UNIT_TEXT_FILL_FORE_SCHEMECOLOR_INDEX" val="13"/>
  <p:tag name="KSO_WM_UNIT_TEXT_FILL_TYPE" val="1"/>
  <p:tag name="KSO_WM_UNIT_TYPE" val="l_h_i"/>
</p:tagLst>
</file>

<file path=ppt/tags/tag835.xml><?xml version="1.0" encoding="utf-8"?>
<p:tagLst xmlns:p="http://schemas.openxmlformats.org/presentationml/2006/main">
  <p:tag name="AS_UNIQUEID" val="1120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5051_1*l_h_i*1_3_2"/>
  <p:tag name="KSO_WM_UNIT_INDEX" val="1_3_2"/>
  <p:tag name="KSO_WM_UNIT_LAYERLEVEL" val="1_1_1"/>
  <p:tag name="KSO_WM_UNIT_SHADOW_SCHEMECOLOR_INDEX" val="13"/>
  <p:tag name="KSO_WM_UNIT_TEXT_FILL_FORE_SCHEMECOLOR_INDEX" val="13"/>
  <p:tag name="KSO_WM_UNIT_TEXT_FILL_TYPE" val="1"/>
  <p:tag name="KSO_WM_UNIT_TYPE" val="l_h_i"/>
</p:tagLst>
</file>

<file path=ppt/tags/tag836.xml><?xml version="1.0" encoding="utf-8"?>
<p:tagLst xmlns:p="http://schemas.openxmlformats.org/presentationml/2006/main">
  <p:tag name="AS_UNIQUEID" val="1121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14"/>
  <p:tag name="KSO_WM_UNIT_FILL_TYPE" val="1"/>
  <p:tag name="KSO_WM_UNIT_HIGHLIGHT" val="0"/>
  <p:tag name="KSO_WM_UNIT_ID" val="diagram20165051_1*l_h_i*1_4_1"/>
  <p:tag name="KSO_WM_UNIT_INDEX" val="1_4_1"/>
  <p:tag name="KSO_WM_UNIT_LAYERLEVEL" val="1_1_1"/>
  <p:tag name="KSO_WM_UNIT_TEXT_FILL_FORE_SCHEMECOLOR_INDEX" val="13"/>
  <p:tag name="KSO_WM_UNIT_TEXT_FILL_TYPE" val="1"/>
  <p:tag name="KSO_WM_UNIT_TYPE" val="l_h_i"/>
</p:tagLst>
</file>

<file path=ppt/tags/tag837.xml><?xml version="1.0" encoding="utf-8"?>
<p:tagLst xmlns:p="http://schemas.openxmlformats.org/presentationml/2006/main">
  <p:tag name="AS_UNIQUEID" val="1122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FILL_FORE_SCHEMECOLOR_INDEX" val="5"/>
  <p:tag name="KSO_WM_UNIT_FILL_TYPE" val="1"/>
  <p:tag name="KSO_WM_UNIT_HIGHLIGHT" val="0"/>
  <p:tag name="KSO_WM_UNIT_ID" val="diagram20165051_1*l_h_i*1_4_2"/>
  <p:tag name="KSO_WM_UNIT_INDEX" val="1_4_2"/>
  <p:tag name="KSO_WM_UNIT_LAYERLEVEL" val="1_1_1"/>
  <p:tag name="KSO_WM_UNIT_SHADOW_SCHEMECOLOR_INDEX" val="13"/>
  <p:tag name="KSO_WM_UNIT_TEXT_FILL_FORE_SCHEMECOLOR_INDEX" val="13"/>
  <p:tag name="KSO_WM_UNIT_TEXT_FILL_TYPE" val="1"/>
  <p:tag name="KSO_WM_UNIT_TYPE" val="l_h_i"/>
</p:tagLst>
</file>

<file path=ppt/tags/tag838.xml><?xml version="1.0" encoding="utf-8"?>
<p:tagLst xmlns:p="http://schemas.openxmlformats.org/presentationml/2006/main">
  <p:tag name="AS_UNIQUEID" val="1123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HIGHLIGHT" val="0"/>
  <p:tag name="KSO_WM_UNIT_ID" val="diagram20165051_1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a"/>
  <p:tag name="KSO_WM_UNIT_VALUE" val="14"/>
</p:tagLst>
</file>

<file path=ppt/tags/tag839.xml><?xml version="1.0" encoding="utf-8"?>
<p:tagLst xmlns:p="http://schemas.openxmlformats.org/presentationml/2006/main">
  <p:tag name="AS_UNIQUEID" val="1124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HIGHLIGHT" val="0"/>
  <p:tag name="KSO_WM_UNIT_ID" val="diagram20165051_1*l_h_f*1_3_1"/>
  <p:tag name="KSO_WM_UNIT_INDEX" val="1_3_1"/>
  <p:tag name="KSO_WM_UNIT_LAYERLEVEL" val="1_1_1"/>
  <p:tag name="KSO_WM_UNIT_NOCLEAR" val="0"/>
  <p:tag name="KSO_WM_UNIT_PRESET_TEXT" val="单击此处添加文本具体内容，简明扼要的阐述您的观点。"/>
  <p:tag name="KSO_WM_UNIT_SUBTYPE" val="a"/>
  <p:tag name="KSO_WM_UNIT_TEXT_FILL_FORE_SCHEMECOLOR_INDEX" val="13"/>
  <p:tag name="KSO_WM_UNIT_TEXT_FILL_TYPE" val="1"/>
  <p:tag name="KSO_WM_UNIT_TYPE" val="l_h_f"/>
  <p:tag name="KSO_WM_UNIT_VALUE" val="72"/>
</p:tagLst>
</file>

<file path=ppt/tags/tag84.xml><?xml version="1.0" encoding="utf-8"?>
<p:tagLst xmlns:p="http://schemas.openxmlformats.org/presentationml/2006/main">
  <p:tag name="AS_UNIQUEID" val="375"/>
</p:tagLst>
</file>

<file path=ppt/tags/tag840.xml><?xml version="1.0" encoding="utf-8"?>
<p:tagLst xmlns:p="http://schemas.openxmlformats.org/presentationml/2006/main">
  <p:tag name="AS_UNIQUEID" val="1125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HIGHLIGHT" val="0"/>
  <p:tag name="KSO_WM_UNIT_ID" val="diagram20165051_1*l_h_a*1_2_1"/>
  <p:tag name="KSO_WM_UNIT_INDEX" val="1_2_1"/>
  <p:tag name="KSO_WM_UNIT_ISCONTENTSTITLE" val="0"/>
  <p:tag name="KSO_WM_UNIT_ISNUMDGM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a"/>
  <p:tag name="KSO_WM_UNIT_VALUE" val="14"/>
</p:tagLst>
</file>

<file path=ppt/tags/tag841.xml><?xml version="1.0" encoding="utf-8"?>
<p:tagLst xmlns:p="http://schemas.openxmlformats.org/presentationml/2006/main">
  <p:tag name="AS_UNIQUEID" val="1126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HIGHLIGHT" val="0"/>
  <p:tag name="KSO_WM_UNIT_ID" val="diagram20165051_1*l_h_a*1_3_1"/>
  <p:tag name="KSO_WM_UNIT_INDEX" val="1_3_1"/>
  <p:tag name="KSO_WM_UNIT_ISCONTENTSTITLE" val="0"/>
  <p:tag name="KSO_WM_UNIT_ISNUMDGM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a"/>
  <p:tag name="KSO_WM_UNIT_VALUE" val="14"/>
</p:tagLst>
</file>

<file path=ppt/tags/tag842.xml><?xml version="1.0" encoding="utf-8"?>
<p:tagLst xmlns:p="http://schemas.openxmlformats.org/presentationml/2006/main">
  <p:tag name="AS_UNIQUEID" val="1127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HIGHLIGHT" val="0"/>
  <p:tag name="KSO_WM_UNIT_ID" val="diagram20165051_1*l_h_a*1_4_1"/>
  <p:tag name="KSO_WM_UNIT_INDEX" val="1_4_1"/>
  <p:tag name="KSO_WM_UNIT_ISCONTENTSTITLE" val="0"/>
  <p:tag name="KSO_WM_UNIT_ISNUMDGM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a"/>
  <p:tag name="KSO_WM_UNIT_VALUE" val="14"/>
</p:tagLst>
</file>

<file path=ppt/tags/tag843.xml><?xml version="1.0" encoding="utf-8"?>
<p:tagLst xmlns:p="http://schemas.openxmlformats.org/presentationml/2006/main">
  <p:tag name="AS_UNIQUEID" val="1128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HIGHLIGHT" val="0"/>
  <p:tag name="KSO_WM_UNIT_ID" val="diagram20165051_1*l_h_i*1_1_4"/>
  <p:tag name="KSO_WM_UNIT_INDEX" val="1_1_4"/>
  <p:tag name="KSO_WM_UNIT_LAYERLEVEL" val="1_1_1"/>
  <p:tag name="KSO_WM_UNIT_TEXT_FILL_FORE_SCHEMECOLOR_INDEX" val="13"/>
  <p:tag name="KSO_WM_UNIT_TEXT_FILL_TYPE" val="1"/>
  <p:tag name="KSO_WM_UNIT_TYPE" val="l_h_i"/>
</p:tagLst>
</file>

<file path=ppt/tags/tag844.xml><?xml version="1.0" encoding="utf-8"?>
<p:tagLst xmlns:p="http://schemas.openxmlformats.org/presentationml/2006/main">
  <p:tag name="AS_UNIQUEID" val="1129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HIGHLIGHT" val="0"/>
  <p:tag name="KSO_WM_UNIT_ID" val="diagram20165051_1*l_h_i*1_2_4"/>
  <p:tag name="KSO_WM_UNIT_INDEX" val="1_2_4"/>
  <p:tag name="KSO_WM_UNIT_LAYERLEVEL" val="1_1_1"/>
  <p:tag name="KSO_WM_UNIT_TEXT_FILL_FORE_SCHEMECOLOR_INDEX" val="13"/>
  <p:tag name="KSO_WM_UNIT_TEXT_FILL_TYPE" val="1"/>
  <p:tag name="KSO_WM_UNIT_TYPE" val="l_h_i"/>
</p:tagLst>
</file>

<file path=ppt/tags/tag845.xml><?xml version="1.0" encoding="utf-8"?>
<p:tagLst xmlns:p="http://schemas.openxmlformats.org/presentationml/2006/main">
  <p:tag name="AS_UNIQUEID" val="1130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HIGHLIGHT" val="0"/>
  <p:tag name="KSO_WM_UNIT_ID" val="diagram20165051_1*l_h_i*1_3_4"/>
  <p:tag name="KSO_WM_UNIT_INDEX" val="1_3_4"/>
  <p:tag name="KSO_WM_UNIT_LAYERLEVEL" val="1_1_1"/>
  <p:tag name="KSO_WM_UNIT_TEXT_FILL_FORE_SCHEMECOLOR_INDEX" val="13"/>
  <p:tag name="KSO_WM_UNIT_TEXT_FILL_TYPE" val="1"/>
  <p:tag name="KSO_WM_UNIT_TYPE" val="l_h_i"/>
</p:tagLst>
</file>

<file path=ppt/tags/tag846.xml><?xml version="1.0" encoding="utf-8"?>
<p:tagLst xmlns:p="http://schemas.openxmlformats.org/presentationml/2006/main">
  <p:tag name="AS_UNIQUEID" val="1131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HIGHLIGHT" val="0"/>
  <p:tag name="KSO_WM_UNIT_ID" val="diagram20165051_1*l_h_i*1_4_4"/>
  <p:tag name="KSO_WM_UNIT_INDEX" val="1_4_4"/>
  <p:tag name="KSO_WM_UNIT_LAYERLEVEL" val="1_1_1"/>
  <p:tag name="KSO_WM_UNIT_TEXT_FILL_FORE_SCHEMECOLOR_INDEX" val="13"/>
  <p:tag name="KSO_WM_UNIT_TEXT_FILL_TYPE" val="1"/>
  <p:tag name="KSO_WM_UNIT_TYPE" val="l_h_i"/>
</p:tagLst>
</file>

<file path=ppt/tags/tag847.xml><?xml version="1.0" encoding="utf-8"?>
<p:tagLst xmlns:p="http://schemas.openxmlformats.org/presentationml/2006/main">
  <p:tag name="AS_UNIQUEID" val="1132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HIGHLIGHT" val="0"/>
  <p:tag name="KSO_WM_UNIT_ID" val="diagram20165051_1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a"/>
  <p:tag name="KSO_WM_UNIT_VALUE" val="14"/>
</p:tagLst>
</file>

<file path=ppt/tags/tag848.xml><?xml version="1.0" encoding="utf-8"?>
<p:tagLst xmlns:p="http://schemas.openxmlformats.org/presentationml/2006/main">
  <p:tag name="AS_UNIQUEID" val="1133"/>
</p:tagLst>
</file>

<file path=ppt/tags/tag849.xml><?xml version="1.0" encoding="utf-8"?>
<p:tagLst xmlns:p="http://schemas.openxmlformats.org/presentationml/2006/main">
  <p:tag name="AS_UNIQUEID" val="1134"/>
</p:tagLst>
</file>

<file path=ppt/tags/tag85.xml><?xml version="1.0" encoding="utf-8"?>
<p:tagLst xmlns:p="http://schemas.openxmlformats.org/presentationml/2006/main">
  <p:tag name="AS_UNIQUEID" val="376"/>
</p:tagLst>
</file>

<file path=ppt/tags/tag850.xml><?xml version="1.0" encoding="utf-8"?>
<p:tagLst xmlns:p="http://schemas.openxmlformats.org/presentationml/2006/main">
  <p:tag name="AS_UNIQUEID" val="1135"/>
  <p:tag name="KSO_WM_BEAUTIFY_FLAG" val="#wm#"/>
  <p:tag name="KSO_WM_DIAGRAM_GROUP_CODE" val="l1-1"/>
  <p:tag name="KSO_WM_TAG_VERSION" val="1.0"/>
  <p:tag name="KSO_WM_TEMPLATE_CATEGORY" val="diagram"/>
  <p:tag name="KSO_WM_TEMPLATE_INDEX" val="20165051"/>
  <p:tag name="KSO_WM_UNIT_COMPATIBLE" val="0"/>
  <p:tag name="KSO_WM_UNIT_DIAGRAM_ISNUMVISUAL" val="0"/>
  <p:tag name="KSO_WM_UNIT_DIAGRAM_ISREFERUNIT" val="0"/>
  <p:tag name="KSO_WM_UNIT_HIGHLIGHT" val="0"/>
  <p:tag name="KSO_WM_UNIT_ID" val="diagram20165051_1*l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单击此处添加文本"/>
  <p:tag name="KSO_WM_UNIT_TEXT_FILL_FORE_SCHEMECOLOR_INDEX" val="13"/>
  <p:tag name="KSO_WM_UNIT_TEXT_FILL_TYPE" val="1"/>
  <p:tag name="KSO_WM_UNIT_TYPE" val="l_h_a"/>
  <p:tag name="KSO_WM_UNIT_VALUE" val="14"/>
</p:tagLst>
</file>

<file path=ppt/tags/tag851.xml><?xml version="1.0" encoding="utf-8"?>
<p:tagLst xmlns:p="http://schemas.openxmlformats.org/presentationml/2006/main">
  <p:tag name="AS_UNIQUEID" val="1136"/>
</p:tagLst>
</file>

<file path=ppt/tags/tag852.xml><?xml version="1.0" encoding="utf-8"?>
<p:tagLst xmlns:p="http://schemas.openxmlformats.org/presentationml/2006/main">
  <p:tag name="AS_UNIQUEID" val="1137"/>
</p:tagLst>
</file>

<file path=ppt/tags/tag853.xml><?xml version="1.0" encoding="utf-8"?>
<p:tagLst xmlns:p="http://schemas.openxmlformats.org/presentationml/2006/main">
  <p:tag name="AS_UNIQUEID" val="1138"/>
</p:tagLst>
</file>

<file path=ppt/tags/tag854.xml><?xml version="1.0" encoding="utf-8"?>
<p:tagLst xmlns:p="http://schemas.openxmlformats.org/presentationml/2006/main">
  <p:tag name="AS_UNIQUEID" val="1139"/>
</p:tagLst>
</file>

<file path=ppt/tags/tag855.xml><?xml version="1.0" encoding="utf-8"?>
<p:tagLst xmlns:p="http://schemas.openxmlformats.org/presentationml/2006/main">
  <p:tag name="AS_UNIQUEID" val="1140"/>
</p:tagLst>
</file>

<file path=ppt/tags/tag856.xml><?xml version="1.0" encoding="utf-8"?>
<p:tagLst xmlns:p="http://schemas.openxmlformats.org/presentationml/2006/main">
  <p:tag name="AS_UNIQUEID" val="1141"/>
</p:tagLst>
</file>

<file path=ppt/tags/tag857.xml><?xml version="1.0" encoding="utf-8"?>
<p:tagLst xmlns:p="http://schemas.openxmlformats.org/presentationml/2006/main">
  <p:tag name="AS_UNIQUEID" val="1142"/>
</p:tagLst>
</file>

<file path=ppt/tags/tag858.xml><?xml version="1.0" encoding="utf-8"?>
<p:tagLst xmlns:p="http://schemas.openxmlformats.org/presentationml/2006/main">
  <p:tag name="AS_UNIQUEID" val="1143"/>
</p:tagLst>
</file>

<file path=ppt/tags/tag859.xml><?xml version="1.0" encoding="utf-8"?>
<p:tagLst xmlns:p="http://schemas.openxmlformats.org/presentationml/2006/main">
  <p:tag name="AS_UNIQUEID" val="1144"/>
</p:tagLst>
</file>

<file path=ppt/tags/tag86.xml><?xml version="1.0" encoding="utf-8"?>
<p:tagLst xmlns:p="http://schemas.openxmlformats.org/presentationml/2006/main">
  <p:tag name="AS_UNIQUEID" val="377"/>
</p:tagLst>
</file>

<file path=ppt/tags/tag860.xml><?xml version="1.0" encoding="utf-8"?>
<p:tagLst xmlns:p="http://schemas.openxmlformats.org/presentationml/2006/main">
  <p:tag name="AS_UNIQUEID" val="1145"/>
</p:tagLst>
</file>

<file path=ppt/tags/tag861.xml><?xml version="1.0" encoding="utf-8"?>
<p:tagLst xmlns:p="http://schemas.openxmlformats.org/presentationml/2006/main">
  <p:tag name="AS_UNIQUEID" val="1146"/>
</p:tagLst>
</file>

<file path=ppt/tags/tag862.xml><?xml version="1.0" encoding="utf-8"?>
<p:tagLst xmlns:p="http://schemas.openxmlformats.org/presentationml/2006/main">
  <p:tag name="AS_UNIQUEID" val="1147"/>
</p:tagLst>
</file>

<file path=ppt/tags/tag863.xml><?xml version="1.0" encoding="utf-8"?>
<p:tagLst xmlns:p="http://schemas.openxmlformats.org/presentationml/2006/main">
  <p:tag name="AS_UNIQUEID" val="1148"/>
</p:tagLst>
</file>

<file path=ppt/tags/tag864.xml><?xml version="1.0" encoding="utf-8"?>
<p:tagLst xmlns:p="http://schemas.openxmlformats.org/presentationml/2006/main">
  <p:tag name="AS_UNIQUEID" val="1149"/>
</p:tagLst>
</file>

<file path=ppt/tags/tag865.xml><?xml version="1.0" encoding="utf-8"?>
<p:tagLst xmlns:p="http://schemas.openxmlformats.org/presentationml/2006/main">
  <p:tag name="AS_UNIQUEID" val="1150"/>
</p:tagLst>
</file>

<file path=ppt/tags/tag866.xml><?xml version="1.0" encoding="utf-8"?>
<p:tagLst xmlns:p="http://schemas.openxmlformats.org/presentationml/2006/main">
  <p:tag name="AS_UNIQUEID" val="1151"/>
</p:tagLst>
</file>

<file path=ppt/tags/tag867.xml><?xml version="1.0" encoding="utf-8"?>
<p:tagLst xmlns:p="http://schemas.openxmlformats.org/presentationml/2006/main">
  <p:tag name="AS_UNIQUEID" val="1152"/>
</p:tagLst>
</file>

<file path=ppt/tags/tag868.xml><?xml version="1.0" encoding="utf-8"?>
<p:tagLst xmlns:p="http://schemas.openxmlformats.org/presentationml/2006/main">
  <p:tag name="AS_UNIQUEID" val="1153"/>
</p:tagLst>
</file>

<file path=ppt/tags/tag869.xml><?xml version="1.0" encoding="utf-8"?>
<p:tagLst xmlns:p="http://schemas.openxmlformats.org/presentationml/2006/main">
  <p:tag name="AS_UNIQUEID" val="1154"/>
</p:tagLst>
</file>

<file path=ppt/tags/tag87.xml><?xml version="1.0" encoding="utf-8"?>
<p:tagLst xmlns:p="http://schemas.openxmlformats.org/presentationml/2006/main">
  <p:tag name="AS_UNIQUEID" val="378"/>
</p:tagLst>
</file>

<file path=ppt/tags/tag870.xml><?xml version="1.0" encoding="utf-8"?>
<p:tagLst xmlns:p="http://schemas.openxmlformats.org/presentationml/2006/main">
  <p:tag name="AS_UNIQUEID" val="1155"/>
</p:tagLst>
</file>

<file path=ppt/tags/tag871.xml><?xml version="1.0" encoding="utf-8"?>
<p:tagLst xmlns:p="http://schemas.openxmlformats.org/presentationml/2006/main">
  <p:tag name="AS_UNIQUEID" val="1156"/>
</p:tagLst>
</file>

<file path=ppt/tags/tag872.xml><?xml version="1.0" encoding="utf-8"?>
<p:tagLst xmlns:p="http://schemas.openxmlformats.org/presentationml/2006/main">
  <p:tag name="AS_UNIQUEID" val="1157"/>
</p:tagLst>
</file>

<file path=ppt/tags/tag873.xml><?xml version="1.0" encoding="utf-8"?>
<p:tagLst xmlns:p="http://schemas.openxmlformats.org/presentationml/2006/main">
  <p:tag name="AS_UNIQUEID" val="1158"/>
</p:tagLst>
</file>

<file path=ppt/tags/tag874.xml><?xml version="1.0" encoding="utf-8"?>
<p:tagLst xmlns:p="http://schemas.openxmlformats.org/presentationml/2006/main">
  <p:tag name="AS_UNIQUEID" val="1159"/>
</p:tagLst>
</file>

<file path=ppt/tags/tag875.xml><?xml version="1.0" encoding="utf-8"?>
<p:tagLst xmlns:p="http://schemas.openxmlformats.org/presentationml/2006/main">
  <p:tag name="AS_UNIQUEID" val="1160"/>
</p:tagLst>
</file>

<file path=ppt/tags/tag876.xml><?xml version="1.0" encoding="utf-8"?>
<p:tagLst xmlns:p="http://schemas.openxmlformats.org/presentationml/2006/main">
  <p:tag name="AS_UNIQUEID" val="1161"/>
</p:tagLst>
</file>

<file path=ppt/tags/tag877.xml><?xml version="1.0" encoding="utf-8"?>
<p:tagLst xmlns:p="http://schemas.openxmlformats.org/presentationml/2006/main">
  <p:tag name="AS_UNIQUEID" val="1162"/>
</p:tagLst>
</file>

<file path=ppt/tags/tag878.xml><?xml version="1.0" encoding="utf-8"?>
<p:tagLst xmlns:p="http://schemas.openxmlformats.org/presentationml/2006/main">
  <p:tag name="AS_UNIQUEID" val="1163"/>
</p:tagLst>
</file>

<file path=ppt/tags/tag879.xml><?xml version="1.0" encoding="utf-8"?>
<p:tagLst xmlns:p="http://schemas.openxmlformats.org/presentationml/2006/main">
  <p:tag name="AS_UNIQUEID" val="1164"/>
</p:tagLst>
</file>

<file path=ppt/tags/tag88.xml><?xml version="1.0" encoding="utf-8"?>
<p:tagLst xmlns:p="http://schemas.openxmlformats.org/presentationml/2006/main">
  <p:tag name="AS_UNIQUEID" val="379"/>
</p:tagLst>
</file>

<file path=ppt/tags/tag880.xml><?xml version="1.0" encoding="utf-8"?>
<p:tagLst xmlns:p="http://schemas.openxmlformats.org/presentationml/2006/main">
  <p:tag name="AS_UNIQUEID" val="1165"/>
</p:tagLst>
</file>

<file path=ppt/tags/tag881.xml><?xml version="1.0" encoding="utf-8"?>
<p:tagLst xmlns:p="http://schemas.openxmlformats.org/presentationml/2006/main">
  <p:tag name="AS_UNIQUEID" val="1166"/>
</p:tagLst>
</file>

<file path=ppt/tags/tag882.xml><?xml version="1.0" encoding="utf-8"?>
<p:tagLst xmlns:p="http://schemas.openxmlformats.org/presentationml/2006/main">
  <p:tag name="AS_UNIQUEID" val="1167"/>
</p:tagLst>
</file>

<file path=ppt/tags/tag883.xml><?xml version="1.0" encoding="utf-8"?>
<p:tagLst xmlns:p="http://schemas.openxmlformats.org/presentationml/2006/main">
  <p:tag name="AS_UNIQUEID" val="1168"/>
</p:tagLst>
</file>

<file path=ppt/tags/tag884.xml><?xml version="1.0" encoding="utf-8"?>
<p:tagLst xmlns:p="http://schemas.openxmlformats.org/presentationml/2006/main">
  <p:tag name="AS_UNIQUEID" val="1169"/>
</p:tagLst>
</file>

<file path=ppt/tags/tag885.xml><?xml version="1.0" encoding="utf-8"?>
<p:tagLst xmlns:p="http://schemas.openxmlformats.org/presentationml/2006/main">
  <p:tag name="AS_UNIQUEID" val="1170"/>
</p:tagLst>
</file>

<file path=ppt/tags/tag886.xml><?xml version="1.0" encoding="utf-8"?>
<p:tagLst xmlns:p="http://schemas.openxmlformats.org/presentationml/2006/main">
  <p:tag name="AS_UNIQUEID" val="1171"/>
</p:tagLst>
</file>

<file path=ppt/tags/tag887.xml><?xml version="1.0" encoding="utf-8"?>
<p:tagLst xmlns:p="http://schemas.openxmlformats.org/presentationml/2006/main">
  <p:tag name="AS_UNIQUEID" val="1172"/>
</p:tagLst>
</file>

<file path=ppt/tags/tag888.xml><?xml version="1.0" encoding="utf-8"?>
<p:tagLst xmlns:p="http://schemas.openxmlformats.org/presentationml/2006/main">
  <p:tag name="AS_UNIQUEID" val="1173"/>
</p:tagLst>
</file>

<file path=ppt/tags/tag889.xml><?xml version="1.0" encoding="utf-8"?>
<p:tagLst xmlns:p="http://schemas.openxmlformats.org/presentationml/2006/main">
  <p:tag name="AS_UNIQUEID" val="1174"/>
</p:tagLst>
</file>

<file path=ppt/tags/tag89.xml><?xml version="1.0" encoding="utf-8"?>
<p:tagLst xmlns:p="http://schemas.openxmlformats.org/presentationml/2006/main">
  <p:tag name="AS_UNIQUEID" val="380"/>
</p:tagLst>
</file>

<file path=ppt/tags/tag890.xml><?xml version="1.0" encoding="utf-8"?>
<p:tagLst xmlns:p="http://schemas.openxmlformats.org/presentationml/2006/main">
  <p:tag name="AS_UNIQUEID" val="1175"/>
</p:tagLst>
</file>

<file path=ppt/tags/tag891.xml><?xml version="1.0" encoding="utf-8"?>
<p:tagLst xmlns:p="http://schemas.openxmlformats.org/presentationml/2006/main">
  <p:tag name="AS_UNIQUEID" val="1176"/>
</p:tagLst>
</file>

<file path=ppt/tags/tag892.xml><?xml version="1.0" encoding="utf-8"?>
<p:tagLst xmlns:p="http://schemas.openxmlformats.org/presentationml/2006/main">
  <p:tag name="AS_UNIQUEID" val="1177"/>
</p:tagLst>
</file>

<file path=ppt/tags/tag893.xml><?xml version="1.0" encoding="utf-8"?>
<p:tagLst xmlns:p="http://schemas.openxmlformats.org/presentationml/2006/main">
  <p:tag name="AS_UNIQUEID" val="1178"/>
</p:tagLst>
</file>

<file path=ppt/tags/tag894.xml><?xml version="1.0" encoding="utf-8"?>
<p:tagLst xmlns:p="http://schemas.openxmlformats.org/presentationml/2006/main">
  <p:tag name="AS_UNIQUEID" val="1179"/>
</p:tagLst>
</file>

<file path=ppt/tags/tag895.xml><?xml version="1.0" encoding="utf-8"?>
<p:tagLst xmlns:p="http://schemas.openxmlformats.org/presentationml/2006/main">
  <p:tag name="AS_UNIQUEID" val="1180"/>
</p:tagLst>
</file>

<file path=ppt/tags/tag896.xml><?xml version="1.0" encoding="utf-8"?>
<p:tagLst xmlns:p="http://schemas.openxmlformats.org/presentationml/2006/main">
  <p:tag name="AS_UNIQUEID" val="1181"/>
</p:tagLst>
</file>

<file path=ppt/tags/tag897.xml><?xml version="1.0" encoding="utf-8"?>
<p:tagLst xmlns:p="http://schemas.openxmlformats.org/presentationml/2006/main">
  <p:tag name="AS_UNIQUEID" val="1182"/>
</p:tagLst>
</file>

<file path=ppt/tags/tag898.xml><?xml version="1.0" encoding="utf-8"?>
<p:tagLst xmlns:p="http://schemas.openxmlformats.org/presentationml/2006/main">
  <p:tag name="AS_UNIQUEID" val="1183"/>
</p:tagLst>
</file>

<file path=ppt/tags/tag899.xml><?xml version="1.0" encoding="utf-8"?>
<p:tagLst xmlns:p="http://schemas.openxmlformats.org/presentationml/2006/main">
  <p:tag name="AS_UNIQUEID" val="1184"/>
</p:tagLst>
</file>

<file path=ppt/tags/tag9.xml><?xml version="1.0" encoding="utf-8"?>
<p:tagLst xmlns:p="http://schemas.openxmlformats.org/presentationml/2006/main">
  <p:tag name="AS_UNIQUEID" val="300"/>
</p:tagLst>
</file>

<file path=ppt/tags/tag90.xml><?xml version="1.0" encoding="utf-8"?>
<p:tagLst xmlns:p="http://schemas.openxmlformats.org/presentationml/2006/main">
  <p:tag name="AS_UNIQUEID" val="381"/>
</p:tagLst>
</file>

<file path=ppt/tags/tag900.xml><?xml version="1.0" encoding="utf-8"?>
<p:tagLst xmlns:p="http://schemas.openxmlformats.org/presentationml/2006/main">
  <p:tag name="AS_UNIQUEID" val="1185"/>
</p:tagLst>
</file>

<file path=ppt/tags/tag901.xml><?xml version="1.0" encoding="utf-8"?>
<p:tagLst xmlns:p="http://schemas.openxmlformats.org/presentationml/2006/main">
  <p:tag name="AS_UNIQUEID" val="1186"/>
</p:tagLst>
</file>

<file path=ppt/tags/tag902.xml><?xml version="1.0" encoding="utf-8"?>
<p:tagLst xmlns:p="http://schemas.openxmlformats.org/presentationml/2006/main">
  <p:tag name="AS_UNIQUEID" val="1187"/>
</p:tagLst>
</file>

<file path=ppt/tags/tag903.xml><?xml version="1.0" encoding="utf-8"?>
<p:tagLst xmlns:p="http://schemas.openxmlformats.org/presentationml/2006/main">
  <p:tag name="AS_UNIQUEID" val="1188"/>
</p:tagLst>
</file>

<file path=ppt/tags/tag904.xml><?xml version="1.0" encoding="utf-8"?>
<p:tagLst xmlns:p="http://schemas.openxmlformats.org/presentationml/2006/main">
  <p:tag name="AS_UNIQUEID" val="1189"/>
</p:tagLst>
</file>

<file path=ppt/tags/tag905.xml><?xml version="1.0" encoding="utf-8"?>
<p:tagLst xmlns:p="http://schemas.openxmlformats.org/presentationml/2006/main">
  <p:tag name="AS_UNIQUEID" val="1190"/>
</p:tagLst>
</file>

<file path=ppt/tags/tag906.xml><?xml version="1.0" encoding="utf-8"?>
<p:tagLst xmlns:p="http://schemas.openxmlformats.org/presentationml/2006/main">
  <p:tag name="AS_UNIQUEID" val="1191"/>
</p:tagLst>
</file>

<file path=ppt/tags/tag907.xml><?xml version="1.0" encoding="utf-8"?>
<p:tagLst xmlns:p="http://schemas.openxmlformats.org/presentationml/2006/main">
  <p:tag name="AS_UNIQUEID" val="1192"/>
</p:tagLst>
</file>

<file path=ppt/tags/tag908.xml><?xml version="1.0" encoding="utf-8"?>
<p:tagLst xmlns:p="http://schemas.openxmlformats.org/presentationml/2006/main">
  <p:tag name="AS_UNIQUEID" val="1193"/>
</p:tagLst>
</file>

<file path=ppt/tags/tag909.xml><?xml version="1.0" encoding="utf-8"?>
<p:tagLst xmlns:p="http://schemas.openxmlformats.org/presentationml/2006/main">
  <p:tag name="AS_UNIQUEID" val="1194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0"/>
  <p:tag name="KSO_WM_UNIT_FILL_TYPE" val="1"/>
  <p:tag name="KSO_WM_UNIT_ID" val="diagram20176962_2*m_i*1_1"/>
  <p:tag name="KSO_WM_UNIT_INDEX" val="1_1"/>
  <p:tag name="KSO_WM_UNIT_LAYERLEVEL" val="1_1"/>
  <p:tag name="KSO_WM_UNIT_TYPE" val="m_i"/>
  <p:tag name="KSO_WM_UNIT_USESOURCEFORMAT_APPLY" val="1"/>
</p:tagLst>
</file>

<file path=ppt/tags/tag91.xml><?xml version="1.0" encoding="utf-8"?>
<p:tagLst xmlns:p="http://schemas.openxmlformats.org/presentationml/2006/main">
  <p:tag name="AS_UNIQUEID" val="382"/>
</p:tagLst>
</file>

<file path=ppt/tags/tag910.xml><?xml version="1.0" encoding="utf-8"?>
<p:tagLst xmlns:p="http://schemas.openxmlformats.org/presentationml/2006/main">
  <p:tag name="AS_UNIQUEID" val="1195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CLEAR" val="0"/>
  <p:tag name="KSO_WM_UNIT_COMPATIBLE" val="0"/>
  <p:tag name="KSO_WM_UNIT_DIAGRAM_SCHEMECOLOR_ID" val="2"/>
  <p:tag name="KSO_WM_UNIT_HIGHLIGHT" val="0"/>
  <p:tag name="KSO_WM_UNIT_ID" val="diagram20176962_2*m_h_f*1_1_1"/>
  <p:tag name="KSO_WM_UNIT_INDEX" val="1_1_1"/>
  <p:tag name="KSO_WM_UNIT_LAYERLEVEL" val="1_1_1"/>
  <p:tag name="KSO_WM_UNIT_PRESET_TEXT_INDEX" val="4"/>
  <p:tag name="KSO_WM_UNIT_PRESET_TEXT_LEN" val="57"/>
  <p:tag name="KSO_WM_UNIT_TEXT_FILL_FORE_SCHEMECOLOR_INDEX" val="14"/>
  <p:tag name="KSO_WM_UNIT_TEXT_FILL_TYPE" val="1"/>
  <p:tag name="KSO_WM_UNIT_TYPE" val="m_h_f"/>
  <p:tag name="KSO_WM_UNIT_USESOURCEFORMAT_APPLY" val="1"/>
  <p:tag name="KSO_WM_UNIT_VALUE" val="33"/>
</p:tagLst>
</file>

<file path=ppt/tags/tag911.xml><?xml version="1.0" encoding="utf-8"?>
<p:tagLst xmlns:p="http://schemas.openxmlformats.org/presentationml/2006/main">
  <p:tag name="AS_UNIQUEID" val="1196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CLEAR" val="0"/>
  <p:tag name="KSO_WM_UNIT_COMPATIBLE" val="0"/>
  <p:tag name="KSO_WM_UNIT_DIAGRAM_SCHEMECOLOR_ID" val="2"/>
  <p:tag name="KSO_WM_UNIT_HIGHLIGHT" val="0"/>
  <p:tag name="KSO_WM_UNIT_ID" val="diagram20176962_2*m_h_f*1_3_1"/>
  <p:tag name="KSO_WM_UNIT_INDEX" val="1_3_1"/>
  <p:tag name="KSO_WM_UNIT_LAYERLEVEL" val="1_1_1"/>
  <p:tag name="KSO_WM_UNIT_PRESET_TEXT_INDEX" val="4"/>
  <p:tag name="KSO_WM_UNIT_PRESET_TEXT_LEN" val="57"/>
  <p:tag name="KSO_WM_UNIT_TEXT_FILL_FORE_SCHEMECOLOR_INDEX" val="14"/>
  <p:tag name="KSO_WM_UNIT_TEXT_FILL_TYPE" val="1"/>
  <p:tag name="KSO_WM_UNIT_TYPE" val="m_h_f"/>
  <p:tag name="KSO_WM_UNIT_USESOURCEFORMAT_APPLY" val="1"/>
  <p:tag name="KSO_WM_UNIT_VALUE" val="33"/>
</p:tagLst>
</file>

<file path=ppt/tags/tag912.xml><?xml version="1.0" encoding="utf-8"?>
<p:tagLst xmlns:p="http://schemas.openxmlformats.org/presentationml/2006/main">
  <p:tag name="AS_UNIQUEID" val="1197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CLEAR" val="0"/>
  <p:tag name="KSO_WM_UNIT_COMPATIBLE" val="0"/>
  <p:tag name="KSO_WM_UNIT_DIAGRAM_SCHEMECOLOR_ID" val="2"/>
  <p:tag name="KSO_WM_UNIT_HIGHLIGHT" val="0"/>
  <p:tag name="KSO_WM_UNIT_ID" val="diagram20176962_2*m_h_f*1_2_1"/>
  <p:tag name="KSO_WM_UNIT_INDEX" val="1_2_1"/>
  <p:tag name="KSO_WM_UNIT_LAYERLEVEL" val="1_1_1"/>
  <p:tag name="KSO_WM_UNIT_PRESET_TEXT_INDEX" val="4"/>
  <p:tag name="KSO_WM_UNIT_PRESET_TEXT_LEN" val="57"/>
  <p:tag name="KSO_WM_UNIT_TEXT_FILL_FORE_SCHEMECOLOR_INDEX" val="14"/>
  <p:tag name="KSO_WM_UNIT_TEXT_FILL_TYPE" val="1"/>
  <p:tag name="KSO_WM_UNIT_TYPE" val="m_h_f"/>
  <p:tag name="KSO_WM_UNIT_USESOURCEFORMAT_APPLY" val="1"/>
  <p:tag name="KSO_WM_UNIT_VALUE" val="33"/>
</p:tagLst>
</file>

<file path=ppt/tags/tag913.xml><?xml version="1.0" encoding="utf-8"?>
<p:tagLst xmlns:p="http://schemas.openxmlformats.org/presentationml/2006/main">
  <p:tag name="AS_UNIQUEID" val="1198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CLEAR" val="0"/>
  <p:tag name="KSO_WM_UNIT_COMPATIBLE" val="0"/>
  <p:tag name="KSO_WM_UNIT_DIAGRAM_SCHEMECOLOR_ID" val="2"/>
  <p:tag name="KSO_WM_UNIT_HIGHLIGHT" val="0"/>
  <p:tag name="KSO_WM_UNIT_ID" val="diagram20176962_2*m_h_f*1_4_1"/>
  <p:tag name="KSO_WM_UNIT_INDEX" val="1_4_1"/>
  <p:tag name="KSO_WM_UNIT_LAYERLEVEL" val="1_1_1"/>
  <p:tag name="KSO_WM_UNIT_PRESET_TEXT_INDEX" val="4"/>
  <p:tag name="KSO_WM_UNIT_PRESET_TEXT_LEN" val="57"/>
  <p:tag name="KSO_WM_UNIT_TEXT_FILL_FORE_SCHEMECOLOR_INDEX" val="14"/>
  <p:tag name="KSO_WM_UNIT_TEXT_FILL_TYPE" val="1"/>
  <p:tag name="KSO_WM_UNIT_TYPE" val="m_h_f"/>
  <p:tag name="KSO_WM_UNIT_USESOURCEFORMAT_APPLY" val="1"/>
  <p:tag name="KSO_WM_UNIT_VALUE" val="33"/>
</p:tagLst>
</file>

<file path=ppt/tags/tag914.xml><?xml version="1.0" encoding="utf-8"?>
<p:tagLst xmlns:p="http://schemas.openxmlformats.org/presentationml/2006/main">
  <p:tag name="AS_UNIQUEID" val="1199"/>
  <p:tag name="KSO_WM_BEAUTIFY_FLAG" val="#wm#"/>
  <p:tag name="KSO_WM_TAG_VERSION" val="1.0"/>
  <p:tag name="KSO_WM_TEMPLATE_CATEGORY" val="diagram"/>
  <p:tag name="KSO_WM_TEMPLATE_INDEX" val="20176962"/>
  <p:tag name="KSO_WM_UNIT_ID" val="diagram20176962_2*i*9"/>
  <p:tag name="KSO_WM_UNIT_INDEX" val="9"/>
  <p:tag name="KSO_WM_UNIT_TYPE" val="i"/>
</p:tagLst>
</file>

<file path=ppt/tags/tag915.xml><?xml version="1.0" encoding="utf-8"?>
<p:tagLst xmlns:p="http://schemas.openxmlformats.org/presentationml/2006/main">
  <p:tag name="AS_UNIQUEID" val="1200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5"/>
  <p:tag name="KSO_WM_UNIT_FILL_TYPE" val="1"/>
  <p:tag name="KSO_WM_UNIT_ID" val="diagram20176962_2*m_h_i*1_1_1"/>
  <p:tag name="KSO_WM_UNIT_INDEX" val="1_1_1"/>
  <p:tag name="KSO_WM_UNIT_LAYERLEVEL" val="1_1_1"/>
  <p:tag name="KSO_WM_UNIT_TYPE" val="m_h_i"/>
  <p:tag name="KSO_WM_UNIT_USESOURCEFORMAT_APPLY" val="1"/>
</p:tagLst>
</file>

<file path=ppt/tags/tag916.xml><?xml version="1.0" encoding="utf-8"?>
<p:tagLst xmlns:p="http://schemas.openxmlformats.org/presentationml/2006/main">
  <p:tag name="AS_UNIQUEID" val="1201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5"/>
  <p:tag name="KSO_WM_UNIT_FILL_TYPE" val="1"/>
  <p:tag name="KSO_WM_UNIT_ID" val="diagram20176962_2*m_h_i*1_1_2"/>
  <p:tag name="KSO_WM_UNIT_INDEX" val="1_1_2"/>
  <p:tag name="KSO_WM_UNIT_LAYERLEVEL" val="1_1_1"/>
  <p:tag name="KSO_WM_UNIT_TYPE" val="m_h_i"/>
  <p:tag name="KSO_WM_UNIT_USESOURCEFORMAT_APPLY" val="1"/>
</p:tagLst>
</file>

<file path=ppt/tags/tag917.xml><?xml version="1.0" encoding="utf-8"?>
<p:tagLst xmlns:p="http://schemas.openxmlformats.org/presentationml/2006/main">
  <p:tag name="AS_UNIQUEID" val="1202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5"/>
  <p:tag name="KSO_WM_UNIT_FILL_TYPE" val="1"/>
  <p:tag name="KSO_WM_UNIT_ID" val="diagram20176962_2*m_h_i*1_1_3"/>
  <p:tag name="KSO_WM_UNIT_INDEX" val="1_1_3"/>
  <p:tag name="KSO_WM_UNIT_LAYERLEVEL" val="1_1_1"/>
  <p:tag name="KSO_WM_UNIT_TYPE" val="m_h_i"/>
  <p:tag name="KSO_WM_UNIT_USESOURCEFORMAT_APPLY" val="1"/>
</p:tagLst>
</file>

<file path=ppt/tags/tag918.xml><?xml version="1.0" encoding="utf-8"?>
<p:tagLst xmlns:p="http://schemas.openxmlformats.org/presentationml/2006/main">
  <p:tag name="AS_UNIQUEID" val="1203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ID" val="diagram20176962_2*m_h_i*1_1_4"/>
  <p:tag name="KSO_WM_UNIT_INDEX" val="1_1_4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919.xml><?xml version="1.0" encoding="utf-8"?>
<p:tagLst xmlns:p="http://schemas.openxmlformats.org/presentationml/2006/main">
  <p:tag name="AS_UNIQUEID" val="1204"/>
</p:tagLst>
</file>

<file path=ppt/tags/tag92.xml><?xml version="1.0" encoding="utf-8"?>
<p:tagLst xmlns:p="http://schemas.openxmlformats.org/presentationml/2006/main">
  <p:tag name="AS_UNIQUEID" val="383"/>
</p:tagLst>
</file>

<file path=ppt/tags/tag920.xml><?xml version="1.0" encoding="utf-8"?>
<p:tagLst xmlns:p="http://schemas.openxmlformats.org/presentationml/2006/main">
  <p:tag name="AS_UNIQUEID" val="1205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1_5"/>
  <p:tag name="KSO_WM_UNIT_INDEX" val="1_1_5"/>
  <p:tag name="KSO_WM_UNIT_LAYERLEVEL" val="1_1_1"/>
  <p:tag name="KSO_WM_UNIT_TYPE" val="m_h_i"/>
  <p:tag name="KSO_WM_UNIT_USESOURCEFORMAT_APPLY" val="1"/>
</p:tagLst>
</file>

<file path=ppt/tags/tag921.xml><?xml version="1.0" encoding="utf-8"?>
<p:tagLst xmlns:p="http://schemas.openxmlformats.org/presentationml/2006/main">
  <p:tag name="AS_UNIQUEID" val="1206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1_6"/>
  <p:tag name="KSO_WM_UNIT_INDEX" val="1_1_6"/>
  <p:tag name="KSO_WM_UNIT_LAYERLEVEL" val="1_1_1"/>
  <p:tag name="KSO_WM_UNIT_TYPE" val="m_h_i"/>
  <p:tag name="KSO_WM_UNIT_USESOURCEFORMAT_APPLY" val="1"/>
</p:tagLst>
</file>

<file path=ppt/tags/tag922.xml><?xml version="1.0" encoding="utf-8"?>
<p:tagLst xmlns:p="http://schemas.openxmlformats.org/presentationml/2006/main">
  <p:tag name="AS_UNIQUEID" val="1207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1_7"/>
  <p:tag name="KSO_WM_UNIT_INDEX" val="1_1_7"/>
  <p:tag name="KSO_WM_UNIT_LAYERLEVEL" val="1_1_1"/>
  <p:tag name="KSO_WM_UNIT_TYPE" val="m_h_i"/>
  <p:tag name="KSO_WM_UNIT_USESOURCEFORMAT_APPLY" val="1"/>
</p:tagLst>
</file>

<file path=ppt/tags/tag923.xml><?xml version="1.0" encoding="utf-8"?>
<p:tagLst xmlns:p="http://schemas.openxmlformats.org/presentationml/2006/main">
  <p:tag name="AS_UNIQUEID" val="1208"/>
  <p:tag name="KSO_WM_BEAUTIFY_FLAG" val="#wm#"/>
  <p:tag name="KSO_WM_TAG_VERSION" val="1.0"/>
  <p:tag name="KSO_WM_TEMPLATE_CATEGORY" val="diagram"/>
  <p:tag name="KSO_WM_TEMPLATE_INDEX" val="20176962"/>
  <p:tag name="KSO_WM_UNIT_ID" val="diagram20176962_2*i*24"/>
  <p:tag name="KSO_WM_UNIT_INDEX" val="24"/>
  <p:tag name="KSO_WM_UNIT_TYPE" val="i"/>
</p:tagLst>
</file>

<file path=ppt/tags/tag924.xml><?xml version="1.0" encoding="utf-8"?>
<p:tagLst xmlns:p="http://schemas.openxmlformats.org/presentationml/2006/main">
  <p:tag name="AS_UNIQUEID" val="1209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5"/>
  <p:tag name="KSO_WM_UNIT_FILL_TYPE" val="1"/>
  <p:tag name="KSO_WM_UNIT_ID" val="diagram20176962_2*m_h_i*1_2_1"/>
  <p:tag name="KSO_WM_UNIT_INDEX" val="1_2_1"/>
  <p:tag name="KSO_WM_UNIT_LAYERLEVEL" val="1_1_1"/>
  <p:tag name="KSO_WM_UNIT_TYPE" val="m_h_i"/>
  <p:tag name="KSO_WM_UNIT_USESOURCEFORMAT_APPLY" val="1"/>
</p:tagLst>
</file>

<file path=ppt/tags/tag925.xml><?xml version="1.0" encoding="utf-8"?>
<p:tagLst xmlns:p="http://schemas.openxmlformats.org/presentationml/2006/main">
  <p:tag name="AS_UNIQUEID" val="1210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7"/>
  <p:tag name="KSO_WM_UNIT_FILL_TYPE" val="1"/>
  <p:tag name="KSO_WM_UNIT_ID" val="diagram20176962_2*m_h_i*1_2_2"/>
  <p:tag name="KSO_WM_UNIT_INDEX" val="1_2_2"/>
  <p:tag name="KSO_WM_UNIT_LAYERLEVEL" val="1_1_1"/>
  <p:tag name="KSO_WM_UNIT_TYPE" val="m_h_i"/>
  <p:tag name="KSO_WM_UNIT_USESOURCEFORMAT_APPLY" val="1"/>
</p:tagLst>
</file>

<file path=ppt/tags/tag926.xml><?xml version="1.0" encoding="utf-8"?>
<p:tagLst xmlns:p="http://schemas.openxmlformats.org/presentationml/2006/main">
  <p:tag name="AS_UNIQUEID" val="1211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7"/>
  <p:tag name="KSO_WM_UNIT_FILL_TYPE" val="1"/>
  <p:tag name="KSO_WM_UNIT_ID" val="diagram20176962_2*m_h_i*1_2_3"/>
  <p:tag name="KSO_WM_UNIT_INDEX" val="1_2_3"/>
  <p:tag name="KSO_WM_UNIT_LAYERLEVEL" val="1_1_1"/>
  <p:tag name="KSO_WM_UNIT_TYPE" val="m_h_i"/>
  <p:tag name="KSO_WM_UNIT_USESOURCEFORMAT_APPLY" val="1"/>
</p:tagLst>
</file>

<file path=ppt/tags/tag927.xml><?xml version="1.0" encoding="utf-8"?>
<p:tagLst xmlns:p="http://schemas.openxmlformats.org/presentationml/2006/main">
  <p:tag name="AS_UNIQUEID" val="1212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ID" val="diagram20176962_2*m_h_i*1_2_4"/>
  <p:tag name="KSO_WM_UNIT_INDEX" val="1_2_4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928.xml><?xml version="1.0" encoding="utf-8"?>
<p:tagLst xmlns:p="http://schemas.openxmlformats.org/presentationml/2006/main">
  <p:tag name="AS_UNIQUEID" val="1213"/>
</p:tagLst>
</file>

<file path=ppt/tags/tag929.xml><?xml version="1.0" encoding="utf-8"?>
<p:tagLst xmlns:p="http://schemas.openxmlformats.org/presentationml/2006/main">
  <p:tag name="AS_UNIQUEID" val="1214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2_5"/>
  <p:tag name="KSO_WM_UNIT_INDEX" val="1_2_5"/>
  <p:tag name="KSO_WM_UNIT_LAYERLEVEL" val="1_1_1"/>
  <p:tag name="KSO_WM_UNIT_TYPE" val="m_h_i"/>
  <p:tag name="KSO_WM_UNIT_USESOURCEFORMAT_APPLY" val="1"/>
</p:tagLst>
</file>

<file path=ppt/tags/tag93.xml><?xml version="1.0" encoding="utf-8"?>
<p:tagLst xmlns:p="http://schemas.openxmlformats.org/presentationml/2006/main">
  <p:tag name="AS_UNIQUEID" val="384"/>
</p:tagLst>
</file>

<file path=ppt/tags/tag930.xml><?xml version="1.0" encoding="utf-8"?>
<p:tagLst xmlns:p="http://schemas.openxmlformats.org/presentationml/2006/main">
  <p:tag name="AS_UNIQUEID" val="1215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2_6"/>
  <p:tag name="KSO_WM_UNIT_INDEX" val="1_2_6"/>
  <p:tag name="KSO_WM_UNIT_LAYERLEVEL" val="1_1_1"/>
  <p:tag name="KSO_WM_UNIT_TYPE" val="m_h_i"/>
  <p:tag name="KSO_WM_UNIT_USESOURCEFORMAT_APPLY" val="1"/>
</p:tagLst>
</file>

<file path=ppt/tags/tag931.xml><?xml version="1.0" encoding="utf-8"?>
<p:tagLst xmlns:p="http://schemas.openxmlformats.org/presentationml/2006/main">
  <p:tag name="AS_UNIQUEID" val="1216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2_7"/>
  <p:tag name="KSO_WM_UNIT_INDEX" val="1_2_7"/>
  <p:tag name="KSO_WM_UNIT_LAYERLEVEL" val="1_1_1"/>
  <p:tag name="KSO_WM_UNIT_TYPE" val="m_h_i"/>
  <p:tag name="KSO_WM_UNIT_USESOURCEFORMAT_APPLY" val="1"/>
</p:tagLst>
</file>

<file path=ppt/tags/tag932.xml><?xml version="1.0" encoding="utf-8"?>
<p:tagLst xmlns:p="http://schemas.openxmlformats.org/presentationml/2006/main">
  <p:tag name="AS_UNIQUEID" val="1217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2_8"/>
  <p:tag name="KSO_WM_UNIT_INDEX" val="1_2_8"/>
  <p:tag name="KSO_WM_UNIT_LAYERLEVEL" val="1_1_1"/>
  <p:tag name="KSO_WM_UNIT_TYPE" val="m_h_i"/>
  <p:tag name="KSO_WM_UNIT_USESOURCEFORMAT_APPLY" val="1"/>
</p:tagLst>
</file>

<file path=ppt/tags/tag933.xml><?xml version="1.0" encoding="utf-8"?>
<p:tagLst xmlns:p="http://schemas.openxmlformats.org/presentationml/2006/main">
  <p:tag name="AS_UNIQUEID" val="1218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2_9"/>
  <p:tag name="KSO_WM_UNIT_INDEX" val="1_2_9"/>
  <p:tag name="KSO_WM_UNIT_LAYERLEVEL" val="1_1_1"/>
  <p:tag name="KSO_WM_UNIT_TYPE" val="m_h_i"/>
  <p:tag name="KSO_WM_UNIT_USESOURCEFORMAT_APPLY" val="1"/>
</p:tagLst>
</file>

<file path=ppt/tags/tag934.xml><?xml version="1.0" encoding="utf-8"?>
<p:tagLst xmlns:p="http://schemas.openxmlformats.org/presentationml/2006/main">
  <p:tag name="AS_UNIQUEID" val="1219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2_10"/>
  <p:tag name="KSO_WM_UNIT_INDEX" val="1_2_10"/>
  <p:tag name="KSO_WM_UNIT_LAYERLEVEL" val="1_1_1"/>
  <p:tag name="KSO_WM_UNIT_TYPE" val="m_h_i"/>
  <p:tag name="KSO_WM_UNIT_USESOURCEFORMAT_APPLY" val="1"/>
</p:tagLst>
</file>

<file path=ppt/tags/tag935.xml><?xml version="1.0" encoding="utf-8"?>
<p:tagLst xmlns:p="http://schemas.openxmlformats.org/presentationml/2006/main">
  <p:tag name="AS_UNIQUEID" val="1220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2_11"/>
  <p:tag name="KSO_WM_UNIT_INDEX" val="1_2_11"/>
  <p:tag name="KSO_WM_UNIT_LAYERLEVEL" val="1_1_1"/>
  <p:tag name="KSO_WM_UNIT_TYPE" val="m_h_i"/>
  <p:tag name="KSO_WM_UNIT_USESOURCEFORMAT_APPLY" val="1"/>
</p:tagLst>
</file>

<file path=ppt/tags/tag936.xml><?xml version="1.0" encoding="utf-8"?>
<p:tagLst xmlns:p="http://schemas.openxmlformats.org/presentationml/2006/main">
  <p:tag name="AS_UNIQUEID" val="1221"/>
  <p:tag name="KSO_WM_BEAUTIFY_FLAG" val="#wm#"/>
  <p:tag name="KSO_WM_TAG_VERSION" val="1.0"/>
  <p:tag name="KSO_WM_TEMPLATE_CATEGORY" val="diagram"/>
  <p:tag name="KSO_WM_TEMPLATE_INDEX" val="20176962"/>
  <p:tag name="KSO_WM_UNIT_ID" val="diagram20176962_2*i*47"/>
  <p:tag name="KSO_WM_UNIT_INDEX" val="47"/>
  <p:tag name="KSO_WM_UNIT_TYPE" val="i"/>
</p:tagLst>
</file>

<file path=ppt/tags/tag937.xml><?xml version="1.0" encoding="utf-8"?>
<p:tagLst xmlns:p="http://schemas.openxmlformats.org/presentationml/2006/main">
  <p:tag name="AS_UNIQUEID" val="1222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5"/>
  <p:tag name="KSO_WM_UNIT_FILL_TYPE" val="1"/>
  <p:tag name="KSO_WM_UNIT_ID" val="diagram20176962_2*m_h_i*1_3_1"/>
  <p:tag name="KSO_WM_UNIT_INDEX" val="1_3_1"/>
  <p:tag name="KSO_WM_UNIT_LAYERLEVEL" val="1_1_1"/>
  <p:tag name="KSO_WM_UNIT_TYPE" val="m_h_i"/>
  <p:tag name="KSO_WM_UNIT_USESOURCEFORMAT_APPLY" val="1"/>
</p:tagLst>
</file>

<file path=ppt/tags/tag938.xml><?xml version="1.0" encoding="utf-8"?>
<p:tagLst xmlns:p="http://schemas.openxmlformats.org/presentationml/2006/main">
  <p:tag name="AS_UNIQUEID" val="1223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6"/>
  <p:tag name="KSO_WM_UNIT_FILL_TYPE" val="1"/>
  <p:tag name="KSO_WM_UNIT_ID" val="diagram20176962_2*m_h_i*1_3_2"/>
  <p:tag name="KSO_WM_UNIT_INDEX" val="1_3_2"/>
  <p:tag name="KSO_WM_UNIT_LAYERLEVEL" val="1_1_1"/>
  <p:tag name="KSO_WM_UNIT_TYPE" val="m_h_i"/>
  <p:tag name="KSO_WM_UNIT_USESOURCEFORMAT_APPLY" val="1"/>
</p:tagLst>
</file>

<file path=ppt/tags/tag939.xml><?xml version="1.0" encoding="utf-8"?>
<p:tagLst xmlns:p="http://schemas.openxmlformats.org/presentationml/2006/main">
  <p:tag name="AS_UNIQUEID" val="1224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6"/>
  <p:tag name="KSO_WM_UNIT_FILL_TYPE" val="1"/>
  <p:tag name="KSO_WM_UNIT_ID" val="diagram20176962_2*m_h_i*1_3_3"/>
  <p:tag name="KSO_WM_UNIT_INDEX" val="1_3_3"/>
  <p:tag name="KSO_WM_UNIT_LAYERLEVEL" val="1_1_1"/>
  <p:tag name="KSO_WM_UNIT_TYPE" val="m_h_i"/>
  <p:tag name="KSO_WM_UNIT_USESOURCEFORMAT_APPLY" val="1"/>
</p:tagLst>
</file>

<file path=ppt/tags/tag94.xml><?xml version="1.0" encoding="utf-8"?>
<p:tagLst xmlns:p="http://schemas.openxmlformats.org/presentationml/2006/main">
  <p:tag name="AS_UNIQUEID" val="385"/>
</p:tagLst>
</file>

<file path=ppt/tags/tag940.xml><?xml version="1.0" encoding="utf-8"?>
<p:tagLst xmlns:p="http://schemas.openxmlformats.org/presentationml/2006/main">
  <p:tag name="AS_UNIQUEID" val="1225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ID" val="diagram20176962_2*m_h_i*1_3_4"/>
  <p:tag name="KSO_WM_UNIT_INDEX" val="1_3_4"/>
  <p:tag name="KSO_WM_UNIT_LAYERLEVEL" val="1_1_1"/>
  <p:tag name="KSO_WM_UNIT_TEXT_FILL_FORE_SCHEMECOLOR_INDEX" val="2"/>
  <p:tag name="KSO_WM_UNIT_TEXT_FILL_TYPE" val="1"/>
  <p:tag name="KSO_WM_UNIT_TYPE" val="m_h_i"/>
  <p:tag name="KSO_WM_UNIT_USESOURCEFORMAT_APPLY" val="1"/>
</p:tagLst>
</file>

<file path=ppt/tags/tag941.xml><?xml version="1.0" encoding="utf-8"?>
<p:tagLst xmlns:p="http://schemas.openxmlformats.org/presentationml/2006/main">
  <p:tag name="AS_UNIQUEID" val="1226"/>
</p:tagLst>
</file>

<file path=ppt/tags/tag942.xml><?xml version="1.0" encoding="utf-8"?>
<p:tagLst xmlns:p="http://schemas.openxmlformats.org/presentationml/2006/main">
  <p:tag name="AS_UNIQUEID" val="1227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3_5"/>
  <p:tag name="KSO_WM_UNIT_INDEX" val="1_3_5"/>
  <p:tag name="KSO_WM_UNIT_LAYERLEVEL" val="1_1_1"/>
  <p:tag name="KSO_WM_UNIT_TYPE" val="m_h_i"/>
  <p:tag name="KSO_WM_UNIT_USESOURCEFORMAT_APPLY" val="1"/>
</p:tagLst>
</file>

<file path=ppt/tags/tag943.xml><?xml version="1.0" encoding="utf-8"?>
<p:tagLst xmlns:p="http://schemas.openxmlformats.org/presentationml/2006/main">
  <p:tag name="AS_UNIQUEID" val="1228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3_6"/>
  <p:tag name="KSO_WM_UNIT_INDEX" val="1_3_6"/>
  <p:tag name="KSO_WM_UNIT_LAYERLEVEL" val="1_1_1"/>
  <p:tag name="KSO_WM_UNIT_TYPE" val="m_h_i"/>
  <p:tag name="KSO_WM_UNIT_USESOURCEFORMAT_APPLY" val="1"/>
</p:tagLst>
</file>

<file path=ppt/tags/tag944.xml><?xml version="1.0" encoding="utf-8"?>
<p:tagLst xmlns:p="http://schemas.openxmlformats.org/presentationml/2006/main">
  <p:tag name="AS_UNIQUEID" val="1229"/>
  <p:tag name="KSO_WM_BEAUTIFY_FLAG" val="#wm#"/>
  <p:tag name="KSO_WM_TAG_VERSION" val="1.0"/>
  <p:tag name="KSO_WM_TEMPLATE_CATEGORY" val="diagram"/>
  <p:tag name="KSO_WM_TEMPLATE_INDEX" val="20176962"/>
  <p:tag name="KSO_WM_UNIT_ID" val="diagram20176962_2*i*60"/>
  <p:tag name="KSO_WM_UNIT_INDEX" val="60"/>
  <p:tag name="KSO_WM_UNIT_TYPE" val="i"/>
</p:tagLst>
</file>

<file path=ppt/tags/tag945.xml><?xml version="1.0" encoding="utf-8"?>
<p:tagLst xmlns:p="http://schemas.openxmlformats.org/presentationml/2006/main">
  <p:tag name="AS_UNIQUEID" val="1230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5"/>
  <p:tag name="KSO_WM_UNIT_FILL_TYPE" val="1"/>
  <p:tag name="KSO_WM_UNIT_ID" val="diagram20176962_2*m_h_i*1_4_1"/>
  <p:tag name="KSO_WM_UNIT_INDEX" val="1_4_1"/>
  <p:tag name="KSO_WM_UNIT_LAYERLEVEL" val="1_1_1"/>
  <p:tag name="KSO_WM_UNIT_TYPE" val="m_h_i"/>
  <p:tag name="KSO_WM_UNIT_USESOURCEFORMAT_APPLY" val="1"/>
</p:tagLst>
</file>

<file path=ppt/tags/tag946.xml><?xml version="1.0" encoding="utf-8"?>
<p:tagLst xmlns:p="http://schemas.openxmlformats.org/presentationml/2006/main">
  <p:tag name="AS_UNIQUEID" val="1231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7"/>
  <p:tag name="KSO_WM_UNIT_FILL_TYPE" val="1"/>
  <p:tag name="KSO_WM_UNIT_ID" val="diagram20176962_2*m_h_i*1_4_2"/>
  <p:tag name="KSO_WM_UNIT_INDEX" val="1_4_2"/>
  <p:tag name="KSO_WM_UNIT_LAYERLEVEL" val="1_1_1"/>
  <p:tag name="KSO_WM_UNIT_TYPE" val="m_h_i"/>
  <p:tag name="KSO_WM_UNIT_USESOURCEFORMAT_APPLY" val="1"/>
</p:tagLst>
</file>

<file path=ppt/tags/tag947.xml><?xml version="1.0" encoding="utf-8"?>
<p:tagLst xmlns:p="http://schemas.openxmlformats.org/presentationml/2006/main">
  <p:tag name="AS_UNIQUEID" val="1232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8"/>
  <p:tag name="KSO_WM_UNIT_FILL_TYPE" val="1"/>
  <p:tag name="KSO_WM_UNIT_ID" val="diagram20176962_2*m_h_i*1_4_3"/>
  <p:tag name="KSO_WM_UNIT_INDEX" val="1_4_3"/>
  <p:tag name="KSO_WM_UNIT_LAYERLEVEL" val="1_1_1"/>
  <p:tag name="KSO_WM_UNIT_TYPE" val="m_h_i"/>
  <p:tag name="KSO_WM_UNIT_USESOURCEFORMAT_APPLY" val="1"/>
</p:tagLst>
</file>

<file path=ppt/tags/tag948.xml><?xml version="1.0" encoding="utf-8"?>
<p:tagLst xmlns:p="http://schemas.openxmlformats.org/presentationml/2006/main">
  <p:tag name="AS_UNIQUEID" val="1233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ID" val="diagram20176962_2*m_h_i*1_4_4"/>
  <p:tag name="KSO_WM_UNIT_INDEX" val="1_4_4"/>
  <p:tag name="KSO_WM_UNIT_LAYERLEVEL" val="1_1_1"/>
  <p:tag name="KSO_WM_UNIT_TYPE" val="m_h_i"/>
  <p:tag name="KSO_WM_UNIT_USESOURCEFORMAT_APPLY" val="1"/>
</p:tagLst>
</file>

<file path=ppt/tags/tag949.xml><?xml version="1.0" encoding="utf-8"?>
<p:tagLst xmlns:p="http://schemas.openxmlformats.org/presentationml/2006/main">
  <p:tag name="AS_UNIQUEID" val="1234"/>
</p:tagLst>
</file>

<file path=ppt/tags/tag95.xml><?xml version="1.0" encoding="utf-8"?>
<p:tagLst xmlns:p="http://schemas.openxmlformats.org/presentationml/2006/main">
  <p:tag name="AS_UNIQUEID" val="386"/>
</p:tagLst>
</file>

<file path=ppt/tags/tag950.xml><?xml version="1.0" encoding="utf-8"?>
<p:tagLst xmlns:p="http://schemas.openxmlformats.org/presentationml/2006/main">
  <p:tag name="AS_UNIQUEID" val="1235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4_5"/>
  <p:tag name="KSO_WM_UNIT_INDEX" val="1_4_5"/>
  <p:tag name="KSO_WM_UNIT_LAYERLEVEL" val="1_1_1"/>
  <p:tag name="KSO_WM_UNIT_TYPE" val="m_h_i"/>
  <p:tag name="KSO_WM_UNIT_USESOURCEFORMAT_APPLY" val="1"/>
</p:tagLst>
</file>

<file path=ppt/tags/tag951.xml><?xml version="1.0" encoding="utf-8"?>
<p:tagLst xmlns:p="http://schemas.openxmlformats.org/presentationml/2006/main">
  <p:tag name="AS_UNIQUEID" val="1236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4_6"/>
  <p:tag name="KSO_WM_UNIT_INDEX" val="1_4_6"/>
  <p:tag name="KSO_WM_UNIT_LAYERLEVEL" val="1_1_1"/>
  <p:tag name="KSO_WM_UNIT_TYPE" val="m_h_i"/>
  <p:tag name="KSO_WM_UNIT_USESOURCEFORMAT_APPLY" val="1"/>
</p:tagLst>
</file>

<file path=ppt/tags/tag952.xml><?xml version="1.0" encoding="utf-8"?>
<p:tagLst xmlns:p="http://schemas.openxmlformats.org/presentationml/2006/main">
  <p:tag name="AS_UNIQUEID" val="1237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4_7"/>
  <p:tag name="KSO_WM_UNIT_INDEX" val="1_4_7"/>
  <p:tag name="KSO_WM_UNIT_LAYERLEVEL" val="1_1_1"/>
  <p:tag name="KSO_WM_UNIT_TYPE" val="m_h_i"/>
  <p:tag name="KSO_WM_UNIT_USESOURCEFORMAT_APPLY" val="1"/>
</p:tagLst>
</file>

<file path=ppt/tags/tag953.xml><?xml version="1.0" encoding="utf-8"?>
<p:tagLst xmlns:p="http://schemas.openxmlformats.org/presentationml/2006/main">
  <p:tag name="AS_UNIQUEID" val="1238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4_8"/>
  <p:tag name="KSO_WM_UNIT_INDEX" val="1_4_8"/>
  <p:tag name="KSO_WM_UNIT_LAYERLEVEL" val="1_1_1"/>
  <p:tag name="KSO_WM_UNIT_TYPE" val="m_h_i"/>
  <p:tag name="KSO_WM_UNIT_USESOURCEFORMAT_APPLY" val="1"/>
</p:tagLst>
</file>

<file path=ppt/tags/tag954.xml><?xml version="1.0" encoding="utf-8"?>
<p:tagLst xmlns:p="http://schemas.openxmlformats.org/presentationml/2006/main">
  <p:tag name="AS_UNIQUEID" val="1239"/>
  <p:tag name="KSO_WM_BEAUTIFY_FLAG" val="#wm#"/>
  <p:tag name="KSO_WM_DIAGRAM_GROUP_CODE" val="m1-1"/>
  <p:tag name="KSO_WM_TAG_VERSION" val="1.0"/>
  <p:tag name="KSO_WM_TEMPLATE_CATEGORY" val="diagram"/>
  <p:tag name="KSO_WM_TEMPLATE_INDEX" val="20176962"/>
  <p:tag name="KSO_WM_UNIT_DIAGRAM_SCHEMECOLOR_ID" val="2"/>
  <p:tag name="KSO_WM_UNIT_FILL_FORE_SCHEMECOLOR_INDEX" val="14"/>
  <p:tag name="KSO_WM_UNIT_FILL_TYPE" val="1"/>
  <p:tag name="KSO_WM_UNIT_ID" val="diagram20176962_2*m_h_i*1_4_9"/>
  <p:tag name="KSO_WM_UNIT_INDEX" val="1_4_9"/>
  <p:tag name="KSO_WM_UNIT_LAYERLEVEL" val="1_1_1"/>
  <p:tag name="KSO_WM_UNIT_TYPE" val="m_h_i"/>
  <p:tag name="KSO_WM_UNIT_USESOURCEFORMAT_APPLY" val="1"/>
</p:tagLst>
</file>

<file path=ppt/tags/tag955.xml><?xml version="1.0" encoding="utf-8"?>
<p:tagLst xmlns:p="http://schemas.openxmlformats.org/presentationml/2006/main">
  <p:tag name="KSO_WM_SLIDE_ITEM_CNT" val="4"/>
</p:tagLst>
</file>

<file path=ppt/tags/tag956.xml><?xml version="1.0" encoding="utf-8"?>
<p:tagLst xmlns:p="http://schemas.openxmlformats.org/presentationml/2006/main">
  <p:tag name="AS_UNIQUEID" val="1240"/>
</p:tagLst>
</file>

<file path=ppt/tags/tag957.xml><?xml version="1.0" encoding="utf-8"?>
<p:tagLst xmlns:p="http://schemas.openxmlformats.org/presentationml/2006/main">
  <p:tag name="AS_UNIQUEID" val="1241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1"/>
  <p:tag name="KSO_WM_UNIT_INDEX" val="1_1"/>
  <p:tag name="KSO_WM_UNIT_LAYERLEVEL" val="1_1"/>
  <p:tag name="KSO_WM_UNIT_TYPE" val="m_i"/>
  <p:tag name="KSO_WM_UNIT_USESOURCEFORMAT_APPLY" val="1"/>
</p:tagLst>
</file>

<file path=ppt/tags/tag958.xml><?xml version="1.0" encoding="utf-8"?>
<p:tagLst xmlns:p="http://schemas.openxmlformats.org/presentationml/2006/main">
  <p:tag name="AS_UNIQUEID" val="1242"/>
  <p:tag name="KSO_WM_BEAUTIFY_FLAG" val="#wm#"/>
  <p:tag name="KSO_WM_TAG_VERSION" val="1.0"/>
  <p:tag name="KSO_WM_TEMPLATE_CATEGORY" val="diagram"/>
  <p:tag name="KSO_WM_TEMPLATE_INDEX" val="160253"/>
  <p:tag name="KSO_WM_UNIT_ID" val="diagram160253_4*i*1"/>
  <p:tag name="KSO_WM_UNIT_INDEX" val="1"/>
  <p:tag name="KSO_WM_UNIT_TYPE" val="i"/>
</p:tagLst>
</file>

<file path=ppt/tags/tag959.xml><?xml version="1.0" encoding="utf-8"?>
<p:tagLst xmlns:p="http://schemas.openxmlformats.org/presentationml/2006/main">
  <p:tag name="AS_UNIQUEID" val="1243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2"/>
  <p:tag name="KSO_WM_UNIT_INDEX" val="1_2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96.xml><?xml version="1.0" encoding="utf-8"?>
<p:tagLst xmlns:p="http://schemas.openxmlformats.org/presentationml/2006/main">
  <p:tag name="AS_UNIQUEID" val="387"/>
</p:tagLst>
</file>

<file path=ppt/tags/tag960.xml><?xml version="1.0" encoding="utf-8"?>
<p:tagLst xmlns:p="http://schemas.openxmlformats.org/presentationml/2006/main">
  <p:tag name="AS_UNIQUEID" val="1244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COMPATIBLE" val="0"/>
  <p:tag name="KSO_WM_UNIT_DIAGRAM_SCHEMECOLOR_ID" val="2"/>
  <p:tag name="KSO_WM_UNIT_FILL_FORE_SCHEMECOLOR_INDEX" val="5"/>
  <p:tag name="KSO_WM_UNIT_FILL_TYPE" val="1"/>
  <p:tag name="KSO_WM_UNIT_HIGHLIGHT" val="0"/>
  <p:tag name="KSO_WM_UNIT_ID" val="diagram160253_4*m_h_f*1_1_1"/>
  <p:tag name="KSO_WM_UNIT_INDEX" val="1_1_1"/>
  <p:tag name="KSO_WM_UNIT_LAYERLEVEL" val="1_1_1"/>
  <p:tag name="KSO_WM_UNIT_PRESET_TEXT_INDEX" val="4"/>
  <p:tag name="KSO_WM_UNIT_PRESET_TEXT_LEN" val="12"/>
  <p:tag name="KSO_WM_UNIT_TEXT_FILL_FORE_SCHEMECOLOR_INDEX" val="14"/>
  <p:tag name="KSO_WM_UNIT_TEXT_FILL_TYPE" val="1"/>
  <p:tag name="KSO_WM_UNIT_TYPE" val="m_h_f"/>
  <p:tag name="KSO_WM_UNIT_USESOURCEFORMAT_APPLY" val="1"/>
  <p:tag name="KSO_WM_UNIT_VALUE" val="30"/>
</p:tagLst>
</file>

<file path=ppt/tags/tag961.xml><?xml version="1.0" encoding="utf-8"?>
<p:tagLst xmlns:p="http://schemas.openxmlformats.org/presentationml/2006/main">
  <p:tag name="AS_UNIQUEID" val="1245"/>
  <p:tag name="KSO_WM_BEAUTIFY_FLAG" val="#wm#"/>
  <p:tag name="KSO_WM_TAG_VERSION" val="1.0"/>
  <p:tag name="KSO_WM_TEMPLATE_CATEGORY" val="diagram"/>
  <p:tag name="KSO_WM_TEMPLATE_INDEX" val="160253"/>
  <p:tag name="KSO_WM_UNIT_ID" val="diagram160253_4*i*6"/>
  <p:tag name="KSO_WM_UNIT_INDEX" val="6"/>
  <p:tag name="KSO_WM_UNIT_TYPE" val="i"/>
</p:tagLst>
</file>

<file path=ppt/tags/tag962.xml><?xml version="1.0" encoding="utf-8"?>
<p:tagLst xmlns:p="http://schemas.openxmlformats.org/presentationml/2006/main">
  <p:tag name="AS_UNIQUEID" val="1246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COMPATIBLE" val="0"/>
  <p:tag name="KSO_WM_UNIT_DIAGRAM_SCHEMECOLOR_ID" val="2"/>
  <p:tag name="KSO_WM_UNIT_HIGHLIGHT" val="0"/>
  <p:tag name="KSO_WM_UNIT_ID" val="diagram160253_4*m_h_f*1_2_1"/>
  <p:tag name="KSO_WM_UNIT_INDEX" val="1_2_1"/>
  <p:tag name="KSO_WM_UNIT_LAYERLEVEL" val="1_1_1"/>
  <p:tag name="KSO_WM_UNIT_PRESET_TEXT_INDEX" val="4"/>
  <p:tag name="KSO_WM_UNIT_PRESET_TEXT_LEN" val="26"/>
  <p:tag name="KSO_WM_UNIT_TEXT_FILL_FORE_SCHEMECOLOR_INDEX" val="13"/>
  <p:tag name="KSO_WM_UNIT_TEXT_FILL_TYPE" val="1"/>
  <p:tag name="KSO_WM_UNIT_TYPE" val="m_h_f"/>
  <p:tag name="KSO_WM_UNIT_USESOURCEFORMAT_APPLY" val="1"/>
  <p:tag name="KSO_WM_UNIT_VALUE" val="38"/>
</p:tagLst>
</file>

<file path=ppt/tags/tag963.xml><?xml version="1.0" encoding="utf-8"?>
<p:tagLst xmlns:p="http://schemas.openxmlformats.org/presentationml/2006/main">
  <p:tag name="AS_UNIQUEID" val="1247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3"/>
  <p:tag name="KSO_WM_UNIT_INDEX" val="1_3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964.xml><?xml version="1.0" encoding="utf-8"?>
<p:tagLst xmlns:p="http://schemas.openxmlformats.org/presentationml/2006/main">
  <p:tag name="AS_UNIQUEID" val="1248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FILL_FORE_SCHEMECOLOR_INDEX" val="6"/>
  <p:tag name="KSO_WM_UNIT_FILL_TYPE" val="1"/>
  <p:tag name="KSO_WM_UNIT_ID" val="diagram160253_4*m_i*1_4"/>
  <p:tag name="KSO_WM_UNIT_INDEX" val="1_4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965.xml><?xml version="1.0" encoding="utf-8"?>
<p:tagLst xmlns:p="http://schemas.openxmlformats.org/presentationml/2006/main">
  <p:tag name="AS_UNIQUEID" val="1249"/>
  <p:tag name="KSO_WM_BEAUTIFY_FLAG" val="#wm#"/>
  <p:tag name="KSO_WM_TAG_VERSION" val="1.0"/>
  <p:tag name="KSO_WM_TEMPLATE_CATEGORY" val="diagram"/>
  <p:tag name="KSO_WM_TEMPLATE_INDEX" val="160253"/>
  <p:tag name="KSO_WM_UNIT_ID" val="diagram160253_4*i*13"/>
  <p:tag name="KSO_WM_UNIT_INDEX" val="13"/>
  <p:tag name="KSO_WM_UNIT_TYPE" val="i"/>
</p:tagLst>
</file>

<file path=ppt/tags/tag966.xml><?xml version="1.0" encoding="utf-8"?>
<p:tagLst xmlns:p="http://schemas.openxmlformats.org/presentationml/2006/main">
  <p:tag name="AS_UNIQUEID" val="1250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COMPATIBLE" val="0"/>
  <p:tag name="KSO_WM_UNIT_DIAGRAM_SCHEMECOLOR_ID" val="2"/>
  <p:tag name="KSO_WM_UNIT_HIGHLIGHT" val="0"/>
  <p:tag name="KSO_WM_UNIT_ID" val="diagram160253_4*m_h_f*1_2_2"/>
  <p:tag name="KSO_WM_UNIT_INDEX" val="1_2_2"/>
  <p:tag name="KSO_WM_UNIT_LAYERLEVEL" val="1_1_1"/>
  <p:tag name="KSO_WM_UNIT_PRESET_TEXT_INDEX" val="4"/>
  <p:tag name="KSO_WM_UNIT_PRESET_TEXT_LEN" val="26"/>
  <p:tag name="KSO_WM_UNIT_TEXT_FILL_FORE_SCHEMECOLOR_INDEX" val="13"/>
  <p:tag name="KSO_WM_UNIT_TEXT_FILL_TYPE" val="1"/>
  <p:tag name="KSO_WM_UNIT_TYPE" val="m_h_f"/>
  <p:tag name="KSO_WM_UNIT_USESOURCEFORMAT_APPLY" val="1"/>
  <p:tag name="KSO_WM_UNIT_VALUE" val="38"/>
</p:tagLst>
</file>

<file path=ppt/tags/tag967.xml><?xml version="1.0" encoding="utf-8"?>
<p:tagLst xmlns:p="http://schemas.openxmlformats.org/presentationml/2006/main">
  <p:tag name="AS_UNIQUEID" val="1251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5"/>
  <p:tag name="KSO_WM_UNIT_INDEX" val="1_5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968.xml><?xml version="1.0" encoding="utf-8"?>
<p:tagLst xmlns:p="http://schemas.openxmlformats.org/presentationml/2006/main">
  <p:tag name="AS_UNIQUEID" val="1252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FILL_FORE_SCHEMECOLOR_INDEX" val="6"/>
  <p:tag name="KSO_WM_UNIT_FILL_TYPE" val="1"/>
  <p:tag name="KSO_WM_UNIT_ID" val="diagram160253_4*m_i*1_6"/>
  <p:tag name="KSO_WM_UNIT_INDEX" val="1_6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969.xml><?xml version="1.0" encoding="utf-8"?>
<p:tagLst xmlns:p="http://schemas.openxmlformats.org/presentationml/2006/main">
  <p:tag name="AS_UNIQUEID" val="1253"/>
  <p:tag name="KSO_WM_BEAUTIFY_FLAG" val="#wm#"/>
  <p:tag name="KSO_WM_TAG_VERSION" val="1.0"/>
  <p:tag name="KSO_WM_TEMPLATE_CATEGORY" val="diagram"/>
  <p:tag name="KSO_WM_TEMPLATE_INDEX" val="160253"/>
  <p:tag name="KSO_WM_UNIT_ID" val="diagram160253_4*i*20"/>
  <p:tag name="KSO_WM_UNIT_INDEX" val="20"/>
  <p:tag name="KSO_WM_UNIT_TYPE" val="i"/>
</p:tagLst>
</file>

<file path=ppt/tags/tag97.xml><?xml version="1.0" encoding="utf-8"?>
<p:tagLst xmlns:p="http://schemas.openxmlformats.org/presentationml/2006/main">
  <p:tag name="AS_UNIQUEID" val="388"/>
</p:tagLst>
</file>

<file path=ppt/tags/tag970.xml><?xml version="1.0" encoding="utf-8"?>
<p:tagLst xmlns:p="http://schemas.openxmlformats.org/presentationml/2006/main">
  <p:tag name="AS_UNIQUEID" val="1254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COMPATIBLE" val="0"/>
  <p:tag name="KSO_WM_UNIT_DIAGRAM_SCHEMECOLOR_ID" val="2"/>
  <p:tag name="KSO_WM_UNIT_HIGHLIGHT" val="0"/>
  <p:tag name="KSO_WM_UNIT_ID" val="diagram160253_4*m_h_f*1_2_3"/>
  <p:tag name="KSO_WM_UNIT_INDEX" val="1_2_3"/>
  <p:tag name="KSO_WM_UNIT_LAYERLEVEL" val="1_1_1"/>
  <p:tag name="KSO_WM_UNIT_PRESET_TEXT_INDEX" val="4"/>
  <p:tag name="KSO_WM_UNIT_PRESET_TEXT_LEN" val="26"/>
  <p:tag name="KSO_WM_UNIT_TEXT_FILL_FORE_SCHEMECOLOR_INDEX" val="13"/>
  <p:tag name="KSO_WM_UNIT_TEXT_FILL_TYPE" val="1"/>
  <p:tag name="KSO_WM_UNIT_TYPE" val="m_h_f"/>
  <p:tag name="KSO_WM_UNIT_USESOURCEFORMAT_APPLY" val="1"/>
  <p:tag name="KSO_WM_UNIT_VALUE" val="38"/>
</p:tagLst>
</file>

<file path=ppt/tags/tag971.xml><?xml version="1.0" encoding="utf-8"?>
<p:tagLst xmlns:p="http://schemas.openxmlformats.org/presentationml/2006/main">
  <p:tag name="AS_UNIQUEID" val="1255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7"/>
  <p:tag name="KSO_WM_UNIT_INDEX" val="1_7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972.xml><?xml version="1.0" encoding="utf-8"?>
<p:tagLst xmlns:p="http://schemas.openxmlformats.org/presentationml/2006/main">
  <p:tag name="AS_UNIQUEID" val="1256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FILL_FORE_SCHEMECOLOR_INDEX" val="6"/>
  <p:tag name="KSO_WM_UNIT_FILL_TYPE" val="1"/>
  <p:tag name="KSO_WM_UNIT_ID" val="diagram160253_4*m_i*1_8"/>
  <p:tag name="KSO_WM_UNIT_INDEX" val="1_8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973.xml><?xml version="1.0" encoding="utf-8"?>
<p:tagLst xmlns:p="http://schemas.openxmlformats.org/presentationml/2006/main">
  <p:tag name="AS_UNIQUEID" val="1257"/>
  <p:tag name="KSO_WM_BEAUTIFY_FLAG" val="#wm#"/>
  <p:tag name="KSO_WM_TAG_VERSION" val="1.0"/>
  <p:tag name="KSO_WM_TEMPLATE_CATEGORY" val="diagram"/>
  <p:tag name="KSO_WM_TEMPLATE_INDEX" val="160253"/>
  <p:tag name="KSO_WM_UNIT_ID" val="diagram160253_4*i*27"/>
  <p:tag name="KSO_WM_UNIT_INDEX" val="27"/>
  <p:tag name="KSO_WM_UNIT_TYPE" val="i"/>
</p:tagLst>
</file>

<file path=ppt/tags/tag974.xml><?xml version="1.0" encoding="utf-8"?>
<p:tagLst xmlns:p="http://schemas.openxmlformats.org/presentationml/2006/main">
  <p:tag name="AS_UNIQUEID" val="1258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COMPATIBLE" val="0"/>
  <p:tag name="KSO_WM_UNIT_DIAGRAM_SCHEMECOLOR_ID" val="2"/>
  <p:tag name="KSO_WM_UNIT_HIGHLIGHT" val="0"/>
  <p:tag name="KSO_WM_UNIT_ID" val="diagram160253_4*m_h_f*1_2_4"/>
  <p:tag name="KSO_WM_UNIT_INDEX" val="1_2_4"/>
  <p:tag name="KSO_WM_UNIT_LAYERLEVEL" val="1_1_1"/>
  <p:tag name="KSO_WM_UNIT_PRESET_TEXT_INDEX" val="4"/>
  <p:tag name="KSO_WM_UNIT_PRESET_TEXT_LEN" val="26"/>
  <p:tag name="KSO_WM_UNIT_TEXT_FILL_FORE_SCHEMECOLOR_INDEX" val="13"/>
  <p:tag name="KSO_WM_UNIT_TEXT_FILL_TYPE" val="1"/>
  <p:tag name="KSO_WM_UNIT_TYPE" val="m_h_f"/>
  <p:tag name="KSO_WM_UNIT_USESOURCEFORMAT_APPLY" val="1"/>
  <p:tag name="KSO_WM_UNIT_VALUE" val="38"/>
</p:tagLst>
</file>

<file path=ppt/tags/tag975.xml><?xml version="1.0" encoding="utf-8"?>
<p:tagLst xmlns:p="http://schemas.openxmlformats.org/presentationml/2006/main">
  <p:tag name="AS_UNIQUEID" val="1259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ID" val="diagram160253_4*m_i*1_9"/>
  <p:tag name="KSO_WM_UNIT_INDEX" val="1_9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976.xml><?xml version="1.0" encoding="utf-8"?>
<p:tagLst xmlns:p="http://schemas.openxmlformats.org/presentationml/2006/main">
  <p:tag name="AS_UNIQUEID" val="1260"/>
  <p:tag name="KSO_WM_BEAUTIFY_FLAG" val="#wm#"/>
  <p:tag name="KSO_WM_DIAGRAM_GROUP_CODE" val="m1-1"/>
  <p:tag name="KSO_WM_TAG_VERSION" val="1.0"/>
  <p:tag name="KSO_WM_TEMPLATE_CATEGORY" val="diagram"/>
  <p:tag name="KSO_WM_TEMPLATE_INDEX" val="160253"/>
  <p:tag name="KSO_WM_UNIT_CLEAR" val="1"/>
  <p:tag name="KSO_WM_UNIT_DIAGRAM_SCHEMECOLOR_ID" val="2"/>
  <p:tag name="KSO_WM_UNIT_FILL_FORE_SCHEMECOLOR_INDEX" val="6"/>
  <p:tag name="KSO_WM_UNIT_FILL_TYPE" val="1"/>
  <p:tag name="KSO_WM_UNIT_ID" val="diagram160253_4*m_i*1_10"/>
  <p:tag name="KSO_WM_UNIT_INDEX" val="1_10"/>
  <p:tag name="KSO_WM_UNIT_LAYERLEVEL" val="1_1"/>
  <p:tag name="KSO_WM_UNIT_TEXT_FILL_FORE_SCHEMECOLOR_INDEX" val="2"/>
  <p:tag name="KSO_WM_UNIT_TEXT_FILL_TYPE" val="1"/>
  <p:tag name="KSO_WM_UNIT_TYPE" val="m_i"/>
  <p:tag name="KSO_WM_UNIT_USESOURCEFORMAT_APPLY" val="1"/>
</p:tagLst>
</file>

<file path=ppt/tags/tag977.xml><?xml version="1.0" encoding="utf-8"?>
<p:tagLst xmlns:p="http://schemas.openxmlformats.org/presentationml/2006/main">
  <p:tag name="AS_UNIQUEID" val="1261"/>
</p:tagLst>
</file>

<file path=ppt/tags/tag978.xml><?xml version="1.0" encoding="utf-8"?>
<p:tagLst xmlns:p="http://schemas.openxmlformats.org/presentationml/2006/main">
  <p:tag name="AS_UNIQUEID" val="1262"/>
</p:tagLst>
</file>

<file path=ppt/tags/tag979.xml><?xml version="1.0" encoding="utf-8"?>
<p:tagLst xmlns:p="http://schemas.openxmlformats.org/presentationml/2006/main">
  <p:tag name="AS_UNIQUEID" val="1263"/>
</p:tagLst>
</file>

<file path=ppt/tags/tag98.xml><?xml version="1.0" encoding="utf-8"?>
<p:tagLst xmlns:p="http://schemas.openxmlformats.org/presentationml/2006/main">
  <p:tag name="AS_UNIQUEID" val="389"/>
</p:tagLst>
</file>

<file path=ppt/tags/tag980.xml><?xml version="1.0" encoding="utf-8"?>
<p:tagLst xmlns:p="http://schemas.openxmlformats.org/presentationml/2006/main">
  <p:tag name="AS_UNIQUEID" val="1264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5"/>
  <p:tag name="KSO_WM_UNIT_FILL_TYPE" val="1"/>
  <p:tag name="KSO_WM_UNIT_HIGHLIGHT" val="0"/>
  <p:tag name="KSO_WM_UNIT_ID" val="diagram20182018_3*n_h_i*1_1_4"/>
  <p:tag name="KSO_WM_UNIT_INDEX" val="1_1_4"/>
  <p:tag name="KSO_WM_UNIT_LAYERLEVEL" val="1_1_1"/>
  <p:tag name="KSO_WM_UNIT_LINE_FILL_TYPE" val="2"/>
  <p:tag name="KSO_WM_UNIT_LINE_FORE_SCHEMECOLOR_INDEX" val="6"/>
  <p:tag name="KSO_WM_UNIT_TEXT_FILL_FORE_SCHEMECOLOR_INDEX" val="2"/>
  <p:tag name="KSO_WM_UNIT_TEXT_FILL_TYPE" val="1"/>
  <p:tag name="KSO_WM_UNIT_TYPE" val="n_h_i"/>
  <p:tag name="KSO_WM_UNIT_USESOURCEFORMAT_APPLY" val="1"/>
</p:tagLst>
</file>

<file path=ppt/tags/tag981.xml><?xml version="1.0" encoding="utf-8"?>
<p:tagLst xmlns:p="http://schemas.openxmlformats.org/presentationml/2006/main">
  <p:tag name="AS_UNIQUEID" val="1265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1_6"/>
  <p:tag name="KSO_WM_UNIT_INDEX" val="1_2_1_6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1"/>
</p:tagLst>
</file>

<file path=ppt/tags/tag982.xml><?xml version="1.0" encoding="utf-8"?>
<p:tagLst xmlns:p="http://schemas.openxmlformats.org/presentationml/2006/main">
  <p:tag name="AS_UNIQUEID" val="1266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1_5"/>
  <p:tag name="KSO_WM_UNIT_INDEX" val="1_2_1_5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1"/>
</p:tagLst>
</file>

<file path=ppt/tags/tag983.xml><?xml version="1.0" encoding="utf-8"?>
<p:tagLst xmlns:p="http://schemas.openxmlformats.org/presentationml/2006/main">
  <p:tag name="AS_UNIQUEID" val="1267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2018_3*n_h_h_i*1_2_1_4"/>
  <p:tag name="KSO_WM_UNIT_INDEX" val="1_2_1_4"/>
  <p:tag name="KSO_WM_UNIT_LAYERLEVEL" val="1_1_1_1"/>
  <p:tag name="KSO_WM_UNIT_LINE_FILL_TYPE" val="2"/>
  <p:tag name="KSO_WM_UNIT_LINE_FORE_SCHEMECOLOR_INDEX" val="8"/>
  <p:tag name="KSO_WM_UNIT_TYPE" val="n_h_h_i"/>
  <p:tag name="KSO_WM_UNIT_USESOURCEFORMAT_APPLY" val="1"/>
</p:tagLst>
</file>

<file path=ppt/tags/tag984.xml><?xml version="1.0" encoding="utf-8"?>
<p:tagLst xmlns:p="http://schemas.openxmlformats.org/presentationml/2006/main">
  <p:tag name="AS_UNIQUEID" val="1268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1_3"/>
  <p:tag name="KSO_WM_UNIT_INDEX" val="1_2_1_3"/>
  <p:tag name="KSO_WM_UNIT_LAYERLEVEL" val="1_1_1_1"/>
  <p:tag name="KSO_WM_UNIT_TEXT_FILL_FORE_SCHEMECOLOR_INDEX" val="13"/>
  <p:tag name="KSO_WM_UNIT_TEXT_FILL_TYPE" val="1"/>
  <p:tag name="KSO_WM_UNIT_TYPE" val="n_h_h_i"/>
  <p:tag name="KSO_WM_UNIT_USESOURCEFORMAT_APPLY" val="1"/>
</p:tagLst>
</file>

<file path=ppt/tags/tag985.xml><?xml version="1.0" encoding="utf-8"?>
<p:tagLst xmlns:p="http://schemas.openxmlformats.org/presentationml/2006/main">
  <p:tag name="AS_UNIQUEID" val="1269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2018_3*n_h_h_i*1_2_1_1"/>
  <p:tag name="KSO_WM_UNIT_INDEX" val="1_2_1_1"/>
  <p:tag name="KSO_WM_UNIT_LAYERLEVEL" val="1_1_1_1"/>
  <p:tag name="KSO_WM_UNIT_LINE_FILL_TYPE" val="2"/>
  <p:tag name="KSO_WM_UNIT_LINE_FORE_SCHEMECOLOR_INDEX" val="6"/>
  <p:tag name="KSO_WM_UNIT_TYPE" val="n_h_h_i"/>
  <p:tag name="KSO_WM_UNIT_USESOURCEFORMAT_APPLY" val="1"/>
</p:tagLst>
</file>

<file path=ppt/tags/tag986.xml><?xml version="1.0" encoding="utf-8"?>
<p:tagLst xmlns:p="http://schemas.openxmlformats.org/presentationml/2006/main">
  <p:tag name="AS_UNIQUEID" val="1270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3_6"/>
  <p:tag name="KSO_WM_UNIT_INDEX" val="1_2_3_6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1"/>
</p:tagLst>
</file>

<file path=ppt/tags/tag987.xml><?xml version="1.0" encoding="utf-8"?>
<p:tagLst xmlns:p="http://schemas.openxmlformats.org/presentationml/2006/main">
  <p:tag name="AS_UNIQUEID" val="1271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3_5"/>
  <p:tag name="KSO_WM_UNIT_INDEX" val="1_2_3_5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1"/>
</p:tagLst>
</file>

<file path=ppt/tags/tag988.xml><?xml version="1.0" encoding="utf-8"?>
<p:tagLst xmlns:p="http://schemas.openxmlformats.org/presentationml/2006/main">
  <p:tag name="AS_UNIQUEID" val="1272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2018_3*n_h_h_i*1_2_3_4"/>
  <p:tag name="KSO_WM_UNIT_INDEX" val="1_2_3_4"/>
  <p:tag name="KSO_WM_UNIT_LAYERLEVEL" val="1_1_1_1"/>
  <p:tag name="KSO_WM_UNIT_LINE_FILL_TYPE" val="2"/>
  <p:tag name="KSO_WM_UNIT_LINE_FORE_SCHEMECOLOR_INDEX" val="8"/>
  <p:tag name="KSO_WM_UNIT_TYPE" val="n_h_h_i"/>
  <p:tag name="KSO_WM_UNIT_USESOURCEFORMAT_APPLY" val="1"/>
</p:tagLst>
</file>

<file path=ppt/tags/tag989.xml><?xml version="1.0" encoding="utf-8"?>
<p:tagLst xmlns:p="http://schemas.openxmlformats.org/presentationml/2006/main">
  <p:tag name="AS_UNIQUEID" val="1273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3_3"/>
  <p:tag name="KSO_WM_UNIT_INDEX" val="1_2_3_3"/>
  <p:tag name="KSO_WM_UNIT_LAYERLEVEL" val="1_1_1_1"/>
  <p:tag name="KSO_WM_UNIT_TEXT_FILL_FORE_SCHEMECOLOR_INDEX" val="13"/>
  <p:tag name="KSO_WM_UNIT_TEXT_FILL_TYPE" val="1"/>
  <p:tag name="KSO_WM_UNIT_TYPE" val="n_h_h_i"/>
  <p:tag name="KSO_WM_UNIT_USESOURCEFORMAT_APPLY" val="1"/>
</p:tagLst>
</file>

<file path=ppt/tags/tag99.xml><?xml version="1.0" encoding="utf-8"?>
<p:tagLst xmlns:p="http://schemas.openxmlformats.org/presentationml/2006/main">
  <p:tag name="AS_UNIQUEID" val="390"/>
</p:tagLst>
</file>

<file path=ppt/tags/tag990.xml><?xml version="1.0" encoding="utf-8"?>
<p:tagLst xmlns:p="http://schemas.openxmlformats.org/presentationml/2006/main">
  <p:tag name="AS_UNIQUEID" val="1274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2018_3*n_h_h_i*1_2_3_1"/>
  <p:tag name="KSO_WM_UNIT_INDEX" val="1_2_3_1"/>
  <p:tag name="KSO_WM_UNIT_LAYERLEVEL" val="1_1_1_1"/>
  <p:tag name="KSO_WM_UNIT_LINE_FILL_TYPE" val="2"/>
  <p:tag name="KSO_WM_UNIT_LINE_FORE_SCHEMECOLOR_INDEX" val="6"/>
  <p:tag name="KSO_WM_UNIT_TYPE" val="n_h_h_i"/>
  <p:tag name="KSO_WM_UNIT_USESOURCEFORMAT_APPLY" val="1"/>
</p:tagLst>
</file>

<file path=ppt/tags/tag991.xml><?xml version="1.0" encoding="utf-8"?>
<p:tagLst xmlns:p="http://schemas.openxmlformats.org/presentationml/2006/main">
  <p:tag name="AS_UNIQUEID" val="1275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2_6"/>
  <p:tag name="KSO_WM_UNIT_INDEX" val="1_2_2_6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1"/>
</p:tagLst>
</file>

<file path=ppt/tags/tag992.xml><?xml version="1.0" encoding="utf-8"?>
<p:tagLst xmlns:p="http://schemas.openxmlformats.org/presentationml/2006/main">
  <p:tag name="AS_UNIQUEID" val="1276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2_5"/>
  <p:tag name="KSO_WM_UNIT_INDEX" val="1_2_2_5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1"/>
</p:tagLst>
</file>

<file path=ppt/tags/tag993.xml><?xml version="1.0" encoding="utf-8"?>
<p:tagLst xmlns:p="http://schemas.openxmlformats.org/presentationml/2006/main">
  <p:tag name="AS_UNIQUEID" val="1277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2018_3*n_h_h_i*1_2_2_7"/>
  <p:tag name="KSO_WM_UNIT_INDEX" val="1_2_2_7"/>
  <p:tag name="KSO_WM_UNIT_LAYERLEVEL" val="1_1_1_1"/>
  <p:tag name="KSO_WM_UNIT_LINE_FILL_TYPE" val="2"/>
  <p:tag name="KSO_WM_UNIT_LINE_FORE_SCHEMECOLOR_INDEX" val="8"/>
  <p:tag name="KSO_WM_UNIT_TYPE" val="n_h_h_i"/>
  <p:tag name="KSO_WM_UNIT_USESOURCEFORMAT_APPLY" val="1"/>
</p:tagLst>
</file>

<file path=ppt/tags/tag994.xml><?xml version="1.0" encoding="utf-8"?>
<p:tagLst xmlns:p="http://schemas.openxmlformats.org/presentationml/2006/main">
  <p:tag name="AS_UNIQUEID" val="1278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2_4"/>
  <p:tag name="KSO_WM_UNIT_INDEX" val="1_2_2_4"/>
  <p:tag name="KSO_WM_UNIT_LAYERLEVEL" val="1_1_1_1"/>
  <p:tag name="KSO_WM_UNIT_TEXT_FILL_FORE_SCHEMECOLOR_INDEX" val="13"/>
  <p:tag name="KSO_WM_UNIT_TEXT_FILL_TYPE" val="1"/>
  <p:tag name="KSO_WM_UNIT_TYPE" val="n_h_h_i"/>
  <p:tag name="KSO_WM_UNIT_USESOURCEFORMAT_APPLY" val="1"/>
</p:tagLst>
</file>

<file path=ppt/tags/tag995.xml><?xml version="1.0" encoding="utf-8"?>
<p:tagLst xmlns:p="http://schemas.openxmlformats.org/presentationml/2006/main">
  <p:tag name="AS_UNIQUEID" val="1279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2018_3*n_h_h_i*1_2_2_1"/>
  <p:tag name="KSO_WM_UNIT_INDEX" val="1_2_2_1"/>
  <p:tag name="KSO_WM_UNIT_LAYERLEVEL" val="1_1_1_1"/>
  <p:tag name="KSO_WM_UNIT_LINE_FILL_TYPE" val="2"/>
  <p:tag name="KSO_WM_UNIT_LINE_FORE_SCHEMECOLOR_INDEX" val="6"/>
  <p:tag name="KSO_WM_UNIT_TYPE" val="n_h_h_i"/>
  <p:tag name="KSO_WM_UNIT_USESOURCEFORMAT_APPLY" val="1"/>
</p:tagLst>
</file>

<file path=ppt/tags/tag996.xml><?xml version="1.0" encoding="utf-8"?>
<p:tagLst xmlns:p="http://schemas.openxmlformats.org/presentationml/2006/main">
  <p:tag name="AS_UNIQUEID" val="1280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2018_3*n_h_a*1_1_1"/>
  <p:tag name="KSO_WM_UNIT_INDEX" val="1_1_1"/>
  <p:tag name="KSO_WM_UNIT_ISCONTENTSTITLE" val="0"/>
  <p:tag name="KSO_WM_UNIT_ISNUMDGMTITLE" val="0"/>
  <p:tag name="KSO_WM_UNIT_LAYERLEVEL" val="1_1_1"/>
  <p:tag name="KSO_WM_UNIT_NOCLEAR" val="0"/>
  <p:tag name="KSO_WM_UNIT_PRESET_TEXT" val="添加标题"/>
  <p:tag name="KSO_WM_UNIT_TEXT_FILL_FORE_SCHEMECOLOR_INDEX" val="14"/>
  <p:tag name="KSO_WM_UNIT_TEXT_FILL_TYPE" val="1"/>
  <p:tag name="KSO_WM_UNIT_TYPE" val="n_h_a"/>
  <p:tag name="KSO_WM_UNIT_USESOURCEFORMAT_APPLY" val="1"/>
  <p:tag name="KSO_WM_UNIT_VALUE" val="9"/>
</p:tagLst>
</file>

<file path=ppt/tags/tag997.xml><?xml version="1.0" encoding="utf-8"?>
<p:tagLst xmlns:p="http://schemas.openxmlformats.org/presentationml/2006/main">
  <p:tag name="AS_UNIQUEID" val="1281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4_6"/>
  <p:tag name="KSO_WM_UNIT_INDEX" val="1_2_4_6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1"/>
</p:tagLst>
</file>

<file path=ppt/tags/tag998.xml><?xml version="1.0" encoding="utf-8"?>
<p:tagLst xmlns:p="http://schemas.openxmlformats.org/presentationml/2006/main">
  <p:tag name="AS_UNIQUEID" val="1282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FILL_FORE_SCHEMECOLOR_INDEX" val="7"/>
  <p:tag name="KSO_WM_UNIT_FILL_TYPE" val="1"/>
  <p:tag name="KSO_WM_UNIT_HIGHLIGHT" val="0"/>
  <p:tag name="KSO_WM_UNIT_ID" val="diagram20182018_3*n_h_h_i*1_2_4_5"/>
  <p:tag name="KSO_WM_UNIT_INDEX" val="1_2_4_5"/>
  <p:tag name="KSO_WM_UNIT_LAYERLEVEL" val="1_1_1_1"/>
  <p:tag name="KSO_WM_UNIT_TEXT_FILL_FORE_SCHEMECOLOR_INDEX" val="2"/>
  <p:tag name="KSO_WM_UNIT_TEXT_FILL_TYPE" val="1"/>
  <p:tag name="KSO_WM_UNIT_TYPE" val="n_h_h_i"/>
  <p:tag name="KSO_WM_UNIT_USESOURCEFORMAT_APPLY" val="1"/>
</p:tagLst>
</file>

<file path=ppt/tags/tag999.xml><?xml version="1.0" encoding="utf-8"?>
<p:tagLst xmlns:p="http://schemas.openxmlformats.org/presentationml/2006/main">
  <p:tag name="AS_UNIQUEID" val="1283"/>
  <p:tag name="KSO_WM_BEAUTIFY_FLAG" val="#wm#"/>
  <p:tag name="KSO_WM_DIAGRAM_GROUP_CODE" val="n1-1"/>
  <p:tag name="KSO_WM_TAG_VERSION" val="1.0"/>
  <p:tag name="KSO_WM_TEMPLATE_CATEGORY" val="diagram"/>
  <p:tag name="KSO_WM_TEMPLATE_INDEX" val="20182018"/>
  <p:tag name="KSO_WM_UNIT_COMPATIBLE" val="0"/>
  <p:tag name="KSO_WM_UNIT_DIAGRAM_ISNUMVISUAL" val="0"/>
  <p:tag name="KSO_WM_UNIT_DIAGRAM_ISREFERUNIT" val="0"/>
  <p:tag name="KSO_WM_UNIT_DIAGRAM_SCHEMECOLOR_ID" val="2"/>
  <p:tag name="KSO_WM_UNIT_HIGHLIGHT" val="0"/>
  <p:tag name="KSO_WM_UNIT_ID" val="diagram20182018_3*n_h_h_i*1_2_4_4"/>
  <p:tag name="KSO_WM_UNIT_INDEX" val="1_2_4_4"/>
  <p:tag name="KSO_WM_UNIT_LAYERLEVEL" val="1_1_1_1"/>
  <p:tag name="KSO_WM_UNIT_LINE_FILL_TYPE" val="2"/>
  <p:tag name="KSO_WM_UNIT_LINE_FORE_SCHEMECOLOR_INDEX" val="8"/>
  <p:tag name="KSO_WM_UNIT_TYPE" val="n_h_h_i"/>
  <p:tag name="KSO_WM_UNIT_USESOURCEFORMAT_APPLY" val="1"/>
</p:tagLst>
</file>

<file path=ppt/theme/theme1.xml><?xml version="1.0" encoding="utf-8"?>
<a:theme xmlns:r="http://schemas.openxmlformats.org/officeDocument/2006/relationships"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3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4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5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C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127</Paragraphs>
  <Slides>26</Slides>
  <Notes>9</Notes>
  <TotalTime>0</TotalTime>
  <HiddenSlides>0</HiddenSlides>
  <MMClips>0</MMClips>
  <ScaleCrop>0</ScaleCrop>
  <HeadingPairs>
    <vt:vector baseType="variant" size="4">
      <vt:variant>
        <vt:lpstr>Theme</vt:lpstr>
      </vt:variant>
      <vt:variant>
        <vt:i4>1</vt:i4>
      </vt:variant>
      <vt:variant>
        <vt:lpstr>Slide Titles</vt:lpstr>
      </vt:variant>
      <vt:variant>
        <vt:i4>26</vt:i4>
      </vt:variant>
    </vt:vector>
  </HeadingPairs>
  <TitlesOfParts>
    <vt:vector baseType="lpstr" size="27">
      <vt:lpstr>2_自定义设计方案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        咱靠天吃饭的人，一年里最重要的就是这几天。秧苗插稳当了，这一年的收成可就踏实了。这么一大片地呢，可得赶紧干，过两天天一热，长势最快的机会就错过了。幸亏我俩身子骨还硬朗，孩子们也算半个劳动力了，也不知道这小子插得牢不牢，一会得去再检查一下。哎，怎么下起雨了？下雨总比地干好，只是这一下雨，泥里边可就滑了，老大，老二，你们可千万站稳了，戴好斗笠，拽拽蓑衣，多少能遮挡点。吃饭？插完这块地再说吧！你快把饭放下，看看有没有小鹅和鸭雏来乱逛，刚插的秧苗可经不起折腾，别让他们给糟蹋了，这是一家人的口粮呢！</vt:lpstr>
      <vt:lpstr>Slide 16</vt:lpstr>
      <vt:lpstr>插秧歌——劳动者的颂歌</vt:lpstr>
      <vt:lpstr>编者为什么要在这个单元安排2首古诗？                   ——古代劳动者的精神风貌为什么是这两首古诗？                          ——《芣苢》劳动的欢歌                           《插秧歌》劳动者的赞歌</vt:lpstr>
      <vt:lpstr>Slide 19</vt:lpstr>
      <vt:lpstr>Slide 20</vt:lpstr>
      <vt:lpstr>回荡在历史中的劳动之歌……</vt:lpstr>
      <vt:lpstr>Slide 22</vt:lpstr>
      <vt:lpstr>Slide 23</vt:lpstr>
      <vt:lpstr>Slide 24</vt:lpstr>
      <vt:lpstr>        1.基础要求：请再搜集几首写劳动、劳动者的古诗词，仔细阅读，品味其中的情感与意蕴。        2.提升要求：《芣苢》被认为诗经中最难模仿，也最难译成现代汉语的诗歌。你能挑战一下自己，试着翻译一下吗？注意：要翻译其中的画面和情感。</vt:lpstr>
      <vt:lpstr>同学们，再见！</vt:lpstr>
    </vt:vector>
  </TitlesOfParts>
  <LinksUpToDate>0</LinksUpToDate>
  <SharedDoc>0</SharedDoc>
  <HyperlinksChanged>0</HyperlinksChanged>
  <Application>Aspose.Slides for Java</Application>
  <AppVersion>17.0600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2020-09-22T09:03:32.647</cp:lastPrinted>
  <dcterms:created xsi:type="dcterms:W3CDTF">2020-09-22T09:03:32Z</dcterms:created>
  <dcterms:modified xsi:type="dcterms:W3CDTF">2020-09-22T01:04:15Z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