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5762" y="2866283"/>
            <a:ext cx="3729990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结构</a:t>
            </a: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与情节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水灵灵的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丝毫没有被时间的风吹干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那千年的韵脚平仄依旧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摄人心魄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刹那间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我体会到诗文的魅力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从那时开始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我决定不再沉迷童话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而是钟情于诗文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因为只有它才能给我幸福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从此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我的幸福来自“疏影横斜水清浅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暗香浮动月黄昏”的淡泊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来自“衣带渐宽终不悔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为伊消得人憔悴”的执着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那些年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幸福是平仄飞舞的韵角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沉醉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的滋味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不会被时间消磨殆尽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只会愈发令人沉醉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10740" y="2934529"/>
            <a:ext cx="2474843" cy="1466411"/>
          </a:xfrm>
          <a:prstGeom prst="wedgeRectCallout">
            <a:avLst>
              <a:gd name="adj1" fmla="val -64286"/>
              <a:gd name="adj2" fmla="val -240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10739" y="2934529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灵活引用古诗句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为文章增添了文学色彩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3870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随着年岁增长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那寥寥几句似乎已不能满足我对书的渴望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我便举步向前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前往小说的世界去了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中国古典小说怕是最有韵味的了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没有枯燥冗长的对白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那偶然串入的诗句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更是文采飞扬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至此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我便沉醉入其中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变作落红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看黛玉轻葬花瓣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共叹“一朝春尽红颜老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花落人亡两不知”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化作浪花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看蜀地江边诸葛孔明羽扇纶巾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运筹帷幄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一品天下在胸中的霸气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彼时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幸福的滋味是与书中人携手共行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90860" y="2512854"/>
            <a:ext cx="2474843" cy="2460366"/>
          </a:xfrm>
          <a:prstGeom prst="wedgeRectCallout">
            <a:avLst>
              <a:gd name="adj1" fmla="val -61073"/>
              <a:gd name="adj2" fmla="val 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90860" y="2537312"/>
            <a:ext cx="247484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通过选取中国古典小说中的人物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场景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讲述中国古典小说特有的韵味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文笔非同一般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约定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沉醉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过后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便是约定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许给彼此一生的幸福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更吸引我的却是那文字背后的灵魂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是怎样的心情促使他们写下这样的诗句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我便穿越千年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探寻古人的足迹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我曾在双溪边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看寂寞的舴艋舟满载易安的忧愁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一句“物是人非”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泪水便溢满整条溪流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我在小路上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看黄四娘家门前盛开的整个春天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吸引了所有蝴蝶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引诱了所有黄莺和文字背后老杜脆弱的灵魂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我在荷塘边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邀义山与庄生梦一场蝶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去寻前世的情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90860" y="3502578"/>
            <a:ext cx="2474843" cy="1470642"/>
          </a:xfrm>
          <a:prstGeom prst="wedgeRectCallout">
            <a:avLst>
              <a:gd name="adj1" fmla="val -61073"/>
              <a:gd name="adj2" fmla="val 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90860" y="3502578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巧妙化用古诗名句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道出“我”从中获得的幸福感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1771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幸福的滋味是看诗人生活百态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品墨客心情如许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幸福的滋味在变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唯一不变的是我从书中得到的幸福感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没了书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我又怎会幸福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约定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一生不放开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51104" y="2069824"/>
            <a:ext cx="2474843" cy="940666"/>
          </a:xfrm>
          <a:prstGeom prst="wedgeRectCallout">
            <a:avLst>
              <a:gd name="adj1" fmla="val -63380"/>
              <a:gd name="adj2" fmla="val -313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51104" y="2028827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结尾点题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我”从书中感受到了幸福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0424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这篇文章中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初尝”“沉醉”“约定”三个小标题新颖独特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使文章的结构充满新意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在选材方面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作者从诗词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古典小说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古人三方面出发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娓娓道来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每一部分都有诗情画意的语言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足以表明作者的写作功底之深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全文语言优美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文采飞扬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主旨鲜明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富有韵味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人的一生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总有一些记忆值得珍藏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总有一些情感值得珍惜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总有一些道理值得感悟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总有一些梦想值得追求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以“值得”为题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针对以上题目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完成写作提纲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																			</a:t>
            </a:r>
            <a:endParaRPr sz="2100" u="sng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情节要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曲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叙事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是一项重要的写作能力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中考作文讲求在极短的篇幅里写人叙事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考生必须讲究写人叙事的技巧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打造出文章的亮点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叙述性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的文章必须做到“尺水兴波”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即写出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事情的波澜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才能化平淡为神奇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将“引人入睡”的状况转变为“引人入胜”的境界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让笔下的事件变得趣味盎然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令读者印象深刻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考生要想使文章情节波澜起伏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常用的方法有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499235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设置悬念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设置疑团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不作解答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借以激发读者的阅读兴趣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由于人本来就有追根问底的天性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而悬念法恰能将这一心理欲望激发出来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悬念法是最容易收到引人入胜效果的方法之一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制造误会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误会法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是指利用时间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人为等因素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故意造成人物间的误解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为故事情节的发展推波助澜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丰富情节戏剧性的一种表达技巧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误会法常常让本来能按常理发展的事情节外生枝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而文章就在这生枝之处显示出情节的精彩或主题的深刻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539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作铺垫法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为了收到较好的表达效果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对要写的人和事先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不直说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而是先做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种种铺垫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给人以“千呼万唤始出来”的感觉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与此同时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往往要不惜笔墨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渲染气氛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烘云托月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再入妙境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这种表现手法往往能收到“山外有山”的表达效果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叙述转换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主要是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倒叙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插叙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的运用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倒叙法的好处在于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一是可以引发思考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形成悬念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引起读者的阅读兴趣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二是便于读者调动情感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勾起对往事的回忆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这样更符合生活的实际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运用插叙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往往能使文章的内容具体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形象丰富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主题深刻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情节曲折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这也是使文章起波澜的重要手法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95208"/>
            <a:ext cx="8621078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请以“一路阳光一路情”为题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结合个人的生活经历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选取真实的生活片段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写一篇记叙文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或根据自己的所思所感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写一篇散文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414" y="1514744"/>
            <a:ext cx="8598125" cy="575945"/>
            <a:chOff x="379218" y="876658"/>
            <a:chExt cx="11464167" cy="767927"/>
          </a:xfrm>
        </p:grpSpPr>
        <p:sp>
          <p:nvSpPr>
            <p:cNvPr id="3" name="Shape 16879"/>
            <p:cNvSpPr/>
            <p:nvPr/>
          </p:nvSpPr>
          <p:spPr>
            <a:xfrm>
              <a:off x="379218" y="98831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4" y="424"/>
                  </a:moveTo>
                  <a:cubicBezTo>
                    <a:pt x="17312" y="1482"/>
                    <a:pt x="17312" y="2753"/>
                    <a:pt x="16994" y="3812"/>
                  </a:cubicBezTo>
                  <a:cubicBezTo>
                    <a:pt x="16994" y="4024"/>
                    <a:pt x="16835" y="4235"/>
                    <a:pt x="16676" y="4235"/>
                  </a:cubicBezTo>
                  <a:cubicBezTo>
                    <a:pt x="18265" y="4235"/>
                    <a:pt x="18265" y="4235"/>
                    <a:pt x="18265" y="4235"/>
                  </a:cubicBezTo>
                  <a:cubicBezTo>
                    <a:pt x="18582" y="4235"/>
                    <a:pt x="18900" y="3812"/>
                    <a:pt x="18900" y="3388"/>
                  </a:cubicBezTo>
                  <a:cubicBezTo>
                    <a:pt x="18900" y="847"/>
                    <a:pt x="18900" y="847"/>
                    <a:pt x="18900" y="847"/>
                  </a:cubicBezTo>
                  <a:cubicBezTo>
                    <a:pt x="18900" y="212"/>
                    <a:pt x="18582" y="0"/>
                    <a:pt x="18265" y="0"/>
                  </a:cubicBezTo>
                  <a:cubicBezTo>
                    <a:pt x="16676" y="0"/>
                    <a:pt x="16676" y="0"/>
                    <a:pt x="16676" y="0"/>
                  </a:cubicBezTo>
                  <a:cubicBezTo>
                    <a:pt x="16835" y="0"/>
                    <a:pt x="16994" y="212"/>
                    <a:pt x="16994" y="424"/>
                  </a:cubicBezTo>
                  <a:close/>
                  <a:moveTo>
                    <a:pt x="5400" y="12918"/>
                  </a:moveTo>
                  <a:cubicBezTo>
                    <a:pt x="5082" y="15882"/>
                    <a:pt x="5082" y="18847"/>
                    <a:pt x="5400" y="21600"/>
                  </a:cubicBezTo>
                  <a:cubicBezTo>
                    <a:pt x="18582" y="21600"/>
                    <a:pt x="18582" y="21600"/>
                    <a:pt x="18582" y="21600"/>
                  </a:cubicBezTo>
                  <a:cubicBezTo>
                    <a:pt x="19218" y="19694"/>
                    <a:pt x="19218" y="14824"/>
                    <a:pt x="18582" y="12918"/>
                  </a:cubicBezTo>
                  <a:lnTo>
                    <a:pt x="5400" y="12918"/>
                  </a:lnTo>
                  <a:close/>
                  <a:moveTo>
                    <a:pt x="635" y="12918"/>
                  </a:moveTo>
                  <a:cubicBezTo>
                    <a:pt x="318" y="12918"/>
                    <a:pt x="0" y="13341"/>
                    <a:pt x="0" y="13765"/>
                  </a:cubicBezTo>
                  <a:cubicBezTo>
                    <a:pt x="0" y="20753"/>
                    <a:pt x="0" y="20753"/>
                    <a:pt x="0" y="20753"/>
                  </a:cubicBezTo>
                  <a:cubicBezTo>
                    <a:pt x="0" y="21388"/>
                    <a:pt x="318" y="21600"/>
                    <a:pt x="635" y="21600"/>
                  </a:cubicBezTo>
                  <a:cubicBezTo>
                    <a:pt x="1588" y="21600"/>
                    <a:pt x="1588" y="21600"/>
                    <a:pt x="1588" y="21600"/>
                  </a:cubicBezTo>
                  <a:cubicBezTo>
                    <a:pt x="1271" y="20753"/>
                    <a:pt x="1271" y="13976"/>
                    <a:pt x="1588" y="12918"/>
                  </a:cubicBezTo>
                  <a:lnTo>
                    <a:pt x="635" y="12918"/>
                  </a:lnTo>
                  <a:close/>
                  <a:moveTo>
                    <a:pt x="20806" y="12918"/>
                  </a:moveTo>
                  <a:cubicBezTo>
                    <a:pt x="19218" y="12918"/>
                    <a:pt x="19218" y="12918"/>
                    <a:pt x="19218" y="12918"/>
                  </a:cubicBezTo>
                  <a:cubicBezTo>
                    <a:pt x="19853" y="14824"/>
                    <a:pt x="19694" y="20118"/>
                    <a:pt x="19218" y="21600"/>
                  </a:cubicBezTo>
                  <a:cubicBezTo>
                    <a:pt x="20806" y="21600"/>
                    <a:pt x="20806" y="21600"/>
                    <a:pt x="20806" y="21600"/>
                  </a:cubicBezTo>
                  <a:cubicBezTo>
                    <a:pt x="21282" y="21600"/>
                    <a:pt x="21600" y="21388"/>
                    <a:pt x="21600" y="20753"/>
                  </a:cubicBezTo>
                  <a:cubicBezTo>
                    <a:pt x="21600" y="13765"/>
                    <a:pt x="21600" y="13765"/>
                    <a:pt x="21600" y="13765"/>
                  </a:cubicBezTo>
                  <a:cubicBezTo>
                    <a:pt x="21600" y="13341"/>
                    <a:pt x="21282" y="12918"/>
                    <a:pt x="20806" y="12918"/>
                  </a:cubicBezTo>
                  <a:close/>
                  <a:moveTo>
                    <a:pt x="3494" y="12918"/>
                  </a:moveTo>
                  <a:cubicBezTo>
                    <a:pt x="3018" y="14612"/>
                    <a:pt x="3018" y="20118"/>
                    <a:pt x="3494" y="21600"/>
                  </a:cubicBezTo>
                  <a:cubicBezTo>
                    <a:pt x="4765" y="21600"/>
                    <a:pt x="4765" y="21600"/>
                    <a:pt x="4765" y="21600"/>
                  </a:cubicBezTo>
                  <a:cubicBezTo>
                    <a:pt x="4447" y="18847"/>
                    <a:pt x="4447" y="15882"/>
                    <a:pt x="4765" y="12918"/>
                  </a:cubicBezTo>
                  <a:lnTo>
                    <a:pt x="3494" y="12918"/>
                  </a:lnTo>
                  <a:close/>
                  <a:moveTo>
                    <a:pt x="20171" y="10376"/>
                  </a:moveTo>
                  <a:cubicBezTo>
                    <a:pt x="20171" y="6988"/>
                    <a:pt x="20171" y="6988"/>
                    <a:pt x="20171" y="6988"/>
                  </a:cubicBezTo>
                  <a:cubicBezTo>
                    <a:pt x="20171" y="6353"/>
                    <a:pt x="19853" y="5929"/>
                    <a:pt x="19535" y="5929"/>
                  </a:cubicBezTo>
                  <a:cubicBezTo>
                    <a:pt x="1906" y="5929"/>
                    <a:pt x="1906" y="5929"/>
                    <a:pt x="1906" y="5929"/>
                  </a:cubicBezTo>
                  <a:cubicBezTo>
                    <a:pt x="1588" y="5929"/>
                    <a:pt x="1271" y="6353"/>
                    <a:pt x="1271" y="6988"/>
                  </a:cubicBezTo>
                  <a:cubicBezTo>
                    <a:pt x="1271" y="10376"/>
                    <a:pt x="1271" y="10376"/>
                    <a:pt x="1271" y="10376"/>
                  </a:cubicBezTo>
                  <a:cubicBezTo>
                    <a:pt x="1271" y="10800"/>
                    <a:pt x="1588" y="11224"/>
                    <a:pt x="1906" y="11224"/>
                  </a:cubicBezTo>
                  <a:cubicBezTo>
                    <a:pt x="19535" y="11224"/>
                    <a:pt x="19535" y="11224"/>
                    <a:pt x="19535" y="11224"/>
                  </a:cubicBezTo>
                  <a:cubicBezTo>
                    <a:pt x="19853" y="11224"/>
                    <a:pt x="20171" y="10800"/>
                    <a:pt x="20171" y="10376"/>
                  </a:cubicBezTo>
                  <a:close/>
                  <a:moveTo>
                    <a:pt x="4924" y="6988"/>
                  </a:moveTo>
                  <a:cubicBezTo>
                    <a:pt x="5082" y="6988"/>
                    <a:pt x="5241" y="6988"/>
                    <a:pt x="5241" y="7412"/>
                  </a:cubicBezTo>
                  <a:cubicBezTo>
                    <a:pt x="5241" y="7624"/>
                    <a:pt x="5082" y="7835"/>
                    <a:pt x="4924" y="7835"/>
                  </a:cubicBezTo>
                  <a:cubicBezTo>
                    <a:pt x="4606" y="7835"/>
                    <a:pt x="4606" y="7624"/>
                    <a:pt x="4606" y="7412"/>
                  </a:cubicBezTo>
                  <a:cubicBezTo>
                    <a:pt x="4606" y="6988"/>
                    <a:pt x="4606" y="6988"/>
                    <a:pt x="4924" y="6988"/>
                  </a:cubicBezTo>
                  <a:close/>
                  <a:moveTo>
                    <a:pt x="3812" y="9953"/>
                  </a:moveTo>
                  <a:cubicBezTo>
                    <a:pt x="3812" y="10165"/>
                    <a:pt x="3812" y="10376"/>
                    <a:pt x="3494" y="10376"/>
                  </a:cubicBezTo>
                  <a:cubicBezTo>
                    <a:pt x="3335" y="10376"/>
                    <a:pt x="3176" y="10165"/>
                    <a:pt x="3176" y="9953"/>
                  </a:cubicBezTo>
                  <a:cubicBezTo>
                    <a:pt x="3176" y="7412"/>
                    <a:pt x="3176" y="7412"/>
                    <a:pt x="3176" y="7412"/>
                  </a:cubicBezTo>
                  <a:cubicBezTo>
                    <a:pt x="3176" y="6988"/>
                    <a:pt x="3335" y="6988"/>
                    <a:pt x="3494" y="6988"/>
                  </a:cubicBezTo>
                  <a:cubicBezTo>
                    <a:pt x="3812" y="6988"/>
                    <a:pt x="3812" y="6988"/>
                    <a:pt x="3812" y="7412"/>
                  </a:cubicBezTo>
                  <a:lnTo>
                    <a:pt x="3812" y="9953"/>
                  </a:lnTo>
                  <a:close/>
                  <a:moveTo>
                    <a:pt x="4924" y="9529"/>
                  </a:moveTo>
                  <a:cubicBezTo>
                    <a:pt x="4606" y="9529"/>
                    <a:pt x="4606" y="9318"/>
                    <a:pt x="4606" y="9106"/>
                  </a:cubicBezTo>
                  <a:cubicBezTo>
                    <a:pt x="4606" y="8894"/>
                    <a:pt x="4606" y="8682"/>
                    <a:pt x="4924" y="8682"/>
                  </a:cubicBezTo>
                  <a:cubicBezTo>
                    <a:pt x="5082" y="8682"/>
                    <a:pt x="5241" y="8894"/>
                    <a:pt x="5241" y="9106"/>
                  </a:cubicBezTo>
                  <a:cubicBezTo>
                    <a:pt x="5241" y="9318"/>
                    <a:pt x="5082" y="9529"/>
                    <a:pt x="4924" y="9529"/>
                  </a:cubicBezTo>
                  <a:close/>
                  <a:moveTo>
                    <a:pt x="5559" y="10376"/>
                  </a:moveTo>
                  <a:cubicBezTo>
                    <a:pt x="5400" y="10376"/>
                    <a:pt x="5241" y="10165"/>
                    <a:pt x="5241" y="9953"/>
                  </a:cubicBezTo>
                  <a:cubicBezTo>
                    <a:pt x="5241" y="9741"/>
                    <a:pt x="5400" y="9529"/>
                    <a:pt x="5559" y="9529"/>
                  </a:cubicBezTo>
                  <a:cubicBezTo>
                    <a:pt x="5718" y="9529"/>
                    <a:pt x="5876" y="9741"/>
                    <a:pt x="5876" y="9953"/>
                  </a:cubicBezTo>
                  <a:cubicBezTo>
                    <a:pt x="5876" y="10165"/>
                    <a:pt x="5718" y="10376"/>
                    <a:pt x="5559" y="10376"/>
                  </a:cubicBezTo>
                  <a:close/>
                  <a:moveTo>
                    <a:pt x="5559" y="8682"/>
                  </a:moveTo>
                  <a:cubicBezTo>
                    <a:pt x="5400" y="8682"/>
                    <a:pt x="5241" y="8471"/>
                    <a:pt x="5241" y="8259"/>
                  </a:cubicBezTo>
                  <a:cubicBezTo>
                    <a:pt x="5241" y="8047"/>
                    <a:pt x="5400" y="7835"/>
                    <a:pt x="5559" y="7835"/>
                  </a:cubicBezTo>
                  <a:cubicBezTo>
                    <a:pt x="5718" y="7835"/>
                    <a:pt x="5876" y="8047"/>
                    <a:pt x="5876" y="8259"/>
                  </a:cubicBezTo>
                  <a:cubicBezTo>
                    <a:pt x="5876" y="8471"/>
                    <a:pt x="5718" y="8682"/>
                    <a:pt x="5559" y="8682"/>
                  </a:cubicBezTo>
                  <a:close/>
                  <a:moveTo>
                    <a:pt x="18900" y="9529"/>
                  </a:moveTo>
                  <a:cubicBezTo>
                    <a:pt x="18900" y="9953"/>
                    <a:pt x="18582" y="10376"/>
                    <a:pt x="18265" y="10376"/>
                  </a:cubicBezTo>
                  <a:cubicBezTo>
                    <a:pt x="17947" y="10376"/>
                    <a:pt x="17629" y="9953"/>
                    <a:pt x="17629" y="9529"/>
                  </a:cubicBezTo>
                  <a:cubicBezTo>
                    <a:pt x="17629" y="7835"/>
                    <a:pt x="17629" y="7835"/>
                    <a:pt x="17629" y="7835"/>
                  </a:cubicBezTo>
                  <a:cubicBezTo>
                    <a:pt x="17629" y="7200"/>
                    <a:pt x="17947" y="6988"/>
                    <a:pt x="18265" y="6988"/>
                  </a:cubicBezTo>
                  <a:cubicBezTo>
                    <a:pt x="18582" y="6988"/>
                    <a:pt x="18900" y="7200"/>
                    <a:pt x="18900" y="7835"/>
                  </a:cubicBezTo>
                  <a:lnTo>
                    <a:pt x="18900" y="9529"/>
                  </a:lnTo>
                  <a:close/>
                  <a:moveTo>
                    <a:pt x="3176" y="4235"/>
                  </a:moveTo>
                  <a:cubicBezTo>
                    <a:pt x="16676" y="4235"/>
                    <a:pt x="16676" y="4235"/>
                    <a:pt x="16676" y="4235"/>
                  </a:cubicBezTo>
                  <a:cubicBezTo>
                    <a:pt x="16518" y="4235"/>
                    <a:pt x="16359" y="4024"/>
                    <a:pt x="16359" y="3812"/>
                  </a:cubicBezTo>
                  <a:cubicBezTo>
                    <a:pt x="16676" y="2753"/>
                    <a:pt x="16676" y="1482"/>
                    <a:pt x="16359" y="424"/>
                  </a:cubicBezTo>
                  <a:cubicBezTo>
                    <a:pt x="16359" y="212"/>
                    <a:pt x="16518" y="0"/>
                    <a:pt x="16676" y="0"/>
                  </a:cubicBezTo>
                  <a:cubicBezTo>
                    <a:pt x="3176" y="0"/>
                    <a:pt x="3176" y="0"/>
                    <a:pt x="3176" y="0"/>
                  </a:cubicBezTo>
                  <a:cubicBezTo>
                    <a:pt x="2859" y="0"/>
                    <a:pt x="2541" y="212"/>
                    <a:pt x="2541" y="847"/>
                  </a:cubicBezTo>
                  <a:cubicBezTo>
                    <a:pt x="2541" y="3388"/>
                    <a:pt x="2541" y="3388"/>
                    <a:pt x="2541" y="3388"/>
                  </a:cubicBezTo>
                  <a:cubicBezTo>
                    <a:pt x="2541" y="3812"/>
                    <a:pt x="2859" y="4235"/>
                    <a:pt x="3176" y="4235"/>
                  </a:cubicBezTo>
                  <a:close/>
                  <a:moveTo>
                    <a:pt x="13024" y="847"/>
                  </a:moveTo>
                  <a:cubicBezTo>
                    <a:pt x="15724" y="847"/>
                    <a:pt x="15724" y="847"/>
                    <a:pt x="15724" y="847"/>
                  </a:cubicBezTo>
                  <a:cubicBezTo>
                    <a:pt x="15724" y="3388"/>
                    <a:pt x="15724" y="3388"/>
                    <a:pt x="15724" y="3388"/>
                  </a:cubicBezTo>
                  <a:cubicBezTo>
                    <a:pt x="13024" y="3388"/>
                    <a:pt x="13024" y="3388"/>
                    <a:pt x="13024" y="3388"/>
                  </a:cubicBezTo>
                  <a:lnTo>
                    <a:pt x="13024" y="847"/>
                  </a:lnTo>
                  <a:close/>
                </a:path>
              </a:pathLst>
            </a:custGeom>
            <a:solidFill>
              <a:srgbClr val="E0556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>
                <a:solidFill>
                  <a:srgbClr val="E0556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97618" y="876658"/>
              <a:ext cx="10945767" cy="767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佳作欣赏</a:t>
              </a:r>
              <a:endParaRPr sz="2100" b="1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108359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结构要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巧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好的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能使读者快速理清行文的脉络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把握文章的内容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领会作者的情感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获得审美愉悦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巧妙的结构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就像一根“线”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把那些材料之“珠”串联起来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写中考作文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结构要巧妙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开头一般要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单刀直入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引人入胜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结尾须戛然而止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令人回味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段与段之间的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过渡要自然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衔接要紧密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前有伏笔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后有照应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上下连贯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浑然一体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考生应根据内容表达的需要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灵活地谋篇布局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461" y="1587818"/>
            <a:ext cx="8723948" cy="542925"/>
            <a:chOff x="549" y="1300"/>
            <a:chExt cx="18318" cy="1140"/>
          </a:xfrm>
        </p:grpSpPr>
        <p:sp>
          <p:nvSpPr>
            <p:cNvPr id="90" name="Shape 4116"/>
            <p:cNvSpPr/>
            <p:nvPr/>
          </p:nvSpPr>
          <p:spPr>
            <a:xfrm>
              <a:off x="549" y="1481"/>
              <a:ext cx="683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62" extrusionOk="0">
                  <a:moveTo>
                    <a:pt x="7175" y="3205"/>
                  </a:moveTo>
                  <a:cubicBezTo>
                    <a:pt x="8045" y="3205"/>
                    <a:pt x="8878" y="3205"/>
                    <a:pt x="9712" y="3205"/>
                  </a:cubicBezTo>
                  <a:cubicBezTo>
                    <a:pt x="10074" y="3205"/>
                    <a:pt x="10111" y="3242"/>
                    <a:pt x="10111" y="3533"/>
                  </a:cubicBezTo>
                  <a:cubicBezTo>
                    <a:pt x="10111" y="8523"/>
                    <a:pt x="10111" y="13477"/>
                    <a:pt x="10111" y="18467"/>
                  </a:cubicBezTo>
                  <a:cubicBezTo>
                    <a:pt x="10111" y="18795"/>
                    <a:pt x="10074" y="18832"/>
                    <a:pt x="9748" y="18832"/>
                  </a:cubicBezTo>
                  <a:cubicBezTo>
                    <a:pt x="8915" y="18832"/>
                    <a:pt x="8081" y="18832"/>
                    <a:pt x="7248" y="18832"/>
                  </a:cubicBezTo>
                  <a:cubicBezTo>
                    <a:pt x="6921" y="18832"/>
                    <a:pt x="6849" y="18795"/>
                    <a:pt x="6849" y="18467"/>
                  </a:cubicBezTo>
                  <a:cubicBezTo>
                    <a:pt x="6849" y="13514"/>
                    <a:pt x="6849" y="8523"/>
                    <a:pt x="6849" y="3533"/>
                  </a:cubicBezTo>
                  <a:cubicBezTo>
                    <a:pt x="6849" y="3242"/>
                    <a:pt x="6885" y="3205"/>
                    <a:pt x="7175" y="3205"/>
                  </a:cubicBezTo>
                  <a:close/>
                  <a:moveTo>
                    <a:pt x="15511" y="13368"/>
                  </a:moveTo>
                  <a:cubicBezTo>
                    <a:pt x="15511" y="13368"/>
                    <a:pt x="15511" y="13368"/>
                    <a:pt x="15511" y="13368"/>
                  </a:cubicBezTo>
                  <a:cubicBezTo>
                    <a:pt x="16199" y="13368"/>
                    <a:pt x="16924" y="13368"/>
                    <a:pt x="17613" y="13368"/>
                  </a:cubicBezTo>
                  <a:cubicBezTo>
                    <a:pt x="18156" y="13368"/>
                    <a:pt x="18229" y="13404"/>
                    <a:pt x="18229" y="13914"/>
                  </a:cubicBezTo>
                  <a:cubicBezTo>
                    <a:pt x="18229" y="15408"/>
                    <a:pt x="18229" y="16938"/>
                    <a:pt x="18229" y="18431"/>
                  </a:cubicBezTo>
                  <a:cubicBezTo>
                    <a:pt x="18229" y="18795"/>
                    <a:pt x="18193" y="18868"/>
                    <a:pt x="17866" y="18868"/>
                  </a:cubicBezTo>
                  <a:cubicBezTo>
                    <a:pt x="17033" y="18868"/>
                    <a:pt x="16199" y="18868"/>
                    <a:pt x="15366" y="18868"/>
                  </a:cubicBezTo>
                  <a:cubicBezTo>
                    <a:pt x="15003" y="18868"/>
                    <a:pt x="14967" y="18832"/>
                    <a:pt x="14967" y="18431"/>
                  </a:cubicBezTo>
                  <a:cubicBezTo>
                    <a:pt x="14967" y="16901"/>
                    <a:pt x="14967" y="15408"/>
                    <a:pt x="14967" y="13914"/>
                  </a:cubicBezTo>
                  <a:cubicBezTo>
                    <a:pt x="14967" y="13404"/>
                    <a:pt x="15040" y="13368"/>
                    <a:pt x="15511" y="13368"/>
                  </a:cubicBezTo>
                  <a:close/>
                  <a:moveTo>
                    <a:pt x="797" y="0"/>
                  </a:moveTo>
                  <a:cubicBezTo>
                    <a:pt x="797" y="0"/>
                    <a:pt x="797" y="0"/>
                    <a:pt x="797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24" y="36"/>
                    <a:pt x="724" y="73"/>
                    <a:pt x="688" y="146"/>
                  </a:cubicBezTo>
                  <a:cubicBezTo>
                    <a:pt x="470" y="546"/>
                    <a:pt x="253" y="983"/>
                    <a:pt x="35" y="1384"/>
                  </a:cubicBezTo>
                  <a:cubicBezTo>
                    <a:pt x="-37" y="1530"/>
                    <a:pt x="-1" y="1566"/>
                    <a:pt x="180" y="1566"/>
                  </a:cubicBezTo>
                  <a:cubicBezTo>
                    <a:pt x="253" y="1566"/>
                    <a:pt x="325" y="1566"/>
                    <a:pt x="398" y="1566"/>
                  </a:cubicBezTo>
                  <a:cubicBezTo>
                    <a:pt x="470" y="1566"/>
                    <a:pt x="470" y="1603"/>
                    <a:pt x="470" y="1676"/>
                  </a:cubicBezTo>
                  <a:cubicBezTo>
                    <a:pt x="470" y="8013"/>
                    <a:pt x="470" y="14388"/>
                    <a:pt x="470" y="20726"/>
                  </a:cubicBezTo>
                  <a:cubicBezTo>
                    <a:pt x="470" y="20981"/>
                    <a:pt x="543" y="21054"/>
                    <a:pt x="869" y="21054"/>
                  </a:cubicBezTo>
                  <a:cubicBezTo>
                    <a:pt x="7211" y="21054"/>
                    <a:pt x="13517" y="21054"/>
                    <a:pt x="19823" y="21054"/>
                  </a:cubicBezTo>
                  <a:cubicBezTo>
                    <a:pt x="19932" y="21054"/>
                    <a:pt x="19932" y="21090"/>
                    <a:pt x="19932" y="21163"/>
                  </a:cubicBezTo>
                  <a:cubicBezTo>
                    <a:pt x="19932" y="21236"/>
                    <a:pt x="19932" y="21309"/>
                    <a:pt x="19932" y="21381"/>
                  </a:cubicBezTo>
                  <a:cubicBezTo>
                    <a:pt x="19932" y="21564"/>
                    <a:pt x="20005" y="21600"/>
                    <a:pt x="20113" y="21527"/>
                  </a:cubicBezTo>
                  <a:cubicBezTo>
                    <a:pt x="20548" y="21309"/>
                    <a:pt x="20947" y="21126"/>
                    <a:pt x="21382" y="20908"/>
                  </a:cubicBezTo>
                  <a:cubicBezTo>
                    <a:pt x="21563" y="20799"/>
                    <a:pt x="21527" y="20762"/>
                    <a:pt x="21382" y="20689"/>
                  </a:cubicBezTo>
                  <a:cubicBezTo>
                    <a:pt x="20947" y="20471"/>
                    <a:pt x="20548" y="20252"/>
                    <a:pt x="20150" y="20034"/>
                  </a:cubicBezTo>
                  <a:cubicBezTo>
                    <a:pt x="19968" y="19961"/>
                    <a:pt x="19932" y="19961"/>
                    <a:pt x="19932" y="20179"/>
                  </a:cubicBezTo>
                  <a:cubicBezTo>
                    <a:pt x="19932" y="20252"/>
                    <a:pt x="19932" y="20289"/>
                    <a:pt x="19932" y="20325"/>
                  </a:cubicBezTo>
                  <a:cubicBezTo>
                    <a:pt x="19932" y="20434"/>
                    <a:pt x="19932" y="20434"/>
                    <a:pt x="19823" y="20434"/>
                  </a:cubicBezTo>
                  <a:cubicBezTo>
                    <a:pt x="13699" y="20434"/>
                    <a:pt x="7574" y="20434"/>
                    <a:pt x="1485" y="20434"/>
                  </a:cubicBezTo>
                  <a:cubicBezTo>
                    <a:pt x="1195" y="20434"/>
                    <a:pt x="1086" y="20398"/>
                    <a:pt x="1086" y="20107"/>
                  </a:cubicBezTo>
                  <a:cubicBezTo>
                    <a:pt x="1086" y="13951"/>
                    <a:pt x="1086" y="7831"/>
                    <a:pt x="1086" y="1676"/>
                  </a:cubicBezTo>
                  <a:cubicBezTo>
                    <a:pt x="1086" y="1566"/>
                    <a:pt x="1123" y="1566"/>
                    <a:pt x="1231" y="1566"/>
                  </a:cubicBezTo>
                  <a:cubicBezTo>
                    <a:pt x="1268" y="1566"/>
                    <a:pt x="1340" y="1566"/>
                    <a:pt x="1376" y="1566"/>
                  </a:cubicBezTo>
                  <a:cubicBezTo>
                    <a:pt x="1594" y="1566"/>
                    <a:pt x="1594" y="1530"/>
                    <a:pt x="1521" y="1348"/>
                  </a:cubicBezTo>
                  <a:cubicBezTo>
                    <a:pt x="1304" y="947"/>
                    <a:pt x="1086" y="546"/>
                    <a:pt x="869" y="146"/>
                  </a:cubicBezTo>
                  <a:cubicBezTo>
                    <a:pt x="833" y="73"/>
                    <a:pt x="833" y="36"/>
                    <a:pt x="797" y="0"/>
                  </a:cubicBezTo>
                  <a:close/>
                  <a:moveTo>
                    <a:pt x="11162" y="7066"/>
                  </a:moveTo>
                  <a:cubicBezTo>
                    <a:pt x="11162" y="7066"/>
                    <a:pt x="11162" y="7066"/>
                    <a:pt x="11162" y="7066"/>
                  </a:cubicBezTo>
                  <a:cubicBezTo>
                    <a:pt x="11995" y="7066"/>
                    <a:pt x="12865" y="7066"/>
                    <a:pt x="13735" y="7066"/>
                  </a:cubicBezTo>
                  <a:cubicBezTo>
                    <a:pt x="14061" y="7066"/>
                    <a:pt x="14097" y="7103"/>
                    <a:pt x="14097" y="7321"/>
                  </a:cubicBezTo>
                  <a:cubicBezTo>
                    <a:pt x="14097" y="11073"/>
                    <a:pt x="14097" y="14789"/>
                    <a:pt x="14097" y="18540"/>
                  </a:cubicBezTo>
                  <a:cubicBezTo>
                    <a:pt x="14097" y="18795"/>
                    <a:pt x="13989" y="18832"/>
                    <a:pt x="13699" y="18832"/>
                  </a:cubicBezTo>
                  <a:cubicBezTo>
                    <a:pt x="12865" y="18832"/>
                    <a:pt x="12031" y="18832"/>
                    <a:pt x="11198" y="18832"/>
                  </a:cubicBezTo>
                  <a:cubicBezTo>
                    <a:pt x="10835" y="18832"/>
                    <a:pt x="10835" y="18795"/>
                    <a:pt x="10835" y="18504"/>
                  </a:cubicBezTo>
                  <a:cubicBezTo>
                    <a:pt x="10835" y="14789"/>
                    <a:pt x="10835" y="11073"/>
                    <a:pt x="10835" y="7358"/>
                  </a:cubicBezTo>
                  <a:cubicBezTo>
                    <a:pt x="10835" y="7066"/>
                    <a:pt x="10835" y="7066"/>
                    <a:pt x="11162" y="7066"/>
                  </a:cubicBezTo>
                  <a:close/>
                  <a:moveTo>
                    <a:pt x="3189" y="11000"/>
                  </a:moveTo>
                  <a:cubicBezTo>
                    <a:pt x="3189" y="11000"/>
                    <a:pt x="3189" y="11000"/>
                    <a:pt x="3189" y="11000"/>
                  </a:cubicBezTo>
                  <a:cubicBezTo>
                    <a:pt x="4022" y="11000"/>
                    <a:pt x="4892" y="11000"/>
                    <a:pt x="5725" y="11000"/>
                  </a:cubicBezTo>
                  <a:cubicBezTo>
                    <a:pt x="6052" y="11000"/>
                    <a:pt x="6088" y="11000"/>
                    <a:pt x="6088" y="11328"/>
                  </a:cubicBezTo>
                  <a:cubicBezTo>
                    <a:pt x="6088" y="13732"/>
                    <a:pt x="6088" y="16100"/>
                    <a:pt x="6088" y="18467"/>
                  </a:cubicBezTo>
                  <a:cubicBezTo>
                    <a:pt x="6088" y="18795"/>
                    <a:pt x="6052" y="18832"/>
                    <a:pt x="5762" y="18832"/>
                  </a:cubicBezTo>
                  <a:cubicBezTo>
                    <a:pt x="4928" y="18832"/>
                    <a:pt x="4058" y="18832"/>
                    <a:pt x="3225" y="18832"/>
                  </a:cubicBezTo>
                  <a:cubicBezTo>
                    <a:pt x="2899" y="18832"/>
                    <a:pt x="2826" y="18795"/>
                    <a:pt x="2826" y="18467"/>
                  </a:cubicBezTo>
                  <a:cubicBezTo>
                    <a:pt x="2826" y="16100"/>
                    <a:pt x="2826" y="13696"/>
                    <a:pt x="2826" y="11328"/>
                  </a:cubicBezTo>
                  <a:cubicBezTo>
                    <a:pt x="2826" y="11000"/>
                    <a:pt x="2862" y="11000"/>
                    <a:pt x="3189" y="110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32" y="1300"/>
              <a:ext cx="17635" cy="1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40000"/>
                </a:lnSpc>
              </a:pPr>
              <a:r>
                <a:rPr 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技法指导</a:t>
              </a:r>
              <a:endParaRPr lang="zh-CN" sz="210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513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一路阳光一路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情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遍地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的野花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油菜花开得灿烂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树梢飞扬着悦耳的鸟叫虫鸣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空气中飘扬着令人陶醉的香气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暖暖的阳光透过枝叶照射进来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满世界飞舞着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的车穿梭在鲜花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森林中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车上的乘客很多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我只好挤在一个和我年龄相近的男孩旁边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我暗暗打量着这个男孩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十六七岁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个子很高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外形很酷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浓浓的眉毛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明亮的眼睛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周杰伦式的发型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白白的皮肤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真是太帅了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我正瞎想着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你踩到我了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男孩突然满脸怒气地对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1951160"/>
          </a:xfrm>
          <a:prstGeom prst="wedgeRectCallout">
            <a:avLst>
              <a:gd name="adj1" fmla="val -64286"/>
              <a:gd name="adj2" fmla="val -240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开篇直接点出写作对象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为下文叙事作铺垫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节奏紧凑不啰嗦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吼着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我吓了一大跳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脸“噌”地一下红了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还有点不知所措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心里暗想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一个男子汉有必要这么没风度吗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对不起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我连忙小声说道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我只不过是不小心碰着你了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干嘛叫得那么凶呢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我很不高兴地说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谁知道你是有意还是无意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为什么非要挤在我的身旁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那边地方多着呢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那个男孩又大声向我吼了起来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车上的人都莫名其妙地盯着我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我感到十分尴尬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也一下恼火起来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有什么了不起的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我站的又不是你家地盘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吼什么吼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说完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气冲冲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01409" y="1493525"/>
            <a:ext cx="2604052" cy="4194313"/>
          </a:xfrm>
          <a:prstGeom prst="wedgeRectCallout">
            <a:avLst>
              <a:gd name="adj1" fmla="val -58943"/>
              <a:gd name="adj2" fmla="val -197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01409" y="1411909"/>
            <a:ext cx="2733260" cy="437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通过对“我”与男孩针锋相对的语言描写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表明“我”与男孩之间的矛盾激烈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更通过心理描写暗示“我”对男孩厌恶至极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给全文营造了一个颇为紧张的气氛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随着后面男孩道出真实真相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我”对男孩由厌恶转为感激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强烈地突出了男孩正直的形象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地向车头方向走去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心里愤愤不平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没见过这么自我感觉良好的人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不就是长得帅点吗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牛什么呢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比你帅的人多的是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再看他那双眼睛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就是活脱脱的老鼠眼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贼溜溜的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还有那眉毛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稀稀拉拉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活像打扫教室的两把破扫帚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那头发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乱蓬蓬的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完全是一只烂拖把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那皮肤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一点血色也没有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像个贫血儿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真让人恶心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刚才我是瞎了哪只眼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怎么就认为他帅呢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一直瞪着他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希望我的眼睛变成一支支利箭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箭箭都刺中他的心脏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让他从此在我眼前消失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他可倒好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还自鸣得意地吹起口哨来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我更加生气了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恨自己为什么不是个男生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肯定走上去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狠狠地奉上一拳头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终于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要下车了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我又狠狠瞪了他一眼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赶紧下了车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并祈祷永远也不要碰到这个可恶的家伙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可我一转身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却看到他竟笑眯眯地向我走来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变色龙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我的气又来了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他在喊我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跟刚才那个盛气凌人的架势相比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好像换了个人似的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满脸阳光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看看你的包吧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我扭头一看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我的背包被划开了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一道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3451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口子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里面的钱早已露了出来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那可是我积攒已久的“家产”啊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真是抱歉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刚才那样对你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因为我看见有人在划你的包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原来如此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怪不得他刚才赶我走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原来是为了吓走身后的那个小偷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我看着被人划开的背包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目瞪口呆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半天才回过神来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可等我想要说谢谢时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他早已走远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望着这个奔跑的男孩的背影消失在尽头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我看见万紫千红阳光明媚的春色扑面而来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10739" y="2787802"/>
            <a:ext cx="2474843" cy="2846698"/>
          </a:xfrm>
          <a:prstGeom prst="wedgeRectCallout">
            <a:avLst>
              <a:gd name="adj1" fmla="val -65388"/>
              <a:gd name="adj2" fmla="val 68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10739" y="2713844"/>
            <a:ext cx="247484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出人意料的结尾瞬间让男孩的形象变得清晰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突出了男孩聪明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勇敢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热心助人的美好品质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点明中心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04243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本篇作文情节一波三折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结尾峰回路转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语言虽平实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但构思却别出心裁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引人入胜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写作时小作者胸中有丘壑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通过赞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赞的情节起伏变化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写出“我”对男孩由欣赏到厌恶再到感激的情感变化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凸显男孩的机智勇敢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赞扬了男孩热心助人的美好品质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整个行文连贯通畅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一气呵成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13629"/>
            <a:ext cx="8621078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如果要写你自己的月考成绩下降了很多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你打算在文章的前半部分做怎样的铺垫和埋下怎样的伏笔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请写下来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																			</a:t>
            </a:r>
            <a:endParaRPr lang="en-US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请选择你的一件东西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设置一个悬念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然后再交代这件东西的来历以及与之有关的一件事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																			</a:t>
            </a:r>
            <a:endParaRPr sz="2100" u="sng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35705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作文的结构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按材料之间的逻辑关系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可分为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纵向式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横向式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纵横交错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式三大类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按材料的组织形式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可分为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传统式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创新式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两大类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考生如能掌握一些创新的结构形式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对写好考场作文是大有裨益的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常用的创新结构有日记缀连式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镜头组接式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小标题式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书信式等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499235"/>
            <a:ext cx="862107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日记缀连式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日记是学生最熟悉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最常用的一种练笔形式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它具有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层次分明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过渡简便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感情真挚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等优点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话题作文“考题”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某考生以“都是考题惹的祸”为题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用三则日记展开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写了“我”这个差生在一次数学考试中因很多考题未做对而引起的一连串“麻烦”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三则日记分别写的是“教室里老师刻薄的批评”“寝室里同学恶意的讥讽”“家庭中父母粗暴的责骂”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且三则日记巧妙运用“小雨”“大雨”“暴风雨”这些有关天气的词语来暗示情节发展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传递作者的心情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这篇文章因布局巧妙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感情真挚而获得了高分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5394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镜头组接式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镜头式也叫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剪辑式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运用这种方法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可以通过镜头组合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画面切换以及画外音的形式来展现材料丰富的内涵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这样的文章往往因结构新颖而平中显奇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如一篇题为“那里留下了我的童年”的作文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就是以镜头式布局的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作者用“小树”“小蚕”“小故事”“小风车”为小标题串起全文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用一组生活的典型镜头再现了自己金色的童年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流露了作者对生“我”养“我”的小山村的深深依恋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小标题式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小标题既有提纲挈领之效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又可以减少过渡性文字的铺排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更好地突出重点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既可使文章疏密有致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卷面整洁悦目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又可以充分展示考生的人文素养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简明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准确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地概括每部分的内容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小标题之间要有必要的关联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或者结构形式一致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或者内容上并举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或者情节上前后勾联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需要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提醒的是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各个小标题下的内容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必须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锁定在指定的话题之内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否则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就容易出现偏离题旨的问题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书信式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以书信的形式写作文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可以实现“面对面”倾诉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缩短与读者的距离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有利于表达真情实感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书信体作文除了要符合书信格式外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正文部分的谋篇布局相对灵活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表达方式可以采用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叙事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描写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抒情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还可以采用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讨论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书信体作文跟日记体作文类似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既可以是一封信构成一篇文章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也可以是几封短信组成一篇文章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95208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我们常问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幸福是什么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幸福在哪里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周国平在他的一篇文章中写道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幸福喜欢捉迷藏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我们年轻时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它躲藏在未来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引诱我们前去寻找它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曾几何时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我们发现自己已经将它错过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于是回过头来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又在记忆中找寻它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幸福就在我们生活的点点滴滴中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我们又该怎样在生活中去发现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珍惜幸福呢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以“幸福”为话题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414" y="1514744"/>
            <a:ext cx="8598125" cy="575945"/>
            <a:chOff x="379218" y="876658"/>
            <a:chExt cx="11464167" cy="767927"/>
          </a:xfrm>
        </p:grpSpPr>
        <p:sp>
          <p:nvSpPr>
            <p:cNvPr id="3" name="Shape 16879"/>
            <p:cNvSpPr/>
            <p:nvPr/>
          </p:nvSpPr>
          <p:spPr>
            <a:xfrm>
              <a:off x="379218" y="98831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4" y="424"/>
                  </a:moveTo>
                  <a:cubicBezTo>
                    <a:pt x="17312" y="1482"/>
                    <a:pt x="17312" y="2753"/>
                    <a:pt x="16994" y="3812"/>
                  </a:cubicBezTo>
                  <a:cubicBezTo>
                    <a:pt x="16994" y="4024"/>
                    <a:pt x="16835" y="4235"/>
                    <a:pt x="16676" y="4235"/>
                  </a:cubicBezTo>
                  <a:cubicBezTo>
                    <a:pt x="18265" y="4235"/>
                    <a:pt x="18265" y="4235"/>
                    <a:pt x="18265" y="4235"/>
                  </a:cubicBezTo>
                  <a:cubicBezTo>
                    <a:pt x="18582" y="4235"/>
                    <a:pt x="18900" y="3812"/>
                    <a:pt x="18900" y="3388"/>
                  </a:cubicBezTo>
                  <a:cubicBezTo>
                    <a:pt x="18900" y="847"/>
                    <a:pt x="18900" y="847"/>
                    <a:pt x="18900" y="847"/>
                  </a:cubicBezTo>
                  <a:cubicBezTo>
                    <a:pt x="18900" y="212"/>
                    <a:pt x="18582" y="0"/>
                    <a:pt x="18265" y="0"/>
                  </a:cubicBezTo>
                  <a:cubicBezTo>
                    <a:pt x="16676" y="0"/>
                    <a:pt x="16676" y="0"/>
                    <a:pt x="16676" y="0"/>
                  </a:cubicBezTo>
                  <a:cubicBezTo>
                    <a:pt x="16835" y="0"/>
                    <a:pt x="16994" y="212"/>
                    <a:pt x="16994" y="424"/>
                  </a:cubicBezTo>
                  <a:close/>
                  <a:moveTo>
                    <a:pt x="5400" y="12918"/>
                  </a:moveTo>
                  <a:cubicBezTo>
                    <a:pt x="5082" y="15882"/>
                    <a:pt x="5082" y="18847"/>
                    <a:pt x="5400" y="21600"/>
                  </a:cubicBezTo>
                  <a:cubicBezTo>
                    <a:pt x="18582" y="21600"/>
                    <a:pt x="18582" y="21600"/>
                    <a:pt x="18582" y="21600"/>
                  </a:cubicBezTo>
                  <a:cubicBezTo>
                    <a:pt x="19218" y="19694"/>
                    <a:pt x="19218" y="14824"/>
                    <a:pt x="18582" y="12918"/>
                  </a:cubicBezTo>
                  <a:lnTo>
                    <a:pt x="5400" y="12918"/>
                  </a:lnTo>
                  <a:close/>
                  <a:moveTo>
                    <a:pt x="635" y="12918"/>
                  </a:moveTo>
                  <a:cubicBezTo>
                    <a:pt x="318" y="12918"/>
                    <a:pt x="0" y="13341"/>
                    <a:pt x="0" y="13765"/>
                  </a:cubicBezTo>
                  <a:cubicBezTo>
                    <a:pt x="0" y="20753"/>
                    <a:pt x="0" y="20753"/>
                    <a:pt x="0" y="20753"/>
                  </a:cubicBezTo>
                  <a:cubicBezTo>
                    <a:pt x="0" y="21388"/>
                    <a:pt x="318" y="21600"/>
                    <a:pt x="635" y="21600"/>
                  </a:cubicBezTo>
                  <a:cubicBezTo>
                    <a:pt x="1588" y="21600"/>
                    <a:pt x="1588" y="21600"/>
                    <a:pt x="1588" y="21600"/>
                  </a:cubicBezTo>
                  <a:cubicBezTo>
                    <a:pt x="1271" y="20753"/>
                    <a:pt x="1271" y="13976"/>
                    <a:pt x="1588" y="12918"/>
                  </a:cubicBezTo>
                  <a:lnTo>
                    <a:pt x="635" y="12918"/>
                  </a:lnTo>
                  <a:close/>
                  <a:moveTo>
                    <a:pt x="20806" y="12918"/>
                  </a:moveTo>
                  <a:cubicBezTo>
                    <a:pt x="19218" y="12918"/>
                    <a:pt x="19218" y="12918"/>
                    <a:pt x="19218" y="12918"/>
                  </a:cubicBezTo>
                  <a:cubicBezTo>
                    <a:pt x="19853" y="14824"/>
                    <a:pt x="19694" y="20118"/>
                    <a:pt x="19218" y="21600"/>
                  </a:cubicBezTo>
                  <a:cubicBezTo>
                    <a:pt x="20806" y="21600"/>
                    <a:pt x="20806" y="21600"/>
                    <a:pt x="20806" y="21600"/>
                  </a:cubicBezTo>
                  <a:cubicBezTo>
                    <a:pt x="21282" y="21600"/>
                    <a:pt x="21600" y="21388"/>
                    <a:pt x="21600" y="20753"/>
                  </a:cubicBezTo>
                  <a:cubicBezTo>
                    <a:pt x="21600" y="13765"/>
                    <a:pt x="21600" y="13765"/>
                    <a:pt x="21600" y="13765"/>
                  </a:cubicBezTo>
                  <a:cubicBezTo>
                    <a:pt x="21600" y="13341"/>
                    <a:pt x="21282" y="12918"/>
                    <a:pt x="20806" y="12918"/>
                  </a:cubicBezTo>
                  <a:close/>
                  <a:moveTo>
                    <a:pt x="3494" y="12918"/>
                  </a:moveTo>
                  <a:cubicBezTo>
                    <a:pt x="3018" y="14612"/>
                    <a:pt x="3018" y="20118"/>
                    <a:pt x="3494" y="21600"/>
                  </a:cubicBezTo>
                  <a:cubicBezTo>
                    <a:pt x="4765" y="21600"/>
                    <a:pt x="4765" y="21600"/>
                    <a:pt x="4765" y="21600"/>
                  </a:cubicBezTo>
                  <a:cubicBezTo>
                    <a:pt x="4447" y="18847"/>
                    <a:pt x="4447" y="15882"/>
                    <a:pt x="4765" y="12918"/>
                  </a:cubicBezTo>
                  <a:lnTo>
                    <a:pt x="3494" y="12918"/>
                  </a:lnTo>
                  <a:close/>
                  <a:moveTo>
                    <a:pt x="20171" y="10376"/>
                  </a:moveTo>
                  <a:cubicBezTo>
                    <a:pt x="20171" y="6988"/>
                    <a:pt x="20171" y="6988"/>
                    <a:pt x="20171" y="6988"/>
                  </a:cubicBezTo>
                  <a:cubicBezTo>
                    <a:pt x="20171" y="6353"/>
                    <a:pt x="19853" y="5929"/>
                    <a:pt x="19535" y="5929"/>
                  </a:cubicBezTo>
                  <a:cubicBezTo>
                    <a:pt x="1906" y="5929"/>
                    <a:pt x="1906" y="5929"/>
                    <a:pt x="1906" y="5929"/>
                  </a:cubicBezTo>
                  <a:cubicBezTo>
                    <a:pt x="1588" y="5929"/>
                    <a:pt x="1271" y="6353"/>
                    <a:pt x="1271" y="6988"/>
                  </a:cubicBezTo>
                  <a:cubicBezTo>
                    <a:pt x="1271" y="10376"/>
                    <a:pt x="1271" y="10376"/>
                    <a:pt x="1271" y="10376"/>
                  </a:cubicBezTo>
                  <a:cubicBezTo>
                    <a:pt x="1271" y="10800"/>
                    <a:pt x="1588" y="11224"/>
                    <a:pt x="1906" y="11224"/>
                  </a:cubicBezTo>
                  <a:cubicBezTo>
                    <a:pt x="19535" y="11224"/>
                    <a:pt x="19535" y="11224"/>
                    <a:pt x="19535" y="11224"/>
                  </a:cubicBezTo>
                  <a:cubicBezTo>
                    <a:pt x="19853" y="11224"/>
                    <a:pt x="20171" y="10800"/>
                    <a:pt x="20171" y="10376"/>
                  </a:cubicBezTo>
                  <a:close/>
                  <a:moveTo>
                    <a:pt x="4924" y="6988"/>
                  </a:moveTo>
                  <a:cubicBezTo>
                    <a:pt x="5082" y="6988"/>
                    <a:pt x="5241" y="6988"/>
                    <a:pt x="5241" y="7412"/>
                  </a:cubicBezTo>
                  <a:cubicBezTo>
                    <a:pt x="5241" y="7624"/>
                    <a:pt x="5082" y="7835"/>
                    <a:pt x="4924" y="7835"/>
                  </a:cubicBezTo>
                  <a:cubicBezTo>
                    <a:pt x="4606" y="7835"/>
                    <a:pt x="4606" y="7624"/>
                    <a:pt x="4606" y="7412"/>
                  </a:cubicBezTo>
                  <a:cubicBezTo>
                    <a:pt x="4606" y="6988"/>
                    <a:pt x="4606" y="6988"/>
                    <a:pt x="4924" y="6988"/>
                  </a:cubicBezTo>
                  <a:close/>
                  <a:moveTo>
                    <a:pt x="3812" y="9953"/>
                  </a:moveTo>
                  <a:cubicBezTo>
                    <a:pt x="3812" y="10165"/>
                    <a:pt x="3812" y="10376"/>
                    <a:pt x="3494" y="10376"/>
                  </a:cubicBezTo>
                  <a:cubicBezTo>
                    <a:pt x="3335" y="10376"/>
                    <a:pt x="3176" y="10165"/>
                    <a:pt x="3176" y="9953"/>
                  </a:cubicBezTo>
                  <a:cubicBezTo>
                    <a:pt x="3176" y="7412"/>
                    <a:pt x="3176" y="7412"/>
                    <a:pt x="3176" y="7412"/>
                  </a:cubicBezTo>
                  <a:cubicBezTo>
                    <a:pt x="3176" y="6988"/>
                    <a:pt x="3335" y="6988"/>
                    <a:pt x="3494" y="6988"/>
                  </a:cubicBezTo>
                  <a:cubicBezTo>
                    <a:pt x="3812" y="6988"/>
                    <a:pt x="3812" y="6988"/>
                    <a:pt x="3812" y="7412"/>
                  </a:cubicBezTo>
                  <a:lnTo>
                    <a:pt x="3812" y="9953"/>
                  </a:lnTo>
                  <a:close/>
                  <a:moveTo>
                    <a:pt x="4924" y="9529"/>
                  </a:moveTo>
                  <a:cubicBezTo>
                    <a:pt x="4606" y="9529"/>
                    <a:pt x="4606" y="9318"/>
                    <a:pt x="4606" y="9106"/>
                  </a:cubicBezTo>
                  <a:cubicBezTo>
                    <a:pt x="4606" y="8894"/>
                    <a:pt x="4606" y="8682"/>
                    <a:pt x="4924" y="8682"/>
                  </a:cubicBezTo>
                  <a:cubicBezTo>
                    <a:pt x="5082" y="8682"/>
                    <a:pt x="5241" y="8894"/>
                    <a:pt x="5241" y="9106"/>
                  </a:cubicBezTo>
                  <a:cubicBezTo>
                    <a:pt x="5241" y="9318"/>
                    <a:pt x="5082" y="9529"/>
                    <a:pt x="4924" y="9529"/>
                  </a:cubicBezTo>
                  <a:close/>
                  <a:moveTo>
                    <a:pt x="5559" y="10376"/>
                  </a:moveTo>
                  <a:cubicBezTo>
                    <a:pt x="5400" y="10376"/>
                    <a:pt x="5241" y="10165"/>
                    <a:pt x="5241" y="9953"/>
                  </a:cubicBezTo>
                  <a:cubicBezTo>
                    <a:pt x="5241" y="9741"/>
                    <a:pt x="5400" y="9529"/>
                    <a:pt x="5559" y="9529"/>
                  </a:cubicBezTo>
                  <a:cubicBezTo>
                    <a:pt x="5718" y="9529"/>
                    <a:pt x="5876" y="9741"/>
                    <a:pt x="5876" y="9953"/>
                  </a:cubicBezTo>
                  <a:cubicBezTo>
                    <a:pt x="5876" y="10165"/>
                    <a:pt x="5718" y="10376"/>
                    <a:pt x="5559" y="10376"/>
                  </a:cubicBezTo>
                  <a:close/>
                  <a:moveTo>
                    <a:pt x="5559" y="8682"/>
                  </a:moveTo>
                  <a:cubicBezTo>
                    <a:pt x="5400" y="8682"/>
                    <a:pt x="5241" y="8471"/>
                    <a:pt x="5241" y="8259"/>
                  </a:cubicBezTo>
                  <a:cubicBezTo>
                    <a:pt x="5241" y="8047"/>
                    <a:pt x="5400" y="7835"/>
                    <a:pt x="5559" y="7835"/>
                  </a:cubicBezTo>
                  <a:cubicBezTo>
                    <a:pt x="5718" y="7835"/>
                    <a:pt x="5876" y="8047"/>
                    <a:pt x="5876" y="8259"/>
                  </a:cubicBezTo>
                  <a:cubicBezTo>
                    <a:pt x="5876" y="8471"/>
                    <a:pt x="5718" y="8682"/>
                    <a:pt x="5559" y="8682"/>
                  </a:cubicBezTo>
                  <a:close/>
                  <a:moveTo>
                    <a:pt x="18900" y="9529"/>
                  </a:moveTo>
                  <a:cubicBezTo>
                    <a:pt x="18900" y="9953"/>
                    <a:pt x="18582" y="10376"/>
                    <a:pt x="18265" y="10376"/>
                  </a:cubicBezTo>
                  <a:cubicBezTo>
                    <a:pt x="17947" y="10376"/>
                    <a:pt x="17629" y="9953"/>
                    <a:pt x="17629" y="9529"/>
                  </a:cubicBezTo>
                  <a:cubicBezTo>
                    <a:pt x="17629" y="7835"/>
                    <a:pt x="17629" y="7835"/>
                    <a:pt x="17629" y="7835"/>
                  </a:cubicBezTo>
                  <a:cubicBezTo>
                    <a:pt x="17629" y="7200"/>
                    <a:pt x="17947" y="6988"/>
                    <a:pt x="18265" y="6988"/>
                  </a:cubicBezTo>
                  <a:cubicBezTo>
                    <a:pt x="18582" y="6988"/>
                    <a:pt x="18900" y="7200"/>
                    <a:pt x="18900" y="7835"/>
                  </a:cubicBezTo>
                  <a:lnTo>
                    <a:pt x="18900" y="9529"/>
                  </a:lnTo>
                  <a:close/>
                  <a:moveTo>
                    <a:pt x="3176" y="4235"/>
                  </a:moveTo>
                  <a:cubicBezTo>
                    <a:pt x="16676" y="4235"/>
                    <a:pt x="16676" y="4235"/>
                    <a:pt x="16676" y="4235"/>
                  </a:cubicBezTo>
                  <a:cubicBezTo>
                    <a:pt x="16518" y="4235"/>
                    <a:pt x="16359" y="4024"/>
                    <a:pt x="16359" y="3812"/>
                  </a:cubicBezTo>
                  <a:cubicBezTo>
                    <a:pt x="16676" y="2753"/>
                    <a:pt x="16676" y="1482"/>
                    <a:pt x="16359" y="424"/>
                  </a:cubicBezTo>
                  <a:cubicBezTo>
                    <a:pt x="16359" y="212"/>
                    <a:pt x="16518" y="0"/>
                    <a:pt x="16676" y="0"/>
                  </a:cubicBezTo>
                  <a:cubicBezTo>
                    <a:pt x="3176" y="0"/>
                    <a:pt x="3176" y="0"/>
                    <a:pt x="3176" y="0"/>
                  </a:cubicBezTo>
                  <a:cubicBezTo>
                    <a:pt x="2859" y="0"/>
                    <a:pt x="2541" y="212"/>
                    <a:pt x="2541" y="847"/>
                  </a:cubicBezTo>
                  <a:cubicBezTo>
                    <a:pt x="2541" y="3388"/>
                    <a:pt x="2541" y="3388"/>
                    <a:pt x="2541" y="3388"/>
                  </a:cubicBezTo>
                  <a:cubicBezTo>
                    <a:pt x="2541" y="3812"/>
                    <a:pt x="2859" y="4235"/>
                    <a:pt x="3176" y="4235"/>
                  </a:cubicBezTo>
                  <a:close/>
                  <a:moveTo>
                    <a:pt x="13024" y="847"/>
                  </a:moveTo>
                  <a:cubicBezTo>
                    <a:pt x="15724" y="847"/>
                    <a:pt x="15724" y="847"/>
                    <a:pt x="15724" y="847"/>
                  </a:cubicBezTo>
                  <a:cubicBezTo>
                    <a:pt x="15724" y="3388"/>
                    <a:pt x="15724" y="3388"/>
                    <a:pt x="15724" y="3388"/>
                  </a:cubicBezTo>
                  <a:cubicBezTo>
                    <a:pt x="13024" y="3388"/>
                    <a:pt x="13024" y="3388"/>
                    <a:pt x="13024" y="3388"/>
                  </a:cubicBezTo>
                  <a:lnTo>
                    <a:pt x="13024" y="847"/>
                  </a:lnTo>
                  <a:close/>
                </a:path>
              </a:pathLst>
            </a:custGeom>
            <a:solidFill>
              <a:srgbClr val="E0556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>
                <a:solidFill>
                  <a:srgbClr val="E0556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97618" y="876658"/>
              <a:ext cx="10945767" cy="767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佳作欣赏</a:t>
              </a:r>
              <a:endParaRPr sz="2100" b="1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幸福的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滋味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花朵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的幸福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是绽放出最美的姿态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飞鸟的幸福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是搏击于广阔的蓝天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我的幸福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是缱绻徜徉于书香古籍之中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初尝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已经过于久远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但我却永远不会忘却初见时幸福的滋味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接到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它的那一刻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手中的重量似乎瞬间加码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年幼的我尚且无法理解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一本诗赋集锦何来如此大的重量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翻开它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那时隔千年的诗句似乎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2435908"/>
          </a:xfrm>
          <a:prstGeom prst="wedgeRectCallout">
            <a:avLst>
              <a:gd name="adj1" fmla="val -64286"/>
              <a:gd name="adj2" fmla="val -2402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以一组优美的排比句作为开头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文采斐然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并且点出“我”的幸福源于“书香古籍”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引出下文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4467</Words>
  <Application>WPS 演示</Application>
  <PresentationFormat>在屏幕上显示</PresentationFormat>
  <Paragraphs>110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