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notesMasterIdLst>
    <p:notesMasterId r:id="rId20"/>
  </p:notesMasterIdLst>
  <p:sldIdLst>
    <p:sldId id="257" r:id="rId2"/>
    <p:sldId id="260" r:id="rId3"/>
    <p:sldId id="286" r:id="rId4"/>
    <p:sldId id="288" r:id="rId5"/>
    <p:sldId id="289" r:id="rId6"/>
    <p:sldId id="290" r:id="rId7"/>
    <p:sldId id="291" r:id="rId8"/>
    <p:sldId id="292" r:id="rId9"/>
    <p:sldId id="293" r:id="rId10"/>
    <p:sldId id="296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76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1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5C933-F47F-419B-A832-59C6E9E94086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8FB70-6D84-4422-A302-11AF6BABF9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139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等线" panose="02010600030101010101" charset="-122"/>
                <a:ea typeface="等线" panose="02010600030101010101" charset="-122"/>
              </a:rPr>
              <a:t>1</a:t>
            </a:fld>
            <a:endParaRPr lang="zh-CN" altLang="en-US" sz="1200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等线" panose="02010600030101010101" charset="-122"/>
                <a:ea typeface="等线" panose="02010600030101010101" charset="-122"/>
              </a:rPr>
              <a:t>2</a:t>
            </a:fld>
            <a:endParaRPr lang="zh-CN" altLang="en-US" sz="1200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联机图片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6388" cy="3087688"/>
          </a:xfrm>
          <a:prstGeom prst="rect">
            <a:avLst/>
          </a:prstGeom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none" lIns="89535" tIns="46355" rIns="89535" bIns="46355" anchor="ctr">
            <a:noAutofit/>
          </a:bodyPr>
          <a:lstStyle/>
          <a:p>
            <a:pPr>
              <a:buFontTx/>
              <a:buNone/>
              <a:defRPr b="0" cap="none" dirty="0" smtClean="0"/>
            </a:pPr>
            <a:endParaRPr lang="ko-KR" altLang="en-US" b="0" cap="none" dirty="0" smtClean="0"/>
          </a:p>
        </p:txBody>
      </p:sp>
      <p:sp>
        <p:nvSpPr>
          <p:cNvPr id="3" name="文本占位符 2"/>
          <p:cNvSpPr txBox="1">
            <a:spLocks noGrp="1"/>
          </p:cNvSpPr>
          <p:nvPr>
            <p:ph type="body"/>
          </p:nvPr>
        </p:nvSpPr>
        <p:spPr>
          <a:xfrm>
            <a:off x="685800" y="4400550"/>
            <a:ext cx="5488305" cy="3602355"/>
          </a:xfrm>
          <a:prstGeom prst="rect">
            <a:avLst/>
          </a:prstGeom>
          <a:noFill/>
        </p:spPr>
        <p:txBody>
          <a:bodyPr vert="horz" wrap="square" lIns="76200" tIns="76200" rIns="76200" bIns="76200" anchor="t">
            <a:noAutofit/>
          </a:bodyPr>
          <a:lstStyle/>
          <a:p>
            <a:pPr marL="0" indent="0" algn="l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/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/>
          </p:nvPr>
        </p:nvSpPr>
        <p:spPr>
          <a:xfrm>
            <a:off x="3884930" y="8685530"/>
            <a:ext cx="2973705" cy="460375"/>
          </a:xfrm>
          <a:prstGeom prst="rect">
            <a:avLst/>
          </a:prstGeom>
          <a:noFill/>
        </p:spPr>
        <p:txBody>
          <a:bodyPr vert="horz" wrap="square" lIns="76200" tIns="76200" rIns="76200" bIns="76200" anchor="b">
            <a:noAutofit/>
          </a:bodyPr>
          <a:lstStyle/>
          <a:p>
            <a:pPr marL="0" indent="0" algn="r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b="0" strike="noStrike" cap="none" dirty="0" smtClean="0">
                <a:latin typeface="Calibri" panose="020F0502020204030204" charset="0"/>
                <a:ea typeface="Calibri" panose="020F0502020204030204" charset="0"/>
              </a:rPr>
              <a:t>9</a:t>
            </a:fld>
            <a:endParaRPr lang="en-US" altLang="ko-KR" sz="1200" b="0" strike="noStrike" cap="none" dirty="0" smtClean="0">
              <a:latin typeface="Calibri" panose="020F0502020204030204" charset="0"/>
              <a:ea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联机图片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lIns="76200" tIns="76200" rIns="76200" bIns="76200" anchor="t">
            <a:noAutofit/>
          </a:bodyPr>
          <a:lstStyle/>
          <a:p>
            <a:pPr algn="ctr">
              <a:buFontTx/>
              <a:buNone/>
            </a:pPr>
            <a:endParaRPr lang="ko-KR" altLang="en-US" sz="1000" b="0" strike="noStrike" cap="none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  <a:noFill/>
        </p:spPr>
        <p:txBody>
          <a:bodyPr vert="horz" wrap="square" lIns="76200" tIns="76200" rIns="76200" bIns="76200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strike="noStrike" cap="none" dirty="0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  <a:noFill/>
        </p:spPr>
        <p:txBody>
          <a:bodyPr vert="horz" wrap="square" lIns="76200" tIns="76200" rIns="76200" bIns="76200" anchor="b">
            <a:noAutofit/>
          </a:bodyPr>
          <a:lstStyle/>
          <a:p>
            <a:pPr marL="0" indent="0" algn="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b="0" strike="noStrike" cap="none" dirty="0" smtClean="0">
                <a:latin typeface="Calibri" panose="020F0502020204030204" charset="0"/>
                <a:ea typeface="宋体" panose="02010600030101010101" pitchFamily="2" charset="-122"/>
              </a:rPr>
              <a:t>15</a:t>
            </a:fld>
            <a:endParaRPr lang="ko-KR" altLang="en-US" sz="1200" b="0" strike="noStrike" cap="none" dirty="0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联机图片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ln w="12700" cap="flat" cmpd="sng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lIns="76200" tIns="76200" rIns="76200" bIns="76200" anchor="t">
            <a:noAutofit/>
          </a:bodyPr>
          <a:lstStyle/>
          <a:p>
            <a:pPr algn="ctr">
              <a:buFontTx/>
              <a:buNone/>
            </a:pPr>
            <a:endParaRPr lang="ko-KR" altLang="en-US" sz="1000" b="0" strike="noStrike" cap="none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 txBox="1">
            <a:spLocks noGrp="1"/>
          </p:cNvSpPr>
          <p:nvPr>
            <p:ph type="body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  <a:noFill/>
        </p:spPr>
        <p:txBody>
          <a:bodyPr vert="horz" wrap="square" lIns="76200" tIns="76200" rIns="76200" bIns="76200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strike="noStrike" cap="none" dirty="0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幻灯片编号占位符 3"/>
          <p:cNvSpPr txBox="1">
            <a:spLocks noGrp="1"/>
          </p:cNvSpPr>
          <p:nvPr>
            <p:ph type="sldNum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  <a:noFill/>
        </p:spPr>
        <p:txBody>
          <a:bodyPr vert="horz" wrap="square" lIns="76200" tIns="76200" rIns="76200" bIns="76200" anchor="b">
            <a:noAutofit/>
          </a:bodyPr>
          <a:lstStyle/>
          <a:p>
            <a:pPr marL="0" indent="0" algn="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b="0" strike="noStrike" cap="none" dirty="0" smtClean="0">
                <a:latin typeface="Calibri" panose="020F0502020204030204" charset="0"/>
                <a:ea typeface="宋体" panose="02010600030101010101" pitchFamily="2" charset="-122"/>
              </a:rPr>
              <a:t>16</a:t>
            </a:fld>
            <a:endParaRPr lang="ko-KR" altLang="en-US" sz="1200" b="0" strike="noStrike" cap="none" dirty="0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341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85800"/>
            <a:ext cx="8543925" cy="5181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229" y="6019800"/>
            <a:ext cx="2289572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1" y="6019800"/>
            <a:ext cx="2289572" cy="47625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916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30820CF-B880-4189-942D-D702A7CBA730}" type="datetimeFigureOut">
              <a:rPr lang="zh-CN" altLang="en-US" smtClean="0"/>
              <a:t>2020-04-10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tags" Target="../tags/tag4.xml"/><Relationship Id="rId7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14.pn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2648" y="277814"/>
            <a:ext cx="8698706" cy="6303963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方正清刻本悦宋简体" pitchFamily="2" charset="-122"/>
              <a:cs typeface="+mn-cs"/>
            </a:endParaRPr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669" y="-9525"/>
            <a:ext cx="1351360" cy="349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7481" y="-9525"/>
            <a:ext cx="2652713" cy="173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圆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9369" y="1328739"/>
            <a:ext cx="4005263" cy="420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530204" y="1811338"/>
            <a:ext cx="93464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defTabSz="914400"/>
            <a:r>
              <a:rPr lang="zh-CN" altLang="en-US" sz="9600" b="1" dirty="0">
                <a:solidFill>
                  <a:srgbClr val="404040"/>
                </a:solidFill>
                <a:latin typeface="方正清刻本悦宋简体" pitchFamily="2" charset="-122"/>
                <a:ea typeface="方正清刻本悦宋简体" pitchFamily="2" charset="-122"/>
              </a:rPr>
              <a:t>图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13685" y="1695450"/>
            <a:ext cx="93464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defTabSz="914400"/>
            <a:r>
              <a:rPr lang="zh-CN" altLang="en-US" sz="9600" b="1" dirty="0">
                <a:solidFill>
                  <a:srgbClr val="404040"/>
                </a:solidFill>
                <a:latin typeface="方正清刻本悦宋简体" pitchFamily="2" charset="-122"/>
                <a:ea typeface="方正清刻本悦宋简体" pitchFamily="2" charset="-122"/>
              </a:rPr>
              <a:t>文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617119" y="3563938"/>
            <a:ext cx="935831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defTabSz="914400"/>
            <a:r>
              <a:rPr lang="zh-CN" altLang="en-US" sz="9600" b="1" dirty="0">
                <a:solidFill>
                  <a:srgbClr val="404040"/>
                </a:solidFill>
                <a:latin typeface="方正清刻本悦宋简体" pitchFamily="2" charset="-122"/>
                <a:ea typeface="方正清刻本悦宋简体" pitchFamily="2" charset="-122"/>
              </a:rPr>
              <a:t>转</a:t>
            </a:r>
          </a:p>
        </p:txBody>
      </p:sp>
      <p:pic>
        <p:nvPicPr>
          <p:cNvPr id="2" name="图片 1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82215" y="73025"/>
            <a:ext cx="4572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3"/>
          <p:cNvSpPr txBox="1"/>
          <p:nvPr/>
        </p:nvSpPr>
        <p:spPr>
          <a:xfrm>
            <a:off x="4745831" y="3568700"/>
            <a:ext cx="9048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defTabSz="914400"/>
            <a:r>
              <a:rPr lang="zh-CN" altLang="en-US" sz="9600" b="1" dirty="0">
                <a:solidFill>
                  <a:srgbClr val="404040"/>
                </a:solidFill>
                <a:latin typeface="方正清刻本悦宋简体" pitchFamily="2" charset="-122"/>
                <a:ea typeface="方正清刻本悦宋简体" pitchFamily="2" charset="-122"/>
              </a:rPr>
              <a:t>换</a:t>
            </a:r>
          </a:p>
        </p:txBody>
      </p:sp>
    </p:spTree>
    <p:extLst>
      <p:ext uri="{BB962C8B-B14F-4D97-AF65-F5344CB8AC3E}">
        <p14:creationId xmlns:p14="http://schemas.microsoft.com/office/powerpoint/2010/main" val="7927693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/>
      <p:bldP spid="13" grpId="0"/>
      <p:bldP spid="14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花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647" y="-9525"/>
            <a:ext cx="2470547" cy="161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18397" y="505461"/>
            <a:ext cx="42145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方正清刻本悦宋简体"/>
                <a:ea typeface="方正清刻本悦宋简体"/>
              </a:rPr>
              <a:t>揭示寓意的解题要点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2730104" y="2222501"/>
            <a:ext cx="2381" cy="3368675"/>
          </a:xfrm>
          <a:prstGeom prst="line">
            <a:avLst/>
          </a:prstGeom>
          <a:ln w="12700">
            <a:solidFill>
              <a:srgbClr val="565656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4564856" y="2222500"/>
            <a:ext cx="5954" cy="3249613"/>
          </a:xfrm>
          <a:prstGeom prst="line">
            <a:avLst/>
          </a:prstGeom>
          <a:ln w="12700">
            <a:solidFill>
              <a:srgbClr val="565656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3"/>
          <p:cNvGrpSpPr/>
          <p:nvPr/>
        </p:nvGrpSpPr>
        <p:grpSpPr>
          <a:xfrm>
            <a:off x="1395412" y="1450975"/>
            <a:ext cx="596504" cy="788988"/>
            <a:chOff x="2909" y="3095"/>
            <a:chExt cx="1254" cy="1242"/>
          </a:xfrm>
        </p:grpSpPr>
        <p:grpSp>
          <p:nvGrpSpPr>
            <p:cNvPr id="34824" name="组合 7"/>
            <p:cNvGrpSpPr/>
            <p:nvPr/>
          </p:nvGrpSpPr>
          <p:grpSpPr>
            <a:xfrm>
              <a:off x="2909" y="3095"/>
              <a:ext cx="1255" cy="1243"/>
              <a:chOff x="1360715" y="1981200"/>
              <a:chExt cx="1164323" cy="1153886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360715" y="1981200"/>
                <a:ext cx="1154107" cy="1152958"/>
              </a:xfrm>
              <a:prstGeom prst="roundRect">
                <a:avLst>
                  <a:gd name="adj" fmla="val 10417"/>
                </a:avLst>
              </a:prstGeom>
              <a:solidFill>
                <a:srgbClr val="565656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方正清刻本悦宋简体" pitchFamily="2" charset="-122"/>
                  <a:ea typeface="方正清刻本悦宋简体" pitchFamily="2" charset="-122"/>
                  <a:cs typeface="+mn-cs"/>
                </a:endParaRPr>
              </a:p>
            </p:txBody>
          </p:sp>
          <p:sp>
            <p:nvSpPr>
              <p:cNvPr id="34826" name="Freeform 5"/>
              <p:cNvSpPr>
                <a:spLocks noEditPoints="1"/>
              </p:cNvSpPr>
              <p:nvPr/>
            </p:nvSpPr>
            <p:spPr>
              <a:xfrm rot="9337903">
                <a:off x="1932886" y="2814781"/>
                <a:ext cx="592152" cy="203534"/>
              </a:xfrm>
              <a:custGeom>
                <a:avLst/>
                <a:gdLst/>
                <a:ahLst/>
                <a:cxnLst>
                  <a:cxn ang="0">
                    <a:pos x="62492835" y="29556022"/>
                  </a:cxn>
                  <a:cxn ang="0">
                    <a:pos x="44586450" y="21963635"/>
                  </a:cxn>
                  <a:cxn ang="0">
                    <a:pos x="41811206" y="35792518"/>
                  </a:cxn>
                  <a:cxn ang="0">
                    <a:pos x="49510676" y="33713585"/>
                  </a:cxn>
                  <a:cxn ang="0">
                    <a:pos x="44676215" y="31725146"/>
                  </a:cxn>
                  <a:cxn ang="0">
                    <a:pos x="46377268" y="25759828"/>
                  </a:cxn>
                  <a:cxn ang="0">
                    <a:pos x="57837307" y="28561802"/>
                  </a:cxn>
                  <a:cxn ang="0">
                    <a:pos x="48347018" y="41125296"/>
                  </a:cxn>
                  <a:cxn ang="0">
                    <a:pos x="35901946" y="34978983"/>
                  </a:cxn>
                  <a:cxn ang="0">
                    <a:pos x="24979302" y="36063696"/>
                  </a:cxn>
                  <a:cxn ang="0">
                    <a:pos x="9579757" y="41486667"/>
                  </a:cxn>
                  <a:cxn ang="0">
                    <a:pos x="0" y="37961642"/>
                  </a:cxn>
                  <a:cxn ang="0">
                    <a:pos x="6177651" y="43746284"/>
                  </a:cxn>
                  <a:cxn ang="0">
                    <a:pos x="27754846" y="38594491"/>
                  </a:cxn>
                  <a:cxn ang="0">
                    <a:pos x="41453042" y="43294421"/>
                  </a:cxn>
                  <a:cxn ang="0">
                    <a:pos x="62492835" y="29556022"/>
                  </a:cxn>
                  <a:cxn ang="0">
                    <a:pos x="169661904" y="23500211"/>
                  </a:cxn>
                  <a:cxn ang="0">
                    <a:pos x="175302158" y="38503998"/>
                  </a:cxn>
                  <a:cxn ang="0">
                    <a:pos x="146025463" y="60919497"/>
                  </a:cxn>
                  <a:cxn ang="0">
                    <a:pos x="116569872" y="52694562"/>
                  </a:cxn>
                  <a:cxn ang="0">
                    <a:pos x="104124809" y="43746284"/>
                  </a:cxn>
                  <a:cxn ang="0">
                    <a:pos x="70550768" y="44921490"/>
                  </a:cxn>
                  <a:cxn ang="0">
                    <a:pos x="34021961" y="43746284"/>
                  </a:cxn>
                  <a:cxn ang="0">
                    <a:pos x="68222854" y="39588720"/>
                  </a:cxn>
                  <a:cxn ang="0">
                    <a:pos x="117733530" y="38052135"/>
                  </a:cxn>
                  <a:cxn ang="0">
                    <a:pos x="149696265" y="44650312"/>
                  </a:cxn>
                  <a:cxn ang="0">
                    <a:pos x="159097125" y="21873142"/>
                  </a:cxn>
                  <a:cxn ang="0">
                    <a:pos x="134297026" y="16630861"/>
                  </a:cxn>
                  <a:cxn ang="0">
                    <a:pos x="133580699" y="32990544"/>
                  </a:cxn>
                  <a:cxn ang="0">
                    <a:pos x="140922304" y="26663555"/>
                  </a:cxn>
                  <a:cxn ang="0">
                    <a:pos x="139579415" y="23861581"/>
                  </a:cxn>
                  <a:cxn ang="0">
                    <a:pos x="147189419" y="30911612"/>
                  </a:cxn>
                  <a:cxn ang="0">
                    <a:pos x="128925170" y="39859899"/>
                  </a:cxn>
                  <a:cxn ang="0">
                    <a:pos x="125164901" y="26031006"/>
                  </a:cxn>
                  <a:cxn ang="0">
                    <a:pos x="124538040" y="8677102"/>
                  </a:cxn>
                  <a:cxn ang="0">
                    <a:pos x="147368651" y="8134745"/>
                  </a:cxn>
                  <a:cxn ang="0">
                    <a:pos x="165274774" y="5965320"/>
                  </a:cxn>
                  <a:cxn ang="0">
                    <a:pos x="169661904" y="23500211"/>
                  </a:cxn>
                </a:cxnLst>
                <a:rect l="0" t="0" r="0" b="0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 cmpd="sng">
                <a:solidFill>
                  <a:schemeClr val="bg1">
                    <a:alpha val="32156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27" name="文本框 8"/>
            <p:cNvSpPr txBox="1"/>
            <p:nvPr/>
          </p:nvSpPr>
          <p:spPr>
            <a:xfrm>
              <a:off x="3200" y="3227"/>
              <a:ext cx="66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方正清刻本悦宋简体"/>
                  <a:ea typeface="方正清刻本悦宋简体"/>
                </a:rPr>
                <a:t>壹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467545" y="3348038"/>
            <a:ext cx="22649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看标题</a:t>
            </a: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看主体</a:t>
            </a: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（</a:t>
            </a: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变形、细节</a:t>
            </a: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）文字提示</a:t>
            </a:r>
          </a:p>
        </p:txBody>
      </p:sp>
      <p:sp>
        <p:nvSpPr>
          <p:cNvPr id="49" name="矩形 48"/>
          <p:cNvSpPr/>
          <p:nvPr/>
        </p:nvSpPr>
        <p:spPr>
          <a:xfrm>
            <a:off x="4355977" y="3854768"/>
            <a:ext cx="2343670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由物及人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事</a:t>
            </a:r>
            <a:r>
              <a:rPr kumimoji="0" lang="en-US" altLang="zh-CN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——</a:t>
            </a: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理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以小见大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一个人</a:t>
            </a:r>
            <a:r>
              <a:rPr kumimoji="0" lang="en-US" altLang="zh-CN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——</a:t>
            </a:r>
            <a:r>
              <a:rPr kumimoji="0" lang="zh-CN" altLang="en-US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人类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现象——本质</a:t>
            </a:r>
          </a:p>
        </p:txBody>
      </p:sp>
      <p:sp>
        <p:nvSpPr>
          <p:cNvPr id="50" name="矩形 49"/>
          <p:cNvSpPr/>
          <p:nvPr/>
        </p:nvSpPr>
        <p:spPr>
          <a:xfrm>
            <a:off x="6638925" y="3348039"/>
            <a:ext cx="1865710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揭露了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批判了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讽刺了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反映了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赞扬了</a:t>
            </a:r>
          </a:p>
        </p:txBody>
      </p:sp>
      <p:sp>
        <p:nvSpPr>
          <p:cNvPr id="120" name="Text Placeholder 3"/>
          <p:cNvSpPr txBox="1"/>
          <p:nvPr/>
        </p:nvSpPr>
        <p:spPr>
          <a:xfrm>
            <a:off x="969169" y="2619375"/>
            <a:ext cx="1448991" cy="5159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algn="ctr" defTabSz="795655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565656"/>
                </a:solidFill>
                <a:latin typeface="方正清刻本悦宋简体"/>
                <a:ea typeface="方正清刻本悦宋简体"/>
                <a:sym typeface="Arial" panose="020B0604020202020204" pitchFamily="34" charset="0"/>
              </a:rPr>
              <a:t>读画面</a:t>
            </a:r>
          </a:p>
        </p:txBody>
      </p:sp>
      <p:sp>
        <p:nvSpPr>
          <p:cNvPr id="51" name="Text Placeholder 3"/>
          <p:cNvSpPr txBox="1"/>
          <p:nvPr/>
        </p:nvSpPr>
        <p:spPr>
          <a:xfrm>
            <a:off x="2855119" y="2505037"/>
            <a:ext cx="1608535" cy="1846659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algn="l" defTabSz="795655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565656"/>
                </a:solidFill>
                <a:latin typeface="方正清刻本悦宋简体"/>
                <a:ea typeface="方正清刻本悦宋简体"/>
                <a:sym typeface="Arial" panose="020B0604020202020204" pitchFamily="34" charset="0"/>
              </a:rPr>
              <a:t>1.</a:t>
            </a:r>
            <a:r>
              <a:rPr lang="zh-CN" altLang="en-US" sz="2400" b="1" dirty="0">
                <a:solidFill>
                  <a:srgbClr val="565656"/>
                </a:solidFill>
                <a:latin typeface="方正清刻本悦宋简体"/>
                <a:ea typeface="方正清刻本悦宋简体"/>
                <a:sym typeface="Arial" panose="020B0604020202020204" pitchFamily="34" charset="0"/>
              </a:rPr>
              <a:t>找出</a:t>
            </a:r>
            <a:r>
              <a:rPr lang="zh-CN" altLang="en-US" sz="2400" b="1" dirty="0">
                <a:solidFill>
                  <a:srgbClr val="FF0000"/>
                </a:solidFill>
                <a:latin typeface="方正清刻本悦宋简体"/>
                <a:ea typeface="方正清刻本悦宋简体"/>
                <a:sym typeface="Arial" panose="020B0604020202020204" pitchFamily="34" charset="0"/>
              </a:rPr>
              <a:t>讽刺、赞扬</a:t>
            </a:r>
            <a:r>
              <a:rPr lang="zh-CN" altLang="en-US" sz="2400" b="1" dirty="0">
                <a:solidFill>
                  <a:srgbClr val="565656"/>
                </a:solidFill>
                <a:latin typeface="方正清刻本悦宋简体"/>
                <a:ea typeface="方正清刻本悦宋简体"/>
                <a:sym typeface="Arial" panose="020B0604020202020204" pitchFamily="34" charset="0"/>
              </a:rPr>
              <a:t>的对象，</a:t>
            </a:r>
          </a:p>
          <a:p>
            <a:pPr algn="l" defTabSz="795655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565656"/>
                </a:solidFill>
                <a:latin typeface="方正清刻本悦宋简体"/>
                <a:ea typeface="方正清刻本悦宋简体"/>
                <a:sym typeface="Arial" panose="020B0604020202020204" pitchFamily="34" charset="0"/>
              </a:rPr>
              <a:t>2.</a:t>
            </a:r>
            <a:r>
              <a:rPr lang="zh-CN" altLang="en-US" sz="2400" b="1" dirty="0">
                <a:solidFill>
                  <a:srgbClr val="565656"/>
                </a:solidFill>
                <a:latin typeface="方正清刻本悦宋简体"/>
                <a:ea typeface="方正清刻本悦宋简体"/>
                <a:sym typeface="Arial" panose="020B0604020202020204" pitchFamily="34" charset="0"/>
              </a:rPr>
              <a:t>思考其</a:t>
            </a:r>
            <a:r>
              <a:rPr lang="zh-CN" altLang="en-US" sz="2400" b="1" dirty="0">
                <a:solidFill>
                  <a:srgbClr val="FF0000"/>
                </a:solidFill>
                <a:latin typeface="方正清刻本悦宋简体"/>
                <a:ea typeface="方正清刻本悦宋简体"/>
                <a:sym typeface="Arial" panose="020B0604020202020204" pitchFamily="34" charset="0"/>
              </a:rPr>
              <a:t>原因</a:t>
            </a:r>
          </a:p>
        </p:txBody>
      </p:sp>
      <p:sp>
        <p:nvSpPr>
          <p:cNvPr id="12" name="Text Placeholder 3"/>
          <p:cNvSpPr txBox="1"/>
          <p:nvPr/>
        </p:nvSpPr>
        <p:spPr>
          <a:xfrm>
            <a:off x="4654154" y="2619375"/>
            <a:ext cx="1720453" cy="5159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algn="ctr" defTabSz="795655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565656"/>
                </a:solidFill>
                <a:latin typeface="方正清刻本悦宋简体"/>
                <a:ea typeface="方正清刻本悦宋简体"/>
                <a:sym typeface="Arial" panose="020B0604020202020204" pitchFamily="34" charset="0"/>
              </a:rPr>
              <a:t>联系现实</a:t>
            </a:r>
          </a:p>
        </p:txBody>
      </p:sp>
      <p:sp>
        <p:nvSpPr>
          <p:cNvPr id="53" name="Text Placeholder 3"/>
          <p:cNvSpPr txBox="1"/>
          <p:nvPr/>
        </p:nvSpPr>
        <p:spPr>
          <a:xfrm>
            <a:off x="6632973" y="2605089"/>
            <a:ext cx="1877615" cy="5159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algn="ctr" defTabSz="795655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565656"/>
                </a:solidFill>
                <a:latin typeface="方正清刻本悦宋简体"/>
                <a:ea typeface="方正清刻本悦宋简体"/>
                <a:sym typeface="Arial" panose="020B0604020202020204" pitchFamily="34" charset="0"/>
              </a:rPr>
              <a:t>常用词语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53916" y="3136901"/>
            <a:ext cx="1720691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（道德、品质、教育、法律、环保等）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7" name="组合 24"/>
          <p:cNvGrpSpPr/>
          <p:nvPr/>
        </p:nvGrpSpPr>
        <p:grpSpPr>
          <a:xfrm>
            <a:off x="3363517" y="1450976"/>
            <a:ext cx="591740" cy="792163"/>
            <a:chOff x="7066" y="3076"/>
            <a:chExt cx="1242" cy="1246"/>
          </a:xfrm>
        </p:grpSpPr>
        <p:grpSp>
          <p:nvGrpSpPr>
            <p:cNvPr id="34829" name="组合 31"/>
            <p:cNvGrpSpPr/>
            <p:nvPr/>
          </p:nvGrpSpPr>
          <p:grpSpPr>
            <a:xfrm>
              <a:off x="7066" y="3076"/>
              <a:ext cx="1243" cy="1247"/>
              <a:chOff x="6948715" y="1978544"/>
              <a:chExt cx="1153886" cy="115654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6948715" y="1980861"/>
                <a:ext cx="1152958" cy="1153298"/>
              </a:xfrm>
              <a:prstGeom prst="roundRect">
                <a:avLst>
                  <a:gd name="adj" fmla="val 10417"/>
                </a:avLst>
              </a:prstGeom>
              <a:solidFill>
                <a:srgbClr val="565656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方正清刻本悦宋简体" pitchFamily="2" charset="-122"/>
                  <a:ea typeface="方正清刻本悦宋简体" pitchFamily="2" charset="-122"/>
                  <a:cs typeface="+mn-cs"/>
                </a:endParaRPr>
              </a:p>
            </p:txBody>
          </p:sp>
          <p:sp>
            <p:nvSpPr>
              <p:cNvPr id="34831" name="Freeform 5"/>
              <p:cNvSpPr>
                <a:spLocks noChangeAspect="1" noEditPoints="1"/>
              </p:cNvSpPr>
              <p:nvPr/>
            </p:nvSpPr>
            <p:spPr>
              <a:xfrm rot="-3583204">
                <a:off x="6814413" y="2150379"/>
                <a:ext cx="523683" cy="180000"/>
              </a:xfrm>
              <a:custGeom>
                <a:avLst/>
                <a:gdLst/>
                <a:ahLst/>
                <a:cxnLst>
                  <a:cxn ang="0">
                    <a:pos x="48876643" y="23116041"/>
                  </a:cxn>
                  <a:cxn ang="0">
                    <a:pos x="34871897" y="17178166"/>
                  </a:cxn>
                  <a:cxn ang="0">
                    <a:pos x="32701212" y="27993853"/>
                  </a:cxn>
                  <a:cxn ang="0">
                    <a:pos x="38723176" y="26368005"/>
                  </a:cxn>
                  <a:cxn ang="0">
                    <a:pos x="34941757" y="24812614"/>
                  </a:cxn>
                  <a:cxn ang="0">
                    <a:pos x="36272266" y="20146973"/>
                  </a:cxn>
                  <a:cxn ang="0">
                    <a:pos x="45235473" y="22338612"/>
                  </a:cxn>
                  <a:cxn ang="0">
                    <a:pos x="37812884" y="32164694"/>
                  </a:cxn>
                  <a:cxn ang="0">
                    <a:pos x="28079624" y="27357606"/>
                  </a:cxn>
                  <a:cxn ang="0">
                    <a:pos x="19536634" y="28206025"/>
                  </a:cxn>
                  <a:cxn ang="0">
                    <a:pos x="7492451" y="32447323"/>
                  </a:cxn>
                  <a:cxn ang="0">
                    <a:pos x="0" y="29690426"/>
                  </a:cxn>
                  <a:cxn ang="0">
                    <a:pos x="4831698" y="34214619"/>
                  </a:cxn>
                  <a:cxn ang="0">
                    <a:pos x="21707312" y="30185226"/>
                  </a:cxn>
                  <a:cxn ang="0">
                    <a:pos x="32420979" y="33861266"/>
                  </a:cxn>
                  <a:cxn ang="0">
                    <a:pos x="48876643" y="23116041"/>
                  </a:cxn>
                  <a:cxn ang="0">
                    <a:pos x="132695028" y="18379943"/>
                  </a:cxn>
                  <a:cxn ang="0">
                    <a:pos x="137106507" y="30114503"/>
                  </a:cxn>
                  <a:cxn ang="0">
                    <a:pos x="114208678" y="47646026"/>
                  </a:cxn>
                  <a:cxn ang="0">
                    <a:pos x="91170866" y="41213089"/>
                  </a:cxn>
                  <a:cxn ang="0">
                    <a:pos x="81437615" y="34214619"/>
                  </a:cxn>
                  <a:cxn ang="0">
                    <a:pos x="55178832" y="35133771"/>
                  </a:cxn>
                  <a:cxn ang="0">
                    <a:pos x="26609131" y="34214619"/>
                  </a:cxn>
                  <a:cxn ang="0">
                    <a:pos x="53357982" y="30962922"/>
                  </a:cxn>
                  <a:cxn ang="0">
                    <a:pos x="92081158" y="29761150"/>
                  </a:cxn>
                  <a:cxn ang="0">
                    <a:pos x="117079805" y="34921599"/>
                  </a:cxn>
                  <a:cxn ang="0">
                    <a:pos x="124432270" y="17107443"/>
                  </a:cxn>
                  <a:cxn ang="0">
                    <a:pos x="105035628" y="13007326"/>
                  </a:cxn>
                  <a:cxn ang="0">
                    <a:pos x="104475427" y="25802481"/>
                  </a:cxn>
                  <a:cxn ang="0">
                    <a:pos x="110217416" y="20853945"/>
                  </a:cxn>
                  <a:cxn ang="0">
                    <a:pos x="109167139" y="18662572"/>
                  </a:cxn>
                  <a:cxn ang="0">
                    <a:pos x="115118971" y="24176632"/>
                  </a:cxn>
                  <a:cxn ang="0">
                    <a:pos x="100834257" y="31175093"/>
                  </a:cxn>
                  <a:cxn ang="0">
                    <a:pos x="97893271" y="20359144"/>
                  </a:cxn>
                  <a:cxn ang="0">
                    <a:pos x="97402930" y="6786292"/>
                  </a:cxn>
                  <a:cxn ang="0">
                    <a:pos x="115259219" y="6362215"/>
                  </a:cxn>
                  <a:cxn ang="0">
                    <a:pos x="129263965" y="4665643"/>
                  </a:cxn>
                  <a:cxn ang="0">
                    <a:pos x="132695028" y="18379943"/>
                  </a:cxn>
                </a:cxnLst>
                <a:rect l="0" t="0" r="0" b="0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 cmpd="sng">
                <a:solidFill>
                  <a:schemeClr val="bg1">
                    <a:alpha val="32156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32" name="文本框 17"/>
            <p:cNvSpPr txBox="1"/>
            <p:nvPr/>
          </p:nvSpPr>
          <p:spPr>
            <a:xfrm>
              <a:off x="7356" y="3227"/>
              <a:ext cx="66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方正清刻本悦宋简体"/>
                  <a:ea typeface="方正清刻本悦宋简体"/>
                </a:rPr>
                <a:t>贰</a:t>
              </a:r>
            </a:p>
          </p:txBody>
        </p:sp>
      </p:grpSp>
      <p:grpSp>
        <p:nvGrpSpPr>
          <p:cNvPr id="9" name="组合 25"/>
          <p:cNvGrpSpPr/>
          <p:nvPr/>
        </p:nvGrpSpPr>
        <p:grpSpPr>
          <a:xfrm>
            <a:off x="5223273" y="1458913"/>
            <a:ext cx="582215" cy="777875"/>
            <a:chOff x="10914" y="3093"/>
            <a:chExt cx="1224" cy="1224"/>
          </a:xfrm>
        </p:grpSpPr>
        <p:grpSp>
          <p:nvGrpSpPr>
            <p:cNvPr id="34834" name="组合 33"/>
            <p:cNvGrpSpPr/>
            <p:nvPr/>
          </p:nvGrpSpPr>
          <p:grpSpPr>
            <a:xfrm>
              <a:off x="10914" y="3093"/>
              <a:ext cx="1225" cy="1225"/>
              <a:chOff x="4154715" y="1981200"/>
              <a:chExt cx="1153886" cy="1153886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4154715" y="1981200"/>
                <a:ext cx="1152944" cy="1152943"/>
              </a:xfrm>
              <a:prstGeom prst="roundRect">
                <a:avLst>
                  <a:gd name="adj" fmla="val 10417"/>
                </a:avLst>
              </a:prstGeom>
              <a:solidFill>
                <a:srgbClr val="565656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方正清刻本悦宋简体" pitchFamily="2" charset="-122"/>
                  <a:ea typeface="方正清刻本悦宋简体" pitchFamily="2" charset="-122"/>
                  <a:cs typeface="+mn-cs"/>
                </a:endParaRPr>
              </a:p>
            </p:txBody>
          </p:sp>
          <p:sp>
            <p:nvSpPr>
              <p:cNvPr id="34836" name="Freeform 5"/>
              <p:cNvSpPr>
                <a:spLocks noEditPoints="1"/>
              </p:cNvSpPr>
              <p:nvPr/>
            </p:nvSpPr>
            <p:spPr>
              <a:xfrm>
                <a:off x="4197098" y="2857112"/>
                <a:ext cx="759322" cy="245270"/>
              </a:xfrm>
              <a:custGeom>
                <a:avLst/>
                <a:gdLst/>
                <a:ahLst/>
                <a:cxnLst>
                  <a:cxn ang="0">
                    <a:pos x="102757891" y="42920072"/>
                  </a:cxn>
                  <a:cxn ang="0">
                    <a:pos x="73314291" y="31894519"/>
                  </a:cxn>
                  <a:cxn ang="0">
                    <a:pos x="68750686" y="51976593"/>
                  </a:cxn>
                  <a:cxn ang="0">
                    <a:pos x="81411293" y="48957636"/>
                  </a:cxn>
                  <a:cxn ang="0">
                    <a:pos x="73461628" y="46070178"/>
                  </a:cxn>
                  <a:cxn ang="0">
                    <a:pos x="76258725" y="37407477"/>
                  </a:cxn>
                  <a:cxn ang="0">
                    <a:pos x="95102875" y="41475987"/>
                  </a:cxn>
                  <a:cxn ang="0">
                    <a:pos x="79497833" y="59720529"/>
                  </a:cxn>
                  <a:cxn ang="0">
                    <a:pos x="59034513" y="50795168"/>
                  </a:cxn>
                  <a:cxn ang="0">
                    <a:pos x="41073605" y="52370402"/>
                  </a:cxn>
                  <a:cxn ang="0">
                    <a:pos x="15752384" y="60245486"/>
                  </a:cxn>
                  <a:cxn ang="0">
                    <a:pos x="0" y="55126700"/>
                  </a:cxn>
                  <a:cxn ang="0">
                    <a:pos x="10158186" y="63526741"/>
                  </a:cxn>
                  <a:cxn ang="0">
                    <a:pos x="45637593" y="56045465"/>
                  </a:cxn>
                  <a:cxn ang="0">
                    <a:pos x="68161723" y="62870635"/>
                  </a:cxn>
                  <a:cxn ang="0">
                    <a:pos x="102757891" y="42920072"/>
                  </a:cxn>
                  <a:cxn ang="0">
                    <a:pos x="278977769" y="34125860"/>
                  </a:cxn>
                  <a:cxn ang="0">
                    <a:pos x="288252699" y="55913954"/>
                  </a:cxn>
                  <a:cxn ang="0">
                    <a:pos x="240112310" y="88464931"/>
                  </a:cxn>
                  <a:cxn ang="0">
                    <a:pos x="191677583" y="76520974"/>
                  </a:cxn>
                  <a:cxn ang="0">
                    <a:pos x="171214263" y="63526741"/>
                  </a:cxn>
                  <a:cxn ang="0">
                    <a:pos x="116007846" y="65233124"/>
                  </a:cxn>
                  <a:cxn ang="0">
                    <a:pos x="55942742" y="63526741"/>
                  </a:cxn>
                  <a:cxn ang="0">
                    <a:pos x="112180158" y="57489189"/>
                  </a:cxn>
                  <a:cxn ang="0">
                    <a:pos x="193591427" y="55257848"/>
                  </a:cxn>
                  <a:cxn ang="0">
                    <a:pos x="246148132" y="64839316"/>
                  </a:cxn>
                  <a:cxn ang="0">
                    <a:pos x="261606220" y="31763371"/>
                  </a:cxn>
                  <a:cxn ang="0">
                    <a:pos x="220826917" y="24150584"/>
                  </a:cxn>
                  <a:cxn ang="0">
                    <a:pos x="219648990" y="47907721"/>
                  </a:cxn>
                  <a:cxn ang="0">
                    <a:pos x="231721017" y="38719689"/>
                  </a:cxn>
                  <a:cxn ang="0">
                    <a:pos x="229512500" y="34650817"/>
                  </a:cxn>
                  <a:cxn ang="0">
                    <a:pos x="242026154" y="44888753"/>
                  </a:cxn>
                  <a:cxn ang="0">
                    <a:pos x="211993614" y="57882997"/>
                  </a:cxn>
                  <a:cxn ang="0">
                    <a:pos x="205810456" y="37800923"/>
                  </a:cxn>
                  <a:cxn ang="0">
                    <a:pos x="204779865" y="12600430"/>
                  </a:cxn>
                  <a:cxn ang="0">
                    <a:pos x="242320444" y="11812810"/>
                  </a:cxn>
                  <a:cxn ang="0">
                    <a:pos x="271764020" y="8662704"/>
                  </a:cxn>
                  <a:cxn ang="0">
                    <a:pos x="278977769" y="34125860"/>
                  </a:cxn>
                </a:cxnLst>
                <a:rect l="0" t="0" r="0" b="0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 cmpd="sng">
                <a:solidFill>
                  <a:schemeClr val="bg1">
                    <a:alpha val="32156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37" name="文本框 22"/>
            <p:cNvSpPr txBox="1"/>
            <p:nvPr/>
          </p:nvSpPr>
          <p:spPr>
            <a:xfrm>
              <a:off x="11199" y="3227"/>
              <a:ext cx="66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方正清刻本悦宋简体"/>
                  <a:ea typeface="方正清刻本悦宋简体"/>
                </a:rPr>
                <a:t>叁</a:t>
              </a:r>
            </a:p>
          </p:txBody>
        </p:sp>
      </p:grpSp>
      <p:grpSp>
        <p:nvGrpSpPr>
          <p:cNvPr id="13" name="组合 26"/>
          <p:cNvGrpSpPr/>
          <p:nvPr/>
        </p:nvGrpSpPr>
        <p:grpSpPr>
          <a:xfrm>
            <a:off x="7136606" y="1450975"/>
            <a:ext cx="615554" cy="800100"/>
            <a:chOff x="15049" y="3057"/>
            <a:chExt cx="1294" cy="1260"/>
          </a:xfrm>
        </p:grpSpPr>
        <p:grpSp>
          <p:nvGrpSpPr>
            <p:cNvPr id="34839" name="组合 30"/>
            <p:cNvGrpSpPr/>
            <p:nvPr/>
          </p:nvGrpSpPr>
          <p:grpSpPr>
            <a:xfrm>
              <a:off x="15049" y="3057"/>
              <a:ext cx="1295" cy="1261"/>
              <a:chOff x="9742715" y="1981200"/>
              <a:chExt cx="1184660" cy="1153886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9742715" y="1981200"/>
                <a:ext cx="1153980" cy="1152971"/>
              </a:xfrm>
              <a:prstGeom prst="roundRect">
                <a:avLst>
                  <a:gd name="adj" fmla="val 10417"/>
                </a:avLst>
              </a:prstGeom>
              <a:solidFill>
                <a:srgbClr val="565656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方正清刻本悦宋简体" pitchFamily="2" charset="-122"/>
                  <a:ea typeface="方正清刻本悦宋简体" pitchFamily="2" charset="-122"/>
                  <a:cs typeface="+mn-cs"/>
                </a:endParaRPr>
              </a:p>
            </p:txBody>
          </p:sp>
          <p:sp>
            <p:nvSpPr>
              <p:cNvPr id="34841" name="Freeform 5"/>
              <p:cNvSpPr>
                <a:spLocks noEditPoints="1"/>
              </p:cNvSpPr>
              <p:nvPr/>
            </p:nvSpPr>
            <p:spPr>
              <a:xfrm rot="-8300224">
                <a:off x="10437653" y="2110369"/>
                <a:ext cx="489722" cy="168328"/>
              </a:xfrm>
              <a:custGeom>
                <a:avLst/>
                <a:gdLst/>
                <a:ahLst/>
                <a:cxnLst>
                  <a:cxn ang="0">
                    <a:pos x="42742911" y="20215522"/>
                  </a:cxn>
                  <a:cxn ang="0">
                    <a:pos x="30495650" y="15022464"/>
                  </a:cxn>
                  <a:cxn ang="0">
                    <a:pos x="28597390" y="24481156"/>
                  </a:cxn>
                  <a:cxn ang="0">
                    <a:pos x="33863578" y="23059195"/>
                  </a:cxn>
                  <a:cxn ang="0">
                    <a:pos x="30556772" y="21699145"/>
                  </a:cxn>
                  <a:cxn ang="0">
                    <a:pos x="31720326" y="17618995"/>
                  </a:cxn>
                  <a:cxn ang="0">
                    <a:pos x="39558606" y="19535497"/>
                  </a:cxn>
                  <a:cxn ang="0">
                    <a:pos x="33067502" y="28128427"/>
                  </a:cxn>
                  <a:cxn ang="0">
                    <a:pos x="24555638" y="23924704"/>
                  </a:cxn>
                  <a:cxn ang="0">
                    <a:pos x="17084843" y="24666640"/>
                  </a:cxn>
                  <a:cxn ang="0">
                    <a:pos x="6552228" y="28375822"/>
                  </a:cxn>
                  <a:cxn ang="0">
                    <a:pos x="0" y="25964779"/>
                  </a:cxn>
                  <a:cxn ang="0">
                    <a:pos x="4225369" y="29921356"/>
                  </a:cxn>
                  <a:cxn ang="0">
                    <a:pos x="18983103" y="26397409"/>
                  </a:cxn>
                  <a:cxn ang="0">
                    <a:pos x="28352405" y="29612299"/>
                  </a:cxn>
                  <a:cxn ang="0">
                    <a:pos x="42742911" y="20215522"/>
                  </a:cxn>
                  <a:cxn ang="0">
                    <a:pos x="116042340" y="16073457"/>
                  </a:cxn>
                  <a:cxn ang="0">
                    <a:pos x="119900230" y="26335747"/>
                  </a:cxn>
                  <a:cxn ang="0">
                    <a:pos x="99876074" y="41667272"/>
                  </a:cxn>
                  <a:cxn ang="0">
                    <a:pos x="79729425" y="36041588"/>
                  </a:cxn>
                  <a:cxn ang="0">
                    <a:pos x="71217569" y="29921356"/>
                  </a:cxn>
                  <a:cxn ang="0">
                    <a:pos x="48254077" y="30724954"/>
                  </a:cxn>
                  <a:cxn ang="0">
                    <a:pos x="23269839" y="29921356"/>
                  </a:cxn>
                  <a:cxn ang="0">
                    <a:pos x="46661924" y="27077434"/>
                  </a:cxn>
                  <a:cxn ang="0">
                    <a:pos x="80525502" y="26026690"/>
                  </a:cxn>
                  <a:cxn ang="0">
                    <a:pos x="102386795" y="30539470"/>
                  </a:cxn>
                  <a:cxn ang="0">
                    <a:pos x="108816529" y="14960554"/>
                  </a:cxn>
                  <a:cxn ang="0">
                    <a:pos x="91854187" y="11374945"/>
                  </a:cxn>
                  <a:cxn ang="0">
                    <a:pos x="91364218" y="22564654"/>
                  </a:cxn>
                  <a:cxn ang="0">
                    <a:pos x="96385661" y="18237109"/>
                  </a:cxn>
                  <a:cxn ang="0">
                    <a:pos x="95467092" y="16320607"/>
                  </a:cxn>
                  <a:cxn ang="0">
                    <a:pos x="100672150" y="21142693"/>
                  </a:cxn>
                  <a:cxn ang="0">
                    <a:pos x="88179912" y="27262918"/>
                  </a:cxn>
                  <a:cxn ang="0">
                    <a:pos x="85608068" y="17804479"/>
                  </a:cxn>
                  <a:cxn ang="0">
                    <a:pos x="85179468" y="5934743"/>
                  </a:cxn>
                  <a:cxn ang="0">
                    <a:pos x="100794643" y="5563775"/>
                  </a:cxn>
                  <a:cxn ang="0">
                    <a:pos x="113041896" y="4080152"/>
                  </a:cxn>
                  <a:cxn ang="0">
                    <a:pos x="116042340" y="16073457"/>
                  </a:cxn>
                </a:cxnLst>
                <a:rect l="0" t="0" r="0" b="0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 cmpd="sng">
                <a:solidFill>
                  <a:schemeClr val="bg1">
                    <a:alpha val="32156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42" name="文本框 46"/>
            <p:cNvSpPr txBox="1"/>
            <p:nvPr/>
          </p:nvSpPr>
          <p:spPr>
            <a:xfrm>
              <a:off x="15348" y="3228"/>
              <a:ext cx="66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方正清刻本悦宋简体"/>
                  <a:ea typeface="方正清刻本悦宋简体"/>
                </a:rPr>
                <a:t>肆</a:t>
              </a:r>
            </a:p>
          </p:txBody>
        </p:sp>
      </p:grpSp>
      <p:cxnSp>
        <p:nvCxnSpPr>
          <p:cNvPr id="91" name="直接连接符 90"/>
          <p:cNvCxnSpPr/>
          <p:nvPr/>
        </p:nvCxnSpPr>
        <p:spPr>
          <a:xfrm flipH="1">
            <a:off x="6397229" y="2235200"/>
            <a:ext cx="11906" cy="3281363"/>
          </a:xfrm>
          <a:prstGeom prst="line">
            <a:avLst/>
          </a:prstGeom>
          <a:ln w="12700">
            <a:solidFill>
              <a:srgbClr val="565656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06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51573" y="866775"/>
            <a:ext cx="66960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欣赏漫画《时间都去哪儿》，用简洁的语言描绘画面内容。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01478" y="2316481"/>
            <a:ext cx="358092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    </a:t>
            </a:r>
          </a:p>
        </p:txBody>
      </p:sp>
      <p:pic>
        <p:nvPicPr>
          <p:cNvPr id="4" name="图片 3" descr="时间都去哪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5999" y="2065656"/>
            <a:ext cx="5079206" cy="4690745"/>
          </a:xfrm>
          <a:prstGeom prst="rect">
            <a:avLst/>
          </a:prstGeom>
        </p:spPr>
      </p:pic>
      <p:sp>
        <p:nvSpPr>
          <p:cNvPr id="13314" name="矩形 13313"/>
          <p:cNvSpPr/>
          <p:nvPr/>
        </p:nvSpPr>
        <p:spPr>
          <a:xfrm>
            <a:off x="1283257" y="246570"/>
            <a:ext cx="1420582" cy="584775"/>
          </a:xfrm>
          <a:prstGeom prst="rect">
            <a:avLst/>
          </a:prstGeom>
          <a:solidFill>
            <a:srgbClr val="FFFFFF"/>
          </a:solidFill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汉鼎繁颜体" pitchFamily="1" charset="-122"/>
                <a:ea typeface="汉鼎繁颜体" pitchFamily="1" charset="-122"/>
              </a:rPr>
              <a:t>练习一</a:t>
            </a:r>
          </a:p>
        </p:txBody>
      </p:sp>
      <p:grpSp>
        <p:nvGrpSpPr>
          <p:cNvPr id="3" name="组合 6"/>
          <p:cNvGrpSpPr/>
          <p:nvPr/>
        </p:nvGrpSpPr>
        <p:grpSpPr>
          <a:xfrm>
            <a:off x="86917" y="93663"/>
            <a:ext cx="1012031" cy="1346200"/>
            <a:chOff x="7724" y="3377"/>
            <a:chExt cx="3958" cy="4016"/>
          </a:xfrm>
        </p:grpSpPr>
        <p:sp>
          <p:nvSpPr>
            <p:cNvPr id="61" name="AutoShape 61"/>
            <p:cNvSpPr>
              <a:spLocks noChangeAspect="1" noChangeArrowheads="1" noTextEdit="1"/>
            </p:cNvSpPr>
            <p:nvPr/>
          </p:nvSpPr>
          <p:spPr bwMode="auto">
            <a:xfrm rot="766448">
              <a:off x="7724" y="3422"/>
              <a:ext cx="3810" cy="3811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 rot="766448">
              <a:off x="8529" y="3377"/>
              <a:ext cx="2140" cy="1098"/>
            </a:xfrm>
            <a:custGeom>
              <a:avLst/>
              <a:gdLst>
                <a:gd name="T0" fmla="*/ 2147483646 w 1198"/>
                <a:gd name="T1" fmla="*/ 2147483646 h 615"/>
                <a:gd name="T2" fmla="*/ 2147483646 w 1198"/>
                <a:gd name="T3" fmla="*/ 2147483646 h 615"/>
                <a:gd name="T4" fmla="*/ 2147483646 w 1198"/>
                <a:gd name="T5" fmla="*/ 2147483646 h 615"/>
                <a:gd name="T6" fmla="*/ 2147483646 w 1198"/>
                <a:gd name="T7" fmla="*/ 2147483646 h 615"/>
                <a:gd name="T8" fmla="*/ 2147483646 w 1198"/>
                <a:gd name="T9" fmla="*/ 2147483646 h 615"/>
                <a:gd name="T10" fmla="*/ 2147483646 w 1198"/>
                <a:gd name="T11" fmla="*/ 2147483646 h 615"/>
                <a:gd name="T12" fmla="*/ 2147483646 w 1198"/>
                <a:gd name="T13" fmla="*/ 2147483646 h 615"/>
                <a:gd name="T14" fmla="*/ 2147483646 w 1198"/>
                <a:gd name="T15" fmla="*/ 2147483646 h 615"/>
                <a:gd name="T16" fmla="*/ 2147483646 w 1198"/>
                <a:gd name="T17" fmla="*/ 2147483646 h 615"/>
                <a:gd name="T18" fmla="*/ 2147483646 w 1198"/>
                <a:gd name="T19" fmla="*/ 2147483646 h 615"/>
                <a:gd name="T20" fmla="*/ 2147483646 w 1198"/>
                <a:gd name="T21" fmla="*/ 2147483646 h 615"/>
                <a:gd name="T22" fmla="*/ 2147483646 w 1198"/>
                <a:gd name="T23" fmla="*/ 2147483646 h 615"/>
                <a:gd name="T24" fmla="*/ 2147483646 w 1198"/>
                <a:gd name="T25" fmla="*/ 2147483646 h 615"/>
                <a:gd name="T26" fmla="*/ 2147483646 w 1198"/>
                <a:gd name="T27" fmla="*/ 2147483646 h 615"/>
                <a:gd name="T28" fmla="*/ 2147483646 w 1198"/>
                <a:gd name="T29" fmla="*/ 2147483646 h 615"/>
                <a:gd name="T30" fmla="*/ 0 w 1198"/>
                <a:gd name="T31" fmla="*/ 2147483646 h 615"/>
                <a:gd name="T32" fmla="*/ 2147483646 w 1198"/>
                <a:gd name="T33" fmla="*/ 2147483646 h 615"/>
                <a:gd name="T34" fmla="*/ 2147483646 w 1198"/>
                <a:gd name="T35" fmla="*/ 2147483646 h 615"/>
                <a:gd name="T36" fmla="*/ 2147483646 w 1198"/>
                <a:gd name="T37" fmla="*/ 2147483646 h 615"/>
                <a:gd name="T38" fmla="*/ 2147483646 w 1198"/>
                <a:gd name="T39" fmla="*/ 2147483646 h 615"/>
                <a:gd name="T40" fmla="*/ 2147483646 w 1198"/>
                <a:gd name="T41" fmla="*/ 2147483646 h 615"/>
                <a:gd name="T42" fmla="*/ 2147483646 w 1198"/>
                <a:gd name="T43" fmla="*/ 2147483646 h 615"/>
                <a:gd name="T44" fmla="*/ 2147483646 w 1198"/>
                <a:gd name="T45" fmla="*/ 2147483646 h 615"/>
                <a:gd name="T46" fmla="*/ 2147483646 w 1198"/>
                <a:gd name="T47" fmla="*/ 2147483646 h 615"/>
                <a:gd name="T48" fmla="*/ 2147483646 w 1198"/>
                <a:gd name="T49" fmla="*/ 2147483646 h 615"/>
                <a:gd name="T50" fmla="*/ 2147483646 w 1198"/>
                <a:gd name="T51" fmla="*/ 2147483646 h 615"/>
                <a:gd name="T52" fmla="*/ 2147483646 w 1198"/>
                <a:gd name="T53" fmla="*/ 2147483646 h 6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98" h="615">
                  <a:moveTo>
                    <a:pt x="743" y="506"/>
                  </a:moveTo>
                  <a:cubicBezTo>
                    <a:pt x="762" y="495"/>
                    <a:pt x="777" y="491"/>
                    <a:pt x="789" y="491"/>
                  </a:cubicBezTo>
                  <a:cubicBezTo>
                    <a:pt x="775" y="476"/>
                    <a:pt x="760" y="460"/>
                    <a:pt x="748" y="443"/>
                  </a:cubicBezTo>
                  <a:cubicBezTo>
                    <a:pt x="735" y="425"/>
                    <a:pt x="723" y="405"/>
                    <a:pt x="711" y="386"/>
                  </a:cubicBezTo>
                  <a:cubicBezTo>
                    <a:pt x="686" y="344"/>
                    <a:pt x="663" y="302"/>
                    <a:pt x="640" y="259"/>
                  </a:cubicBezTo>
                  <a:cubicBezTo>
                    <a:pt x="617" y="215"/>
                    <a:pt x="594" y="171"/>
                    <a:pt x="572" y="127"/>
                  </a:cubicBezTo>
                  <a:cubicBezTo>
                    <a:pt x="670" y="105"/>
                    <a:pt x="772" y="99"/>
                    <a:pt x="873" y="108"/>
                  </a:cubicBezTo>
                  <a:cubicBezTo>
                    <a:pt x="970" y="116"/>
                    <a:pt x="1067" y="137"/>
                    <a:pt x="1158" y="172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60" y="171"/>
                    <a:pt x="1161" y="171"/>
                    <a:pt x="1162" y="172"/>
                  </a:cubicBezTo>
                  <a:cubicBezTo>
                    <a:pt x="1198" y="78"/>
                    <a:pt x="1198" y="78"/>
                    <a:pt x="1198" y="78"/>
                  </a:cubicBezTo>
                  <a:cubicBezTo>
                    <a:pt x="1107" y="43"/>
                    <a:pt x="1011" y="22"/>
                    <a:pt x="914" y="11"/>
                  </a:cubicBezTo>
                  <a:cubicBezTo>
                    <a:pt x="814" y="0"/>
                    <a:pt x="712" y="2"/>
                    <a:pt x="612" y="18"/>
                  </a:cubicBezTo>
                  <a:cubicBezTo>
                    <a:pt x="520" y="33"/>
                    <a:pt x="430" y="60"/>
                    <a:pt x="345" y="99"/>
                  </a:cubicBezTo>
                  <a:cubicBezTo>
                    <a:pt x="264" y="136"/>
                    <a:pt x="188" y="184"/>
                    <a:pt x="118" y="239"/>
                  </a:cubicBezTo>
                  <a:cubicBezTo>
                    <a:pt x="77" y="271"/>
                    <a:pt x="36" y="305"/>
                    <a:pt x="0" y="342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71" y="412"/>
                    <a:pt x="71" y="412"/>
                    <a:pt x="71" y="412"/>
                  </a:cubicBezTo>
                  <a:cubicBezTo>
                    <a:pt x="100" y="382"/>
                    <a:pt x="133" y="355"/>
                    <a:pt x="165" y="329"/>
                  </a:cubicBezTo>
                  <a:cubicBezTo>
                    <a:pt x="199" y="302"/>
                    <a:pt x="234" y="276"/>
                    <a:pt x="271" y="253"/>
                  </a:cubicBezTo>
                  <a:cubicBezTo>
                    <a:pt x="297" y="236"/>
                    <a:pt x="324" y="220"/>
                    <a:pt x="352" y="206"/>
                  </a:cubicBezTo>
                  <a:cubicBezTo>
                    <a:pt x="402" y="288"/>
                    <a:pt x="453" y="369"/>
                    <a:pt x="506" y="448"/>
                  </a:cubicBezTo>
                  <a:cubicBezTo>
                    <a:pt x="529" y="483"/>
                    <a:pt x="551" y="518"/>
                    <a:pt x="578" y="551"/>
                  </a:cubicBezTo>
                  <a:cubicBezTo>
                    <a:pt x="578" y="551"/>
                    <a:pt x="578" y="551"/>
                    <a:pt x="578" y="551"/>
                  </a:cubicBezTo>
                  <a:cubicBezTo>
                    <a:pt x="596" y="574"/>
                    <a:pt x="618" y="595"/>
                    <a:pt x="639" y="615"/>
                  </a:cubicBezTo>
                  <a:cubicBezTo>
                    <a:pt x="658" y="555"/>
                    <a:pt x="715" y="521"/>
                    <a:pt x="743" y="506"/>
                  </a:cubicBezTo>
                  <a:cubicBezTo>
                    <a:pt x="762" y="495"/>
                    <a:pt x="715" y="521"/>
                    <a:pt x="743" y="50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 rot="766448">
              <a:off x="9827" y="4890"/>
              <a:ext cx="903" cy="875"/>
            </a:xfrm>
            <a:custGeom>
              <a:avLst/>
              <a:gdLst>
                <a:gd name="T0" fmla="*/ 2147483646 w 505"/>
                <a:gd name="T1" fmla="*/ 2147483646 h 490"/>
                <a:gd name="T2" fmla="*/ 2147483646 w 505"/>
                <a:gd name="T3" fmla="*/ 2147483646 h 490"/>
                <a:gd name="T4" fmla="*/ 2147483646 w 505"/>
                <a:gd name="T5" fmla="*/ 2147483646 h 490"/>
                <a:gd name="T6" fmla="*/ 0 w 505"/>
                <a:gd name="T7" fmla="*/ 2147483646 h 490"/>
                <a:gd name="T8" fmla="*/ 2147483646 w 505"/>
                <a:gd name="T9" fmla="*/ 2147483646 h 490"/>
                <a:gd name="T10" fmla="*/ 2147483646 w 505"/>
                <a:gd name="T11" fmla="*/ 2147483646 h 490"/>
                <a:gd name="T12" fmla="*/ 2147483646 w 505"/>
                <a:gd name="T13" fmla="*/ 2147483646 h 490"/>
                <a:gd name="T14" fmla="*/ 2147483646 w 505"/>
                <a:gd name="T15" fmla="*/ 2147483646 h 490"/>
                <a:gd name="T16" fmla="*/ 2147483646 w 505"/>
                <a:gd name="T17" fmla="*/ 2147483646 h 490"/>
                <a:gd name="T18" fmla="*/ 2147483646 w 505"/>
                <a:gd name="T19" fmla="*/ 2147483646 h 490"/>
                <a:gd name="T20" fmla="*/ 2147483646 w 505"/>
                <a:gd name="T21" fmla="*/ 2147483646 h 490"/>
                <a:gd name="T22" fmla="*/ 2147483646 w 505"/>
                <a:gd name="T23" fmla="*/ 2147483646 h 490"/>
                <a:gd name="T24" fmla="*/ 2147483646 w 505"/>
                <a:gd name="T25" fmla="*/ 2147483646 h 490"/>
                <a:gd name="T26" fmla="*/ 2147483646 w 505"/>
                <a:gd name="T27" fmla="*/ 2147483646 h 490"/>
                <a:gd name="T28" fmla="*/ 2147483646 w 505"/>
                <a:gd name="T29" fmla="*/ 2147483646 h 490"/>
                <a:gd name="T30" fmla="*/ 2147483646 w 505"/>
                <a:gd name="T31" fmla="*/ 2147483646 h 490"/>
                <a:gd name="T32" fmla="*/ 2147483646 w 505"/>
                <a:gd name="T33" fmla="*/ 2147483646 h 490"/>
                <a:gd name="T34" fmla="*/ 2147483646 w 505"/>
                <a:gd name="T35" fmla="*/ 2147483646 h 490"/>
                <a:gd name="T36" fmla="*/ 2147483646 w 505"/>
                <a:gd name="T37" fmla="*/ 2147483646 h 490"/>
                <a:gd name="T38" fmla="*/ 2147483646 w 505"/>
                <a:gd name="T39" fmla="*/ 2147483646 h 490"/>
                <a:gd name="T40" fmla="*/ 2147483646 w 505"/>
                <a:gd name="T41" fmla="*/ 2147483646 h 490"/>
                <a:gd name="T42" fmla="*/ 2147483646 w 505"/>
                <a:gd name="T43" fmla="*/ 2147483646 h 490"/>
                <a:gd name="T44" fmla="*/ 2147483646 w 505"/>
                <a:gd name="T45" fmla="*/ 2147483646 h 490"/>
                <a:gd name="T46" fmla="*/ 2147483646 w 505"/>
                <a:gd name="T47" fmla="*/ 2147483646 h 490"/>
                <a:gd name="T48" fmla="*/ 2147483646 w 505"/>
                <a:gd name="T49" fmla="*/ 2147483646 h 490"/>
                <a:gd name="T50" fmla="*/ 2147483646 w 505"/>
                <a:gd name="T51" fmla="*/ 2147483646 h 490"/>
                <a:gd name="T52" fmla="*/ 2147483646 w 505"/>
                <a:gd name="T53" fmla="*/ 2147483646 h 490"/>
                <a:gd name="T54" fmla="*/ 2147483646 w 505"/>
                <a:gd name="T55" fmla="*/ 2147483646 h 490"/>
                <a:gd name="T56" fmla="*/ 2147483646 w 505"/>
                <a:gd name="T57" fmla="*/ 2147483646 h 490"/>
                <a:gd name="T58" fmla="*/ 2147483646 w 505"/>
                <a:gd name="T59" fmla="*/ 2147483646 h 490"/>
                <a:gd name="T60" fmla="*/ 2147483646 w 505"/>
                <a:gd name="T61" fmla="*/ 2147483646 h 490"/>
                <a:gd name="T62" fmla="*/ 2147483646 w 505"/>
                <a:gd name="T63" fmla="*/ 2147483646 h 490"/>
                <a:gd name="T64" fmla="*/ 2147483646 w 505"/>
                <a:gd name="T65" fmla="*/ 2147483646 h 490"/>
                <a:gd name="T66" fmla="*/ 2147483646 w 505"/>
                <a:gd name="T67" fmla="*/ 0 h 490"/>
                <a:gd name="T68" fmla="*/ 2147483646 w 505"/>
                <a:gd name="T69" fmla="*/ 2147483646 h 4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490">
                  <a:moveTo>
                    <a:pt x="144" y="37"/>
                  </a:moveTo>
                  <a:cubicBezTo>
                    <a:pt x="74" y="68"/>
                    <a:pt x="74" y="68"/>
                    <a:pt x="74" y="6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4" y="131"/>
                    <a:pt x="69" y="161"/>
                    <a:pt x="103" y="191"/>
                  </a:cubicBezTo>
                  <a:cubicBezTo>
                    <a:pt x="81" y="238"/>
                    <a:pt x="88" y="299"/>
                    <a:pt x="129" y="336"/>
                  </a:cubicBezTo>
                  <a:cubicBezTo>
                    <a:pt x="149" y="355"/>
                    <a:pt x="149" y="355"/>
                    <a:pt x="149" y="355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4" y="489"/>
                    <a:pt x="319" y="490"/>
                    <a:pt x="336" y="482"/>
                  </a:cubicBezTo>
                  <a:cubicBezTo>
                    <a:pt x="344" y="478"/>
                    <a:pt x="350" y="473"/>
                    <a:pt x="352" y="465"/>
                  </a:cubicBezTo>
                  <a:cubicBezTo>
                    <a:pt x="354" y="457"/>
                    <a:pt x="353" y="449"/>
                    <a:pt x="354" y="441"/>
                  </a:cubicBezTo>
                  <a:cubicBezTo>
                    <a:pt x="354" y="435"/>
                    <a:pt x="355" y="431"/>
                    <a:pt x="361" y="429"/>
                  </a:cubicBezTo>
                  <a:cubicBezTo>
                    <a:pt x="368" y="426"/>
                    <a:pt x="375" y="425"/>
                    <a:pt x="383" y="422"/>
                  </a:cubicBezTo>
                  <a:cubicBezTo>
                    <a:pt x="391" y="419"/>
                    <a:pt x="400" y="413"/>
                    <a:pt x="403" y="404"/>
                  </a:cubicBezTo>
                  <a:cubicBezTo>
                    <a:pt x="406" y="396"/>
                    <a:pt x="404" y="387"/>
                    <a:pt x="404" y="379"/>
                  </a:cubicBezTo>
                  <a:cubicBezTo>
                    <a:pt x="406" y="359"/>
                    <a:pt x="428" y="363"/>
                    <a:pt x="442" y="357"/>
                  </a:cubicBezTo>
                  <a:cubicBezTo>
                    <a:pt x="450" y="353"/>
                    <a:pt x="454" y="347"/>
                    <a:pt x="456" y="339"/>
                  </a:cubicBezTo>
                  <a:cubicBezTo>
                    <a:pt x="458" y="331"/>
                    <a:pt x="457" y="323"/>
                    <a:pt x="457" y="315"/>
                  </a:cubicBezTo>
                  <a:cubicBezTo>
                    <a:pt x="458" y="310"/>
                    <a:pt x="457" y="303"/>
                    <a:pt x="462" y="300"/>
                  </a:cubicBezTo>
                  <a:cubicBezTo>
                    <a:pt x="467" y="296"/>
                    <a:pt x="474" y="297"/>
                    <a:pt x="480" y="295"/>
                  </a:cubicBezTo>
                  <a:cubicBezTo>
                    <a:pt x="498" y="287"/>
                    <a:pt x="505" y="268"/>
                    <a:pt x="500" y="249"/>
                  </a:cubicBezTo>
                  <a:cubicBezTo>
                    <a:pt x="498" y="239"/>
                    <a:pt x="492" y="228"/>
                    <a:pt x="484" y="221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466" y="185"/>
                    <a:pt x="463" y="164"/>
                    <a:pt x="458" y="152"/>
                  </a:cubicBezTo>
                  <a:cubicBezTo>
                    <a:pt x="451" y="136"/>
                    <a:pt x="440" y="122"/>
                    <a:pt x="428" y="110"/>
                  </a:cubicBezTo>
                  <a:cubicBezTo>
                    <a:pt x="402" y="82"/>
                    <a:pt x="369" y="62"/>
                    <a:pt x="333" y="52"/>
                  </a:cubicBezTo>
                  <a:cubicBezTo>
                    <a:pt x="323" y="49"/>
                    <a:pt x="313" y="47"/>
                    <a:pt x="303" y="46"/>
                  </a:cubicBezTo>
                  <a:cubicBezTo>
                    <a:pt x="303" y="46"/>
                    <a:pt x="303" y="45"/>
                    <a:pt x="303" y="45"/>
                  </a:cubicBezTo>
                  <a:cubicBezTo>
                    <a:pt x="282" y="44"/>
                    <a:pt x="259" y="47"/>
                    <a:pt x="237" y="56"/>
                  </a:cubicBezTo>
                  <a:cubicBezTo>
                    <a:pt x="237" y="56"/>
                    <a:pt x="232" y="53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13" y="36"/>
                    <a:pt x="195" y="20"/>
                    <a:pt x="172" y="0"/>
                  </a:cubicBezTo>
                  <a:cubicBezTo>
                    <a:pt x="168" y="16"/>
                    <a:pt x="158" y="31"/>
                    <a:pt x="144" y="3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 rot="766448">
              <a:off x="7774" y="3865"/>
              <a:ext cx="1045" cy="2116"/>
            </a:xfrm>
            <a:custGeom>
              <a:avLst/>
              <a:gdLst>
                <a:gd name="T0" fmla="*/ 2147483646 w 585"/>
                <a:gd name="T1" fmla="*/ 2147483646 h 1183"/>
                <a:gd name="T2" fmla="*/ 2147483646 w 585"/>
                <a:gd name="T3" fmla="*/ 2147483646 h 1183"/>
                <a:gd name="T4" fmla="*/ 2147483646 w 585"/>
                <a:gd name="T5" fmla="*/ 2147483646 h 1183"/>
                <a:gd name="T6" fmla="*/ 2147483646 w 585"/>
                <a:gd name="T7" fmla="*/ 2147483646 h 1183"/>
                <a:gd name="T8" fmla="*/ 2147483646 w 585"/>
                <a:gd name="T9" fmla="*/ 2147483646 h 1183"/>
                <a:gd name="T10" fmla="*/ 2147483646 w 585"/>
                <a:gd name="T11" fmla="*/ 2147483646 h 1183"/>
                <a:gd name="T12" fmla="*/ 2147483646 w 585"/>
                <a:gd name="T13" fmla="*/ 2147483646 h 1183"/>
                <a:gd name="T14" fmla="*/ 2147483646 w 585"/>
                <a:gd name="T15" fmla="*/ 0 h 1183"/>
                <a:gd name="T16" fmla="*/ 2147483646 w 585"/>
                <a:gd name="T17" fmla="*/ 2147483646 h 1183"/>
                <a:gd name="T18" fmla="*/ 2147483646 w 585"/>
                <a:gd name="T19" fmla="*/ 2147483646 h 1183"/>
                <a:gd name="T20" fmla="*/ 2147483646 w 585"/>
                <a:gd name="T21" fmla="*/ 2147483646 h 1183"/>
                <a:gd name="T22" fmla="*/ 2147483646 w 585"/>
                <a:gd name="T23" fmla="*/ 2147483646 h 1183"/>
                <a:gd name="T24" fmla="*/ 2147483646 w 585"/>
                <a:gd name="T25" fmla="*/ 2147483646 h 1183"/>
                <a:gd name="T26" fmla="*/ 2147483646 w 585"/>
                <a:gd name="T27" fmla="*/ 2147483646 h 1183"/>
                <a:gd name="T28" fmla="*/ 2147483646 w 585"/>
                <a:gd name="T29" fmla="*/ 2147483646 h 1183"/>
                <a:gd name="T30" fmla="*/ 2147483646 w 585"/>
                <a:gd name="T31" fmla="*/ 2147483646 h 1183"/>
                <a:gd name="T32" fmla="*/ 2147483646 w 585"/>
                <a:gd name="T33" fmla="*/ 2147483646 h 1183"/>
                <a:gd name="T34" fmla="*/ 2147483646 w 585"/>
                <a:gd name="T35" fmla="*/ 2147483646 h 1183"/>
                <a:gd name="T36" fmla="*/ 2147483646 w 585"/>
                <a:gd name="T37" fmla="*/ 2147483646 h 1183"/>
                <a:gd name="T38" fmla="*/ 2147483646 w 585"/>
                <a:gd name="T39" fmla="*/ 2147483646 h 1183"/>
                <a:gd name="T40" fmla="*/ 2147483646 w 585"/>
                <a:gd name="T41" fmla="*/ 2147483646 h 1183"/>
                <a:gd name="T42" fmla="*/ 2147483646 w 585"/>
                <a:gd name="T43" fmla="*/ 2147483646 h 118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" h="1183">
                  <a:moveTo>
                    <a:pt x="531" y="460"/>
                  </a:moveTo>
                  <a:cubicBezTo>
                    <a:pt x="528" y="434"/>
                    <a:pt x="529" y="416"/>
                    <a:pt x="533" y="404"/>
                  </a:cubicBezTo>
                  <a:cubicBezTo>
                    <a:pt x="498" y="418"/>
                    <a:pt x="463" y="432"/>
                    <a:pt x="426" y="439"/>
                  </a:cubicBezTo>
                  <a:cubicBezTo>
                    <a:pt x="389" y="446"/>
                    <a:pt x="353" y="450"/>
                    <a:pt x="316" y="454"/>
                  </a:cubicBezTo>
                  <a:cubicBezTo>
                    <a:pt x="251" y="461"/>
                    <a:pt x="186" y="466"/>
                    <a:pt x="121" y="470"/>
                  </a:cubicBezTo>
                  <a:cubicBezTo>
                    <a:pt x="138" y="377"/>
                    <a:pt x="169" y="287"/>
                    <a:pt x="212" y="203"/>
                  </a:cubicBezTo>
                  <a:cubicBezTo>
                    <a:pt x="238" y="153"/>
                    <a:pt x="269" y="105"/>
                    <a:pt x="303" y="6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8" y="73"/>
                    <a:pt x="121" y="153"/>
                    <a:pt x="86" y="239"/>
                  </a:cubicBezTo>
                  <a:cubicBezTo>
                    <a:pt x="49" y="328"/>
                    <a:pt x="24" y="423"/>
                    <a:pt x="12" y="519"/>
                  </a:cubicBezTo>
                  <a:cubicBezTo>
                    <a:pt x="0" y="622"/>
                    <a:pt x="3" y="726"/>
                    <a:pt x="20" y="828"/>
                  </a:cubicBezTo>
                  <a:cubicBezTo>
                    <a:pt x="36" y="923"/>
                    <a:pt x="65" y="1015"/>
                    <a:pt x="106" y="1102"/>
                  </a:cubicBezTo>
                  <a:cubicBezTo>
                    <a:pt x="119" y="1130"/>
                    <a:pt x="134" y="1156"/>
                    <a:pt x="149" y="1183"/>
                  </a:cubicBezTo>
                  <a:cubicBezTo>
                    <a:pt x="235" y="1132"/>
                    <a:pt x="235" y="1132"/>
                    <a:pt x="235" y="1132"/>
                  </a:cubicBezTo>
                  <a:cubicBezTo>
                    <a:pt x="187" y="1050"/>
                    <a:pt x="152" y="960"/>
                    <a:pt x="130" y="867"/>
                  </a:cubicBezTo>
                  <a:cubicBezTo>
                    <a:pt x="117" y="812"/>
                    <a:pt x="109" y="756"/>
                    <a:pt x="106" y="699"/>
                  </a:cubicBezTo>
                  <a:cubicBezTo>
                    <a:pt x="198" y="686"/>
                    <a:pt x="290" y="672"/>
                    <a:pt x="381" y="655"/>
                  </a:cubicBezTo>
                  <a:cubicBezTo>
                    <a:pt x="411" y="649"/>
                    <a:pt x="442" y="643"/>
                    <a:pt x="471" y="634"/>
                  </a:cubicBezTo>
                  <a:cubicBezTo>
                    <a:pt x="509" y="624"/>
                    <a:pt x="546" y="607"/>
                    <a:pt x="582" y="592"/>
                  </a:cubicBezTo>
                  <a:cubicBezTo>
                    <a:pt x="583" y="592"/>
                    <a:pt x="584" y="591"/>
                    <a:pt x="585" y="591"/>
                  </a:cubicBezTo>
                  <a:cubicBezTo>
                    <a:pt x="548" y="565"/>
                    <a:pt x="540" y="532"/>
                    <a:pt x="531" y="460"/>
                  </a:cubicBezTo>
                  <a:cubicBezTo>
                    <a:pt x="528" y="434"/>
                    <a:pt x="540" y="532"/>
                    <a:pt x="531" y="46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 rot="766448">
              <a:off x="9429" y="4317"/>
              <a:ext cx="840" cy="715"/>
            </a:xfrm>
            <a:custGeom>
              <a:avLst/>
              <a:gdLst>
                <a:gd name="T0" fmla="*/ 2147483646 w 471"/>
                <a:gd name="T1" fmla="*/ 2147483646 h 400"/>
                <a:gd name="T2" fmla="*/ 2147483646 w 471"/>
                <a:gd name="T3" fmla="*/ 2147483646 h 400"/>
                <a:gd name="T4" fmla="*/ 2147483646 w 471"/>
                <a:gd name="T5" fmla="*/ 2147483646 h 400"/>
                <a:gd name="T6" fmla="*/ 2147483646 w 471"/>
                <a:gd name="T7" fmla="*/ 2147483646 h 400"/>
                <a:gd name="T8" fmla="*/ 2147483646 w 471"/>
                <a:gd name="T9" fmla="*/ 2147483646 h 400"/>
                <a:gd name="T10" fmla="*/ 2147483646 w 471"/>
                <a:gd name="T11" fmla="*/ 2147483646 h 400"/>
                <a:gd name="T12" fmla="*/ 2147483646 w 471"/>
                <a:gd name="T13" fmla="*/ 2147483646 h 400"/>
                <a:gd name="T14" fmla="*/ 2147483646 w 471"/>
                <a:gd name="T15" fmla="*/ 2147483646 h 400"/>
                <a:gd name="T16" fmla="*/ 2147483646 w 471"/>
                <a:gd name="T17" fmla="*/ 2147483646 h 400"/>
                <a:gd name="T18" fmla="*/ 2147483646 w 471"/>
                <a:gd name="T19" fmla="*/ 2147483646 h 400"/>
                <a:gd name="T20" fmla="*/ 2147483646 w 471"/>
                <a:gd name="T21" fmla="*/ 2147483646 h 400"/>
                <a:gd name="T22" fmla="*/ 2147483646 w 471"/>
                <a:gd name="T23" fmla="*/ 2147483646 h 400"/>
                <a:gd name="T24" fmla="*/ 2147483646 w 471"/>
                <a:gd name="T25" fmla="*/ 2147483646 h 400"/>
                <a:gd name="T26" fmla="*/ 2147483646 w 471"/>
                <a:gd name="T27" fmla="*/ 2147483646 h 400"/>
                <a:gd name="T28" fmla="*/ 2147483646 w 471"/>
                <a:gd name="T29" fmla="*/ 2147483646 h 400"/>
                <a:gd name="T30" fmla="*/ 2147483646 w 471"/>
                <a:gd name="T31" fmla="*/ 2147483646 h 400"/>
                <a:gd name="T32" fmla="*/ 2147483646 w 471"/>
                <a:gd name="T33" fmla="*/ 2147483646 h 400"/>
                <a:gd name="T34" fmla="*/ 2147483646 w 471"/>
                <a:gd name="T35" fmla="*/ 2147483646 h 400"/>
                <a:gd name="T36" fmla="*/ 2147483646 w 471"/>
                <a:gd name="T37" fmla="*/ 2147483646 h 400"/>
                <a:gd name="T38" fmla="*/ 2147483646 w 471"/>
                <a:gd name="T39" fmla="*/ 2147483646 h 400"/>
                <a:gd name="T40" fmla="*/ 2147483646 w 471"/>
                <a:gd name="T41" fmla="*/ 2147483646 h 400"/>
                <a:gd name="T42" fmla="*/ 2147483646 w 471"/>
                <a:gd name="T43" fmla="*/ 2147483646 h 400"/>
                <a:gd name="T44" fmla="*/ 2147483646 w 471"/>
                <a:gd name="T45" fmla="*/ 2147483646 h 400"/>
                <a:gd name="T46" fmla="*/ 2147483646 w 471"/>
                <a:gd name="T47" fmla="*/ 2147483646 h 400"/>
                <a:gd name="T48" fmla="*/ 2147483646 w 471"/>
                <a:gd name="T49" fmla="*/ 2147483646 h 400"/>
                <a:gd name="T50" fmla="*/ 2147483646 w 471"/>
                <a:gd name="T51" fmla="*/ 2147483646 h 400"/>
                <a:gd name="T52" fmla="*/ 2147483646 w 471"/>
                <a:gd name="T53" fmla="*/ 2147483646 h 400"/>
                <a:gd name="T54" fmla="*/ 0 w 471"/>
                <a:gd name="T55" fmla="*/ 2147483646 h 400"/>
                <a:gd name="T56" fmla="*/ 2147483646 w 471"/>
                <a:gd name="T57" fmla="*/ 2147483646 h 400"/>
                <a:gd name="T58" fmla="*/ 2147483646 w 471"/>
                <a:gd name="T59" fmla="*/ 2147483646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1" h="400">
                  <a:moveTo>
                    <a:pt x="20" y="294"/>
                  </a:moveTo>
                  <a:cubicBezTo>
                    <a:pt x="23" y="341"/>
                    <a:pt x="23" y="341"/>
                    <a:pt x="23" y="341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77" y="360"/>
                    <a:pt x="111" y="344"/>
                    <a:pt x="111" y="344"/>
                  </a:cubicBezTo>
                  <a:cubicBezTo>
                    <a:pt x="145" y="382"/>
                    <a:pt x="203" y="400"/>
                    <a:pt x="254" y="378"/>
                  </a:cubicBezTo>
                  <a:cubicBezTo>
                    <a:pt x="297" y="358"/>
                    <a:pt x="297" y="358"/>
                    <a:pt x="297" y="358"/>
                  </a:cubicBezTo>
                  <a:cubicBezTo>
                    <a:pt x="327" y="345"/>
                    <a:pt x="327" y="345"/>
                    <a:pt x="327" y="345"/>
                  </a:cubicBezTo>
                  <a:cubicBezTo>
                    <a:pt x="371" y="326"/>
                    <a:pt x="371" y="326"/>
                    <a:pt x="371" y="326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60" y="287"/>
                    <a:pt x="471" y="264"/>
                    <a:pt x="470" y="244"/>
                  </a:cubicBezTo>
                  <a:cubicBezTo>
                    <a:pt x="470" y="235"/>
                    <a:pt x="467" y="228"/>
                    <a:pt x="459" y="223"/>
                  </a:cubicBezTo>
                  <a:cubicBezTo>
                    <a:pt x="453" y="219"/>
                    <a:pt x="446" y="216"/>
                    <a:pt x="439" y="213"/>
                  </a:cubicBezTo>
                  <a:cubicBezTo>
                    <a:pt x="434" y="210"/>
                    <a:pt x="431" y="208"/>
                    <a:pt x="431" y="201"/>
                  </a:cubicBezTo>
                  <a:cubicBezTo>
                    <a:pt x="432" y="191"/>
                    <a:pt x="435" y="182"/>
                    <a:pt x="434" y="172"/>
                  </a:cubicBezTo>
                  <a:cubicBezTo>
                    <a:pt x="433" y="163"/>
                    <a:pt x="429" y="155"/>
                    <a:pt x="421" y="150"/>
                  </a:cubicBezTo>
                  <a:cubicBezTo>
                    <a:pt x="414" y="146"/>
                    <a:pt x="407" y="144"/>
                    <a:pt x="401" y="141"/>
                  </a:cubicBezTo>
                  <a:cubicBezTo>
                    <a:pt x="385" y="131"/>
                    <a:pt x="399" y="110"/>
                    <a:pt x="397" y="96"/>
                  </a:cubicBezTo>
                  <a:cubicBezTo>
                    <a:pt x="395" y="79"/>
                    <a:pt x="378" y="74"/>
                    <a:pt x="364" y="67"/>
                  </a:cubicBezTo>
                  <a:cubicBezTo>
                    <a:pt x="360" y="65"/>
                    <a:pt x="354" y="63"/>
                    <a:pt x="353" y="57"/>
                  </a:cubicBezTo>
                  <a:cubicBezTo>
                    <a:pt x="352" y="52"/>
                    <a:pt x="355" y="46"/>
                    <a:pt x="355" y="40"/>
                  </a:cubicBezTo>
                  <a:cubicBezTo>
                    <a:pt x="356" y="22"/>
                    <a:pt x="344" y="8"/>
                    <a:pt x="328" y="4"/>
                  </a:cubicBezTo>
                  <a:cubicBezTo>
                    <a:pt x="316" y="0"/>
                    <a:pt x="301" y="0"/>
                    <a:pt x="289" y="5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3" y="18"/>
                    <a:pt x="219" y="7"/>
                    <a:pt x="207" y="5"/>
                  </a:cubicBezTo>
                  <a:cubicBezTo>
                    <a:pt x="187" y="1"/>
                    <a:pt x="167" y="10"/>
                    <a:pt x="150" y="19"/>
                  </a:cubicBezTo>
                  <a:cubicBezTo>
                    <a:pt x="124" y="34"/>
                    <a:pt x="98" y="51"/>
                    <a:pt x="78" y="74"/>
                  </a:cubicBezTo>
                  <a:cubicBezTo>
                    <a:pt x="55" y="100"/>
                    <a:pt x="41" y="133"/>
                    <a:pt x="40" y="167"/>
                  </a:cubicBezTo>
                  <a:cubicBezTo>
                    <a:pt x="40" y="167"/>
                    <a:pt x="25" y="175"/>
                    <a:pt x="0" y="187"/>
                  </a:cubicBezTo>
                  <a:cubicBezTo>
                    <a:pt x="8" y="195"/>
                    <a:pt x="14" y="207"/>
                    <a:pt x="15" y="218"/>
                  </a:cubicBezTo>
                  <a:lnTo>
                    <a:pt x="20" y="29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 rot="766448">
              <a:off x="8744" y="5933"/>
              <a:ext cx="10" cy="10"/>
            </a:xfrm>
            <a:custGeom>
              <a:avLst/>
              <a:gdLst>
                <a:gd name="T0" fmla="*/ 2147483646 w 5"/>
                <a:gd name="T1" fmla="*/ 2147483646 h 6"/>
                <a:gd name="T2" fmla="*/ 0 w 5"/>
                <a:gd name="T3" fmla="*/ 0 h 6"/>
                <a:gd name="T4" fmla="*/ 0 w 5"/>
                <a:gd name="T5" fmla="*/ 2147483646 h 6"/>
                <a:gd name="T6" fmla="*/ 2147483646 w 5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FDB836">
                <a:alpha val="50195"/>
              </a:srgbClr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 rot="766448">
              <a:off x="8729" y="4455"/>
              <a:ext cx="678" cy="980"/>
            </a:xfrm>
            <a:custGeom>
              <a:avLst/>
              <a:gdLst>
                <a:gd name="T0" fmla="*/ 150 w 379"/>
                <a:gd name="T1" fmla="*/ 525 h 548"/>
                <a:gd name="T2" fmla="*/ 226 w 379"/>
                <a:gd name="T3" fmla="*/ 536 h 548"/>
                <a:gd name="T4" fmla="*/ 273 w 379"/>
                <a:gd name="T5" fmla="*/ 543 h 548"/>
                <a:gd name="T6" fmla="*/ 309 w 379"/>
                <a:gd name="T7" fmla="*/ 548 h 548"/>
                <a:gd name="T8" fmla="*/ 294 w 379"/>
                <a:gd name="T9" fmla="*/ 374 h 548"/>
                <a:gd name="T10" fmla="*/ 375 w 379"/>
                <a:gd name="T11" fmla="*/ 252 h 548"/>
                <a:gd name="T12" fmla="*/ 373 w 379"/>
                <a:gd name="T13" fmla="*/ 214 h 548"/>
                <a:gd name="T14" fmla="*/ 370 w 379"/>
                <a:gd name="T15" fmla="*/ 171 h 548"/>
                <a:gd name="T16" fmla="*/ 367 w 379"/>
                <a:gd name="T17" fmla="*/ 124 h 548"/>
                <a:gd name="T18" fmla="*/ 362 w 379"/>
                <a:gd name="T19" fmla="*/ 48 h 548"/>
                <a:gd name="T20" fmla="*/ 322 w 379"/>
                <a:gd name="T21" fmla="*/ 2 h 548"/>
                <a:gd name="T22" fmla="*/ 299 w 379"/>
                <a:gd name="T23" fmla="*/ 7 h 548"/>
                <a:gd name="T24" fmla="*/ 282 w 379"/>
                <a:gd name="T25" fmla="*/ 23 h 548"/>
                <a:gd name="T26" fmla="*/ 268 w 379"/>
                <a:gd name="T27" fmla="*/ 23 h 548"/>
                <a:gd name="T28" fmla="*/ 247 w 379"/>
                <a:gd name="T29" fmla="*/ 13 h 548"/>
                <a:gd name="T30" fmla="*/ 222 w 379"/>
                <a:gd name="T31" fmla="*/ 14 h 548"/>
                <a:gd name="T32" fmla="*/ 206 w 379"/>
                <a:gd name="T33" fmla="*/ 30 h 548"/>
                <a:gd name="T34" fmla="*/ 188 w 379"/>
                <a:gd name="T35" fmla="*/ 35 h 548"/>
                <a:gd name="T36" fmla="*/ 170 w 379"/>
                <a:gd name="T37" fmla="*/ 24 h 548"/>
                <a:gd name="T38" fmla="*/ 146 w 379"/>
                <a:gd name="T39" fmla="*/ 20 h 548"/>
                <a:gd name="T40" fmla="*/ 128 w 379"/>
                <a:gd name="T41" fmla="*/ 35 h 548"/>
                <a:gd name="T42" fmla="*/ 112 w 379"/>
                <a:gd name="T43" fmla="*/ 48 h 548"/>
                <a:gd name="T44" fmla="*/ 100 w 379"/>
                <a:gd name="T45" fmla="*/ 44 h 548"/>
                <a:gd name="T46" fmla="*/ 56 w 379"/>
                <a:gd name="T47" fmla="*/ 46 h 548"/>
                <a:gd name="T48" fmla="*/ 38 w 379"/>
                <a:gd name="T49" fmla="*/ 90 h 548"/>
                <a:gd name="T50" fmla="*/ 42 w 379"/>
                <a:gd name="T51" fmla="*/ 148 h 548"/>
                <a:gd name="T52" fmla="*/ 20 w 379"/>
                <a:gd name="T53" fmla="*/ 149 h 548"/>
                <a:gd name="T54" fmla="*/ 1 w 379"/>
                <a:gd name="T55" fmla="*/ 189 h 548"/>
                <a:gd name="T56" fmla="*/ 7 w 379"/>
                <a:gd name="T57" fmla="*/ 254 h 548"/>
                <a:gd name="T58" fmla="*/ 18 w 379"/>
                <a:gd name="T59" fmla="*/ 304 h 548"/>
                <a:gd name="T60" fmla="*/ 43 w 379"/>
                <a:gd name="T61" fmla="*/ 345 h 548"/>
                <a:gd name="T62" fmla="*/ 104 w 379"/>
                <a:gd name="T63" fmla="*/ 380 h 548"/>
                <a:gd name="T64" fmla="*/ 118 w 379"/>
                <a:gd name="T65" fmla="*/ 532 h 548"/>
                <a:gd name="T66" fmla="*/ 150 w 379"/>
                <a:gd name="T67" fmla="*/ 52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548">
                  <a:moveTo>
                    <a:pt x="150" y="525"/>
                  </a:moveTo>
                  <a:cubicBezTo>
                    <a:pt x="226" y="536"/>
                    <a:pt x="226" y="536"/>
                    <a:pt x="226" y="536"/>
                  </a:cubicBezTo>
                  <a:cubicBezTo>
                    <a:pt x="273" y="543"/>
                    <a:pt x="273" y="543"/>
                    <a:pt x="273" y="543"/>
                  </a:cubicBezTo>
                  <a:cubicBezTo>
                    <a:pt x="309" y="548"/>
                    <a:pt x="309" y="548"/>
                    <a:pt x="309" y="548"/>
                  </a:cubicBezTo>
                  <a:cubicBezTo>
                    <a:pt x="301" y="451"/>
                    <a:pt x="294" y="374"/>
                    <a:pt x="294" y="374"/>
                  </a:cubicBezTo>
                  <a:cubicBezTo>
                    <a:pt x="342" y="355"/>
                    <a:pt x="379" y="307"/>
                    <a:pt x="375" y="252"/>
                  </a:cubicBezTo>
                  <a:cubicBezTo>
                    <a:pt x="373" y="214"/>
                    <a:pt x="373" y="214"/>
                    <a:pt x="373" y="214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1" y="26"/>
                    <a:pt x="342" y="7"/>
                    <a:pt x="322" y="2"/>
                  </a:cubicBezTo>
                  <a:cubicBezTo>
                    <a:pt x="313" y="0"/>
                    <a:pt x="306" y="1"/>
                    <a:pt x="299" y="7"/>
                  </a:cubicBezTo>
                  <a:cubicBezTo>
                    <a:pt x="293" y="12"/>
                    <a:pt x="288" y="18"/>
                    <a:pt x="282" y="23"/>
                  </a:cubicBezTo>
                  <a:cubicBezTo>
                    <a:pt x="277" y="27"/>
                    <a:pt x="274" y="26"/>
                    <a:pt x="268" y="23"/>
                  </a:cubicBezTo>
                  <a:cubicBezTo>
                    <a:pt x="261" y="19"/>
                    <a:pt x="254" y="15"/>
                    <a:pt x="247" y="13"/>
                  </a:cubicBezTo>
                  <a:cubicBezTo>
                    <a:pt x="238" y="10"/>
                    <a:pt x="229" y="10"/>
                    <a:pt x="222" y="14"/>
                  </a:cubicBezTo>
                  <a:cubicBezTo>
                    <a:pt x="215" y="19"/>
                    <a:pt x="211" y="25"/>
                    <a:pt x="206" y="30"/>
                  </a:cubicBezTo>
                  <a:cubicBezTo>
                    <a:pt x="201" y="35"/>
                    <a:pt x="195" y="37"/>
                    <a:pt x="188" y="35"/>
                  </a:cubicBezTo>
                  <a:cubicBezTo>
                    <a:pt x="181" y="33"/>
                    <a:pt x="176" y="28"/>
                    <a:pt x="170" y="24"/>
                  </a:cubicBezTo>
                  <a:cubicBezTo>
                    <a:pt x="163" y="20"/>
                    <a:pt x="154" y="18"/>
                    <a:pt x="146" y="20"/>
                  </a:cubicBezTo>
                  <a:cubicBezTo>
                    <a:pt x="139" y="23"/>
                    <a:pt x="133" y="30"/>
                    <a:pt x="128" y="35"/>
                  </a:cubicBezTo>
                  <a:cubicBezTo>
                    <a:pt x="123" y="39"/>
                    <a:pt x="118" y="46"/>
                    <a:pt x="112" y="48"/>
                  </a:cubicBezTo>
                  <a:cubicBezTo>
                    <a:pt x="108" y="50"/>
                    <a:pt x="103" y="46"/>
                    <a:pt x="100" y="44"/>
                  </a:cubicBezTo>
                  <a:cubicBezTo>
                    <a:pt x="86" y="35"/>
                    <a:pt x="69" y="35"/>
                    <a:pt x="56" y="46"/>
                  </a:cubicBezTo>
                  <a:cubicBezTo>
                    <a:pt x="45" y="56"/>
                    <a:pt x="37" y="74"/>
                    <a:pt x="38" y="90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35" y="146"/>
                    <a:pt x="27" y="146"/>
                    <a:pt x="20" y="149"/>
                  </a:cubicBezTo>
                  <a:cubicBezTo>
                    <a:pt x="6" y="156"/>
                    <a:pt x="2" y="174"/>
                    <a:pt x="1" y="189"/>
                  </a:cubicBezTo>
                  <a:cubicBezTo>
                    <a:pt x="0" y="210"/>
                    <a:pt x="3" y="232"/>
                    <a:pt x="7" y="254"/>
                  </a:cubicBezTo>
                  <a:cubicBezTo>
                    <a:pt x="9" y="271"/>
                    <a:pt x="12" y="288"/>
                    <a:pt x="18" y="304"/>
                  </a:cubicBezTo>
                  <a:cubicBezTo>
                    <a:pt x="23" y="319"/>
                    <a:pt x="31" y="334"/>
                    <a:pt x="43" y="345"/>
                  </a:cubicBezTo>
                  <a:cubicBezTo>
                    <a:pt x="60" y="361"/>
                    <a:pt x="83" y="371"/>
                    <a:pt x="104" y="380"/>
                  </a:cubicBezTo>
                  <a:cubicBezTo>
                    <a:pt x="104" y="380"/>
                    <a:pt x="111" y="446"/>
                    <a:pt x="118" y="532"/>
                  </a:cubicBezTo>
                  <a:cubicBezTo>
                    <a:pt x="128" y="526"/>
                    <a:pt x="140" y="523"/>
                    <a:pt x="150" y="525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rot="766448">
              <a:off x="7774" y="5995"/>
              <a:ext cx="1948" cy="1075"/>
            </a:xfrm>
            <a:custGeom>
              <a:avLst/>
              <a:gdLst>
                <a:gd name="T0" fmla="*/ 582 w 1090"/>
                <a:gd name="T1" fmla="*/ 33 h 601"/>
                <a:gd name="T2" fmla="*/ 467 w 1090"/>
                <a:gd name="T3" fmla="*/ 0 h 601"/>
                <a:gd name="T4" fmla="*/ 452 w 1090"/>
                <a:gd name="T5" fmla="*/ 89 h 601"/>
                <a:gd name="T6" fmla="*/ 419 w 1090"/>
                <a:gd name="T7" fmla="*/ 218 h 601"/>
                <a:gd name="T8" fmla="*/ 378 w 1090"/>
                <a:gd name="T9" fmla="*/ 360 h 601"/>
                <a:gd name="T10" fmla="*/ 82 w 1090"/>
                <a:gd name="T11" fmla="*/ 82 h 601"/>
                <a:gd name="T12" fmla="*/ 80 w 1090"/>
                <a:gd name="T13" fmla="*/ 84 h 601"/>
                <a:gd name="T14" fmla="*/ 0 w 1090"/>
                <a:gd name="T15" fmla="*/ 139 h 601"/>
                <a:gd name="T16" fmla="*/ 163 w 1090"/>
                <a:gd name="T17" fmla="*/ 324 h 601"/>
                <a:gd name="T18" fmla="*/ 359 w 1090"/>
                <a:gd name="T19" fmla="*/ 464 h 601"/>
                <a:gd name="T20" fmla="*/ 581 w 1090"/>
                <a:gd name="T21" fmla="*/ 556 h 601"/>
                <a:gd name="T22" fmla="*/ 818 w 1090"/>
                <a:gd name="T23" fmla="*/ 597 h 601"/>
                <a:gd name="T24" fmla="*/ 1090 w 1090"/>
                <a:gd name="T25" fmla="*/ 576 h 601"/>
                <a:gd name="T26" fmla="*/ 1070 w 1090"/>
                <a:gd name="T27" fmla="*/ 478 h 601"/>
                <a:gd name="T28" fmla="*/ 1066 w 1090"/>
                <a:gd name="T29" fmla="*/ 479 h 601"/>
                <a:gd name="T30" fmla="*/ 1066 w 1090"/>
                <a:gd name="T31" fmla="*/ 478 h 601"/>
                <a:gd name="T32" fmla="*/ 758 w 1090"/>
                <a:gd name="T33" fmla="*/ 491 h 601"/>
                <a:gd name="T34" fmla="*/ 591 w 1090"/>
                <a:gd name="T35" fmla="*/ 455 h 601"/>
                <a:gd name="T36" fmla="*/ 644 w 1090"/>
                <a:gd name="T37" fmla="*/ 187 h 601"/>
                <a:gd name="T38" fmla="*/ 664 w 1090"/>
                <a:gd name="T39" fmla="*/ 28 h 601"/>
                <a:gd name="T40" fmla="*/ 582 w 1090"/>
                <a:gd name="T41" fmla="*/ 33 h 601"/>
                <a:gd name="T42" fmla="*/ 582 w 1090"/>
                <a:gd name="T43" fmla="*/ 3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0" h="601">
                  <a:moveTo>
                    <a:pt x="582" y="33"/>
                  </a:moveTo>
                  <a:cubicBezTo>
                    <a:pt x="506" y="28"/>
                    <a:pt x="476" y="14"/>
                    <a:pt x="467" y="0"/>
                  </a:cubicBezTo>
                  <a:cubicBezTo>
                    <a:pt x="466" y="30"/>
                    <a:pt x="459" y="60"/>
                    <a:pt x="452" y="89"/>
                  </a:cubicBezTo>
                  <a:cubicBezTo>
                    <a:pt x="442" y="133"/>
                    <a:pt x="431" y="176"/>
                    <a:pt x="419" y="218"/>
                  </a:cubicBezTo>
                  <a:cubicBezTo>
                    <a:pt x="406" y="266"/>
                    <a:pt x="392" y="313"/>
                    <a:pt x="378" y="360"/>
                  </a:cubicBezTo>
                  <a:cubicBezTo>
                    <a:pt x="263" y="291"/>
                    <a:pt x="162" y="197"/>
                    <a:pt x="82" y="82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7" y="207"/>
                    <a:pt x="102" y="269"/>
                    <a:pt x="163" y="324"/>
                  </a:cubicBezTo>
                  <a:cubicBezTo>
                    <a:pt x="223" y="378"/>
                    <a:pt x="289" y="425"/>
                    <a:pt x="359" y="464"/>
                  </a:cubicBezTo>
                  <a:cubicBezTo>
                    <a:pt x="429" y="503"/>
                    <a:pt x="504" y="534"/>
                    <a:pt x="581" y="556"/>
                  </a:cubicBezTo>
                  <a:cubicBezTo>
                    <a:pt x="658" y="579"/>
                    <a:pt x="738" y="592"/>
                    <a:pt x="818" y="597"/>
                  </a:cubicBezTo>
                  <a:cubicBezTo>
                    <a:pt x="909" y="601"/>
                    <a:pt x="1001" y="595"/>
                    <a:pt x="1090" y="576"/>
                  </a:cubicBezTo>
                  <a:cubicBezTo>
                    <a:pt x="1070" y="478"/>
                    <a:pt x="1070" y="478"/>
                    <a:pt x="1070" y="478"/>
                  </a:cubicBezTo>
                  <a:cubicBezTo>
                    <a:pt x="1069" y="479"/>
                    <a:pt x="1067" y="479"/>
                    <a:pt x="1066" y="479"/>
                  </a:cubicBezTo>
                  <a:cubicBezTo>
                    <a:pt x="1066" y="478"/>
                    <a:pt x="1066" y="478"/>
                    <a:pt x="1066" y="478"/>
                  </a:cubicBezTo>
                  <a:cubicBezTo>
                    <a:pt x="965" y="499"/>
                    <a:pt x="860" y="503"/>
                    <a:pt x="758" y="491"/>
                  </a:cubicBezTo>
                  <a:cubicBezTo>
                    <a:pt x="701" y="484"/>
                    <a:pt x="645" y="472"/>
                    <a:pt x="591" y="455"/>
                  </a:cubicBezTo>
                  <a:cubicBezTo>
                    <a:pt x="610" y="366"/>
                    <a:pt x="628" y="277"/>
                    <a:pt x="644" y="187"/>
                  </a:cubicBezTo>
                  <a:cubicBezTo>
                    <a:pt x="653" y="135"/>
                    <a:pt x="663" y="81"/>
                    <a:pt x="664" y="28"/>
                  </a:cubicBezTo>
                  <a:cubicBezTo>
                    <a:pt x="632" y="35"/>
                    <a:pt x="601" y="34"/>
                    <a:pt x="582" y="33"/>
                  </a:cubicBezTo>
                  <a:cubicBezTo>
                    <a:pt x="506" y="28"/>
                    <a:pt x="601" y="34"/>
                    <a:pt x="582" y="3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rot="766448">
              <a:off x="8684" y="5425"/>
              <a:ext cx="905" cy="700"/>
            </a:xfrm>
            <a:custGeom>
              <a:avLst/>
              <a:gdLst>
                <a:gd name="T0" fmla="*/ 2147483646 w 507"/>
                <a:gd name="T1" fmla="*/ 2147483646 h 393"/>
                <a:gd name="T2" fmla="*/ 2147483646 w 507"/>
                <a:gd name="T3" fmla="*/ 2147483646 h 393"/>
                <a:gd name="T4" fmla="*/ 2147483646 w 507"/>
                <a:gd name="T5" fmla="*/ 2147483646 h 393"/>
                <a:gd name="T6" fmla="*/ 2147483646 w 507"/>
                <a:gd name="T7" fmla="*/ 2147483646 h 393"/>
                <a:gd name="T8" fmla="*/ 2147483646 w 507"/>
                <a:gd name="T9" fmla="*/ 2147483646 h 393"/>
                <a:gd name="T10" fmla="*/ 2147483646 w 507"/>
                <a:gd name="T11" fmla="*/ 2147483646 h 393"/>
                <a:gd name="T12" fmla="*/ 2147483646 w 507"/>
                <a:gd name="T13" fmla="*/ 2147483646 h 393"/>
                <a:gd name="T14" fmla="*/ 2147483646 w 507"/>
                <a:gd name="T15" fmla="*/ 2147483646 h 393"/>
                <a:gd name="T16" fmla="*/ 2147483646 w 507"/>
                <a:gd name="T17" fmla="*/ 2147483646 h 393"/>
                <a:gd name="T18" fmla="*/ 2147483646 w 507"/>
                <a:gd name="T19" fmla="*/ 2147483646 h 393"/>
                <a:gd name="T20" fmla="*/ 2147483646 w 507"/>
                <a:gd name="T21" fmla="*/ 2147483646 h 393"/>
                <a:gd name="T22" fmla="*/ 2147483646 w 507"/>
                <a:gd name="T23" fmla="*/ 2147483646 h 393"/>
                <a:gd name="T24" fmla="*/ 2147483646 w 507"/>
                <a:gd name="T25" fmla="*/ 2147483646 h 393"/>
                <a:gd name="T26" fmla="*/ 2147483646 w 507"/>
                <a:gd name="T27" fmla="*/ 2147483646 h 393"/>
                <a:gd name="T28" fmla="*/ 2147483646 w 507"/>
                <a:gd name="T29" fmla="*/ 2147483646 h 393"/>
                <a:gd name="T30" fmla="*/ 2147483646 w 507"/>
                <a:gd name="T31" fmla="*/ 2147483646 h 393"/>
                <a:gd name="T32" fmla="*/ 2147483646 w 507"/>
                <a:gd name="T33" fmla="*/ 2147483646 h 393"/>
                <a:gd name="T34" fmla="*/ 2147483646 w 507"/>
                <a:gd name="T35" fmla="*/ 2147483646 h 393"/>
                <a:gd name="T36" fmla="*/ 2147483646 w 507"/>
                <a:gd name="T37" fmla="*/ 2147483646 h 393"/>
                <a:gd name="T38" fmla="*/ 2147483646 w 507"/>
                <a:gd name="T39" fmla="*/ 2147483646 h 393"/>
                <a:gd name="T40" fmla="*/ 2147483646 w 507"/>
                <a:gd name="T41" fmla="*/ 2147483646 h 393"/>
                <a:gd name="T42" fmla="*/ 2147483646 w 507"/>
                <a:gd name="T43" fmla="*/ 2147483646 h 393"/>
                <a:gd name="T44" fmla="*/ 2147483646 w 507"/>
                <a:gd name="T45" fmla="*/ 2147483646 h 393"/>
                <a:gd name="T46" fmla="*/ 2147483646 w 507"/>
                <a:gd name="T47" fmla="*/ 2147483646 h 393"/>
                <a:gd name="T48" fmla="*/ 2147483646 w 507"/>
                <a:gd name="T49" fmla="*/ 2147483646 h 393"/>
                <a:gd name="T50" fmla="*/ 2147483646 w 507"/>
                <a:gd name="T51" fmla="*/ 2147483646 h 393"/>
                <a:gd name="T52" fmla="*/ 2147483646 w 507"/>
                <a:gd name="T53" fmla="*/ 2147483646 h 393"/>
                <a:gd name="T54" fmla="*/ 2147483646 w 507"/>
                <a:gd name="T55" fmla="*/ 2147483646 h 393"/>
                <a:gd name="T56" fmla="*/ 2147483646 w 507"/>
                <a:gd name="T57" fmla="*/ 2147483646 h 393"/>
                <a:gd name="T58" fmla="*/ 2147483646 w 507"/>
                <a:gd name="T59" fmla="*/ 2147483646 h 393"/>
                <a:gd name="T60" fmla="*/ 2147483646 w 507"/>
                <a:gd name="T61" fmla="*/ 2147483646 h 393"/>
                <a:gd name="T62" fmla="*/ 2147483646 w 507"/>
                <a:gd name="T63" fmla="*/ 2147483646 h 393"/>
                <a:gd name="T64" fmla="*/ 2147483646 w 507"/>
                <a:gd name="T65" fmla="*/ 2147483646 h 393"/>
                <a:gd name="T66" fmla="*/ 2147483646 w 507"/>
                <a:gd name="T67" fmla="*/ 2147483646 h 393"/>
                <a:gd name="T68" fmla="*/ 2147483646 w 507"/>
                <a:gd name="T69" fmla="*/ 2147483646 h 393"/>
                <a:gd name="T70" fmla="*/ 2147483646 w 507"/>
                <a:gd name="T71" fmla="*/ 2147483646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7" h="393">
                  <a:moveTo>
                    <a:pt x="462" y="244"/>
                  </a:moveTo>
                  <a:cubicBezTo>
                    <a:pt x="483" y="202"/>
                    <a:pt x="483" y="202"/>
                    <a:pt x="483" y="202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433" y="144"/>
                    <a:pt x="379" y="138"/>
                    <a:pt x="379" y="138"/>
                  </a:cubicBezTo>
                  <a:cubicBezTo>
                    <a:pt x="371" y="87"/>
                    <a:pt x="331" y="41"/>
                    <a:pt x="276" y="33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3" y="0"/>
                    <a:pt x="30" y="14"/>
                    <a:pt x="21" y="32"/>
                  </a:cubicBezTo>
                  <a:cubicBezTo>
                    <a:pt x="17" y="40"/>
                    <a:pt x="17" y="47"/>
                    <a:pt x="21" y="56"/>
                  </a:cubicBezTo>
                  <a:cubicBezTo>
                    <a:pt x="24" y="63"/>
                    <a:pt x="30" y="69"/>
                    <a:pt x="33" y="76"/>
                  </a:cubicBezTo>
                  <a:cubicBezTo>
                    <a:pt x="36" y="81"/>
                    <a:pt x="35" y="84"/>
                    <a:pt x="31" y="89"/>
                  </a:cubicBezTo>
                  <a:cubicBezTo>
                    <a:pt x="26" y="95"/>
                    <a:pt x="21" y="100"/>
                    <a:pt x="17" y="106"/>
                  </a:cubicBezTo>
                  <a:cubicBezTo>
                    <a:pt x="13" y="114"/>
                    <a:pt x="9" y="123"/>
                    <a:pt x="12" y="131"/>
                  </a:cubicBezTo>
                  <a:cubicBezTo>
                    <a:pt x="14" y="139"/>
                    <a:pt x="20" y="145"/>
                    <a:pt x="24" y="152"/>
                  </a:cubicBezTo>
                  <a:cubicBezTo>
                    <a:pt x="28" y="158"/>
                    <a:pt x="29" y="164"/>
                    <a:pt x="25" y="171"/>
                  </a:cubicBezTo>
                  <a:cubicBezTo>
                    <a:pt x="22" y="176"/>
                    <a:pt x="16" y="181"/>
                    <a:pt x="11" y="186"/>
                  </a:cubicBezTo>
                  <a:cubicBezTo>
                    <a:pt x="6" y="192"/>
                    <a:pt x="2" y="199"/>
                    <a:pt x="2" y="207"/>
                  </a:cubicBezTo>
                  <a:cubicBezTo>
                    <a:pt x="3" y="215"/>
                    <a:pt x="8" y="222"/>
                    <a:pt x="12" y="229"/>
                  </a:cubicBezTo>
                  <a:cubicBezTo>
                    <a:pt x="16" y="234"/>
                    <a:pt x="21" y="240"/>
                    <a:pt x="22" y="246"/>
                  </a:cubicBezTo>
                  <a:cubicBezTo>
                    <a:pt x="23" y="251"/>
                    <a:pt x="19" y="255"/>
                    <a:pt x="16" y="258"/>
                  </a:cubicBezTo>
                  <a:cubicBezTo>
                    <a:pt x="4" y="270"/>
                    <a:pt x="0" y="287"/>
                    <a:pt x="9" y="302"/>
                  </a:cubicBezTo>
                  <a:cubicBezTo>
                    <a:pt x="16" y="315"/>
                    <a:pt x="32" y="326"/>
                    <a:pt x="48" y="329"/>
                  </a:cubicBezTo>
                  <a:cubicBezTo>
                    <a:pt x="58" y="330"/>
                    <a:pt x="58" y="330"/>
                    <a:pt x="58" y="330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5" y="338"/>
                    <a:pt x="52" y="349"/>
                    <a:pt x="58" y="358"/>
                  </a:cubicBezTo>
                  <a:cubicBezTo>
                    <a:pt x="59" y="361"/>
                    <a:pt x="62" y="363"/>
                    <a:pt x="64" y="365"/>
                  </a:cubicBezTo>
                  <a:cubicBezTo>
                    <a:pt x="72" y="372"/>
                    <a:pt x="82" y="376"/>
                    <a:pt x="92" y="379"/>
                  </a:cubicBezTo>
                  <a:cubicBezTo>
                    <a:pt x="108" y="384"/>
                    <a:pt x="126" y="387"/>
                    <a:pt x="143" y="389"/>
                  </a:cubicBezTo>
                  <a:cubicBezTo>
                    <a:pt x="164" y="391"/>
                    <a:pt x="186" y="393"/>
                    <a:pt x="207" y="392"/>
                  </a:cubicBezTo>
                  <a:cubicBezTo>
                    <a:pt x="234" y="391"/>
                    <a:pt x="261" y="386"/>
                    <a:pt x="286" y="375"/>
                  </a:cubicBezTo>
                  <a:cubicBezTo>
                    <a:pt x="310" y="364"/>
                    <a:pt x="330" y="346"/>
                    <a:pt x="345" y="324"/>
                  </a:cubicBezTo>
                  <a:cubicBezTo>
                    <a:pt x="345" y="324"/>
                    <a:pt x="377" y="328"/>
                    <a:pt x="424" y="334"/>
                  </a:cubicBezTo>
                  <a:cubicBezTo>
                    <a:pt x="424" y="326"/>
                    <a:pt x="425" y="319"/>
                    <a:pt x="428" y="313"/>
                  </a:cubicBezTo>
                  <a:lnTo>
                    <a:pt x="462" y="24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rot="766448">
              <a:off x="10507" y="3947"/>
              <a:ext cx="1175" cy="1650"/>
            </a:xfrm>
            <a:custGeom>
              <a:avLst/>
              <a:gdLst>
                <a:gd name="T0" fmla="*/ 2147483646 w 657"/>
                <a:gd name="T1" fmla="*/ 2147483646 h 923"/>
                <a:gd name="T2" fmla="*/ 2147483646 w 657"/>
                <a:gd name="T3" fmla="*/ 2147483646 h 923"/>
                <a:gd name="T4" fmla="*/ 2147483646 w 657"/>
                <a:gd name="T5" fmla="*/ 2147483646 h 923"/>
                <a:gd name="T6" fmla="*/ 2147483646 w 657"/>
                <a:gd name="T7" fmla="*/ 2147483646 h 923"/>
                <a:gd name="T8" fmla="*/ 2147483646 w 657"/>
                <a:gd name="T9" fmla="*/ 2147483646 h 923"/>
                <a:gd name="T10" fmla="*/ 2147483646 w 657"/>
                <a:gd name="T11" fmla="*/ 2147483646 h 923"/>
                <a:gd name="T12" fmla="*/ 2147483646 w 657"/>
                <a:gd name="T13" fmla="*/ 2147483646 h 923"/>
                <a:gd name="T14" fmla="*/ 2147483646 w 657"/>
                <a:gd name="T15" fmla="*/ 2147483646 h 923"/>
                <a:gd name="T16" fmla="*/ 2147483646 w 657"/>
                <a:gd name="T17" fmla="*/ 2147483646 h 923"/>
                <a:gd name="T18" fmla="*/ 2147483646 w 657"/>
                <a:gd name="T19" fmla="*/ 2147483646 h 923"/>
                <a:gd name="T20" fmla="*/ 2147483646 w 657"/>
                <a:gd name="T21" fmla="*/ 2147483646 h 923"/>
                <a:gd name="T22" fmla="*/ 2147483646 w 657"/>
                <a:gd name="T23" fmla="*/ 2147483646 h 923"/>
                <a:gd name="T24" fmla="*/ 2147483646 w 657"/>
                <a:gd name="T25" fmla="*/ 0 h 923"/>
                <a:gd name="T26" fmla="*/ 2147483646 w 657"/>
                <a:gd name="T27" fmla="*/ 2147483646 h 923"/>
                <a:gd name="T28" fmla="*/ 2147483646 w 657"/>
                <a:gd name="T29" fmla="*/ 2147483646 h 923"/>
                <a:gd name="T30" fmla="*/ 2147483646 w 657"/>
                <a:gd name="T31" fmla="*/ 2147483646 h 923"/>
                <a:gd name="T32" fmla="*/ 2147483646 w 657"/>
                <a:gd name="T33" fmla="*/ 2147483646 h 923"/>
                <a:gd name="T34" fmla="*/ 0 w 657"/>
                <a:gd name="T35" fmla="*/ 2147483646 h 923"/>
                <a:gd name="T36" fmla="*/ 2147483646 w 657"/>
                <a:gd name="T37" fmla="*/ 2147483646 h 923"/>
                <a:gd name="T38" fmla="*/ 2147483646 w 657"/>
                <a:gd name="T39" fmla="*/ 2147483646 h 9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57" h="923">
                  <a:moveTo>
                    <a:pt x="114" y="720"/>
                  </a:moveTo>
                  <a:cubicBezTo>
                    <a:pt x="143" y="747"/>
                    <a:pt x="155" y="768"/>
                    <a:pt x="158" y="783"/>
                  </a:cubicBezTo>
                  <a:cubicBezTo>
                    <a:pt x="167" y="769"/>
                    <a:pt x="176" y="755"/>
                    <a:pt x="186" y="742"/>
                  </a:cubicBezTo>
                  <a:cubicBezTo>
                    <a:pt x="195" y="730"/>
                    <a:pt x="205" y="719"/>
                    <a:pt x="216" y="707"/>
                  </a:cubicBezTo>
                  <a:cubicBezTo>
                    <a:pt x="243" y="677"/>
                    <a:pt x="273" y="647"/>
                    <a:pt x="302" y="617"/>
                  </a:cubicBezTo>
                  <a:cubicBezTo>
                    <a:pt x="347" y="572"/>
                    <a:pt x="394" y="528"/>
                    <a:pt x="440" y="484"/>
                  </a:cubicBezTo>
                  <a:cubicBezTo>
                    <a:pt x="486" y="568"/>
                    <a:pt x="520" y="660"/>
                    <a:pt x="539" y="755"/>
                  </a:cubicBezTo>
                  <a:cubicBezTo>
                    <a:pt x="550" y="810"/>
                    <a:pt x="556" y="866"/>
                    <a:pt x="557" y="923"/>
                  </a:cubicBezTo>
                  <a:cubicBezTo>
                    <a:pt x="657" y="920"/>
                    <a:pt x="657" y="920"/>
                    <a:pt x="657" y="920"/>
                  </a:cubicBezTo>
                  <a:cubicBezTo>
                    <a:pt x="655" y="819"/>
                    <a:pt x="638" y="719"/>
                    <a:pt x="608" y="622"/>
                  </a:cubicBezTo>
                  <a:cubicBezTo>
                    <a:pt x="579" y="531"/>
                    <a:pt x="538" y="444"/>
                    <a:pt x="486" y="364"/>
                  </a:cubicBezTo>
                  <a:cubicBezTo>
                    <a:pt x="434" y="285"/>
                    <a:pt x="372" y="212"/>
                    <a:pt x="301" y="149"/>
                  </a:cubicBezTo>
                  <a:cubicBezTo>
                    <a:pt x="235" y="91"/>
                    <a:pt x="162" y="40"/>
                    <a:pt x="84" y="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139" y="141"/>
                    <a:pt x="229" y="211"/>
                    <a:pt x="304" y="293"/>
                  </a:cubicBezTo>
                  <a:cubicBezTo>
                    <a:pt x="245" y="359"/>
                    <a:pt x="185" y="426"/>
                    <a:pt x="127" y="494"/>
                  </a:cubicBezTo>
                  <a:cubicBezTo>
                    <a:pt x="85" y="543"/>
                    <a:pt x="42" y="593"/>
                    <a:pt x="10" y="649"/>
                  </a:cubicBezTo>
                  <a:cubicBezTo>
                    <a:pt x="6" y="655"/>
                    <a:pt x="3" y="661"/>
                    <a:pt x="0" y="667"/>
                  </a:cubicBezTo>
                  <a:cubicBezTo>
                    <a:pt x="51" y="671"/>
                    <a:pt x="94" y="701"/>
                    <a:pt x="114" y="720"/>
                  </a:cubicBezTo>
                  <a:cubicBezTo>
                    <a:pt x="143" y="747"/>
                    <a:pt x="94" y="701"/>
                    <a:pt x="114" y="72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rot="766448">
              <a:off x="9414" y="5504"/>
              <a:ext cx="798" cy="983"/>
            </a:xfrm>
            <a:custGeom>
              <a:avLst/>
              <a:gdLst>
                <a:gd name="T0" fmla="*/ 2147483646 w 446"/>
                <a:gd name="T1" fmla="*/ 2147483646 h 551"/>
                <a:gd name="T2" fmla="*/ 2147483646 w 446"/>
                <a:gd name="T3" fmla="*/ 2147483646 h 551"/>
                <a:gd name="T4" fmla="*/ 2147483646 w 446"/>
                <a:gd name="T5" fmla="*/ 2147483646 h 551"/>
                <a:gd name="T6" fmla="*/ 2147483646 w 446"/>
                <a:gd name="T7" fmla="*/ 2147483646 h 551"/>
                <a:gd name="T8" fmla="*/ 2147483646 w 446"/>
                <a:gd name="T9" fmla="*/ 2147483646 h 551"/>
                <a:gd name="T10" fmla="*/ 2147483646 w 446"/>
                <a:gd name="T11" fmla="*/ 2147483646 h 551"/>
                <a:gd name="T12" fmla="*/ 2147483646 w 446"/>
                <a:gd name="T13" fmla="*/ 2147483646 h 551"/>
                <a:gd name="T14" fmla="*/ 2147483646 w 446"/>
                <a:gd name="T15" fmla="*/ 0 h 551"/>
                <a:gd name="T16" fmla="*/ 2147483646 w 446"/>
                <a:gd name="T17" fmla="*/ 2147483646 h 551"/>
                <a:gd name="T18" fmla="*/ 2147483646 w 446"/>
                <a:gd name="T19" fmla="*/ 2147483646 h 551"/>
                <a:gd name="T20" fmla="*/ 2147483646 w 446"/>
                <a:gd name="T21" fmla="*/ 2147483646 h 551"/>
                <a:gd name="T22" fmla="*/ 2147483646 w 446"/>
                <a:gd name="T23" fmla="*/ 2147483646 h 551"/>
                <a:gd name="T24" fmla="*/ 2147483646 w 446"/>
                <a:gd name="T25" fmla="*/ 2147483646 h 551"/>
                <a:gd name="T26" fmla="*/ 2147483646 w 446"/>
                <a:gd name="T27" fmla="*/ 2147483646 h 551"/>
                <a:gd name="T28" fmla="*/ 2147483646 w 446"/>
                <a:gd name="T29" fmla="*/ 2147483646 h 551"/>
                <a:gd name="T30" fmla="*/ 2147483646 w 446"/>
                <a:gd name="T31" fmla="*/ 2147483646 h 551"/>
                <a:gd name="T32" fmla="*/ 2147483646 w 446"/>
                <a:gd name="T33" fmla="*/ 2147483646 h 551"/>
                <a:gd name="T34" fmla="*/ 2147483646 w 446"/>
                <a:gd name="T35" fmla="*/ 2147483646 h 551"/>
                <a:gd name="T36" fmla="*/ 2147483646 w 446"/>
                <a:gd name="T37" fmla="*/ 2147483646 h 551"/>
                <a:gd name="T38" fmla="*/ 2147483646 w 446"/>
                <a:gd name="T39" fmla="*/ 2147483646 h 551"/>
                <a:gd name="T40" fmla="*/ 2147483646 w 446"/>
                <a:gd name="T41" fmla="*/ 2147483646 h 551"/>
                <a:gd name="T42" fmla="*/ 2147483646 w 446"/>
                <a:gd name="T43" fmla="*/ 2147483646 h 551"/>
                <a:gd name="T44" fmla="*/ 2147483646 w 446"/>
                <a:gd name="T45" fmla="*/ 2147483646 h 551"/>
                <a:gd name="T46" fmla="*/ 2147483646 w 446"/>
                <a:gd name="T47" fmla="*/ 2147483646 h 551"/>
                <a:gd name="T48" fmla="*/ 2147483646 w 446"/>
                <a:gd name="T49" fmla="*/ 2147483646 h 551"/>
                <a:gd name="T50" fmla="*/ 2147483646 w 446"/>
                <a:gd name="T51" fmla="*/ 2147483646 h 551"/>
                <a:gd name="T52" fmla="*/ 2147483646 w 446"/>
                <a:gd name="T53" fmla="*/ 2147483646 h 551"/>
                <a:gd name="T54" fmla="*/ 2147483646 w 446"/>
                <a:gd name="T55" fmla="*/ 2147483646 h 551"/>
                <a:gd name="T56" fmla="*/ 2147483646 w 446"/>
                <a:gd name="T57" fmla="*/ 2147483646 h 551"/>
                <a:gd name="T58" fmla="*/ 2147483646 w 446"/>
                <a:gd name="T59" fmla="*/ 2147483646 h 551"/>
                <a:gd name="T60" fmla="*/ 2147483646 w 446"/>
                <a:gd name="T61" fmla="*/ 2147483646 h 551"/>
                <a:gd name="T62" fmla="*/ 2147483646 w 446"/>
                <a:gd name="T63" fmla="*/ 2147483646 h 551"/>
                <a:gd name="T64" fmla="*/ 2147483646 w 446"/>
                <a:gd name="T65" fmla="*/ 2147483646 h 551"/>
                <a:gd name="T66" fmla="*/ 2147483646 w 446"/>
                <a:gd name="T67" fmla="*/ 2147483646 h 5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551">
                  <a:moveTo>
                    <a:pt x="409" y="418"/>
                  </a:moveTo>
                  <a:cubicBezTo>
                    <a:pt x="416" y="390"/>
                    <a:pt x="425" y="362"/>
                    <a:pt x="427" y="333"/>
                  </a:cubicBezTo>
                  <a:cubicBezTo>
                    <a:pt x="430" y="297"/>
                    <a:pt x="421" y="262"/>
                    <a:pt x="399" y="233"/>
                  </a:cubicBezTo>
                  <a:cubicBezTo>
                    <a:pt x="399" y="233"/>
                    <a:pt x="418" y="190"/>
                    <a:pt x="446" y="130"/>
                  </a:cubicBezTo>
                  <a:cubicBezTo>
                    <a:pt x="439" y="128"/>
                    <a:pt x="433" y="125"/>
                    <a:pt x="428" y="120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60" y="81"/>
                    <a:pt x="232" y="143"/>
                    <a:pt x="232" y="143"/>
                  </a:cubicBezTo>
                  <a:cubicBezTo>
                    <a:pt x="181" y="135"/>
                    <a:pt x="125" y="159"/>
                    <a:pt x="100" y="208"/>
                  </a:cubicBezTo>
                  <a:cubicBezTo>
                    <a:pt x="88" y="233"/>
                    <a:pt x="88" y="233"/>
                    <a:pt x="88" y="233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0" y="410"/>
                    <a:pt x="6" y="435"/>
                    <a:pt x="19" y="449"/>
                  </a:cubicBezTo>
                  <a:cubicBezTo>
                    <a:pt x="25" y="455"/>
                    <a:pt x="32" y="460"/>
                    <a:pt x="40" y="459"/>
                  </a:cubicBezTo>
                  <a:cubicBezTo>
                    <a:pt x="48" y="459"/>
                    <a:pt x="56" y="455"/>
                    <a:pt x="64" y="454"/>
                  </a:cubicBezTo>
                  <a:cubicBezTo>
                    <a:pt x="69" y="452"/>
                    <a:pt x="73" y="452"/>
                    <a:pt x="77" y="457"/>
                  </a:cubicBezTo>
                  <a:cubicBezTo>
                    <a:pt x="81" y="463"/>
                    <a:pt x="84" y="469"/>
                    <a:pt x="88" y="475"/>
                  </a:cubicBezTo>
                  <a:cubicBezTo>
                    <a:pt x="93" y="482"/>
                    <a:pt x="100" y="489"/>
                    <a:pt x="109" y="490"/>
                  </a:cubicBezTo>
                  <a:cubicBezTo>
                    <a:pt x="118" y="492"/>
                    <a:pt x="126" y="488"/>
                    <a:pt x="134" y="486"/>
                  </a:cubicBezTo>
                  <a:cubicBezTo>
                    <a:pt x="142" y="484"/>
                    <a:pt x="149" y="484"/>
                    <a:pt x="154" y="490"/>
                  </a:cubicBezTo>
                  <a:cubicBezTo>
                    <a:pt x="159" y="496"/>
                    <a:pt x="161" y="503"/>
                    <a:pt x="165" y="509"/>
                  </a:cubicBezTo>
                  <a:cubicBezTo>
                    <a:pt x="169" y="516"/>
                    <a:pt x="175" y="522"/>
                    <a:pt x="183" y="523"/>
                  </a:cubicBezTo>
                  <a:cubicBezTo>
                    <a:pt x="191" y="524"/>
                    <a:pt x="199" y="522"/>
                    <a:pt x="207" y="520"/>
                  </a:cubicBezTo>
                  <a:cubicBezTo>
                    <a:pt x="213" y="518"/>
                    <a:pt x="220" y="515"/>
                    <a:pt x="226" y="516"/>
                  </a:cubicBezTo>
                  <a:cubicBezTo>
                    <a:pt x="231" y="518"/>
                    <a:pt x="233" y="524"/>
                    <a:pt x="235" y="528"/>
                  </a:cubicBezTo>
                  <a:cubicBezTo>
                    <a:pt x="245" y="545"/>
                    <a:pt x="264" y="551"/>
                    <a:pt x="281" y="544"/>
                  </a:cubicBezTo>
                  <a:cubicBezTo>
                    <a:pt x="293" y="539"/>
                    <a:pt x="305" y="529"/>
                    <a:pt x="311" y="517"/>
                  </a:cubicBezTo>
                  <a:cubicBezTo>
                    <a:pt x="338" y="463"/>
                    <a:pt x="338" y="463"/>
                    <a:pt x="338" y="463"/>
                  </a:cubicBezTo>
                  <a:cubicBezTo>
                    <a:pt x="341" y="470"/>
                    <a:pt x="351" y="474"/>
                    <a:pt x="358" y="474"/>
                  </a:cubicBezTo>
                  <a:cubicBezTo>
                    <a:pt x="368" y="474"/>
                    <a:pt x="377" y="470"/>
                    <a:pt x="384" y="465"/>
                  </a:cubicBezTo>
                  <a:cubicBezTo>
                    <a:pt x="398" y="453"/>
                    <a:pt x="405" y="435"/>
                    <a:pt x="409" y="418"/>
                  </a:cubicBezTo>
                  <a:cubicBezTo>
                    <a:pt x="416" y="389"/>
                    <a:pt x="402" y="447"/>
                    <a:pt x="409" y="418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 rot="766448">
              <a:off x="9844" y="5645"/>
              <a:ext cx="1445" cy="1748"/>
            </a:xfrm>
            <a:custGeom>
              <a:avLst/>
              <a:gdLst>
                <a:gd name="T0" fmla="*/ 2147483646 w 810"/>
                <a:gd name="T1" fmla="*/ 0 h 980"/>
                <a:gd name="T2" fmla="*/ 2147483646 w 810"/>
                <a:gd name="T3" fmla="*/ 0 h 980"/>
                <a:gd name="T4" fmla="*/ 2147483646 w 810"/>
                <a:gd name="T5" fmla="*/ 0 h 980"/>
                <a:gd name="T6" fmla="*/ 2147483646 w 810"/>
                <a:gd name="T7" fmla="*/ 2147483646 h 980"/>
                <a:gd name="T8" fmla="*/ 2147483646 w 810"/>
                <a:gd name="T9" fmla="*/ 2147483646 h 980"/>
                <a:gd name="T10" fmla="*/ 2147483646 w 810"/>
                <a:gd name="T11" fmla="*/ 2147483646 h 980"/>
                <a:gd name="T12" fmla="*/ 2147483646 w 810"/>
                <a:gd name="T13" fmla="*/ 2147483646 h 980"/>
                <a:gd name="T14" fmla="*/ 2147483646 w 810"/>
                <a:gd name="T15" fmla="*/ 2147483646 h 980"/>
                <a:gd name="T16" fmla="*/ 2147483646 w 810"/>
                <a:gd name="T17" fmla="*/ 2147483646 h 980"/>
                <a:gd name="T18" fmla="*/ 2147483646 w 810"/>
                <a:gd name="T19" fmla="*/ 2147483646 h 980"/>
                <a:gd name="T20" fmla="*/ 2147483646 w 810"/>
                <a:gd name="T21" fmla="*/ 2147483646 h 980"/>
                <a:gd name="T22" fmla="*/ 2147483646 w 810"/>
                <a:gd name="T23" fmla="*/ 2147483646 h 980"/>
                <a:gd name="T24" fmla="*/ 2147483646 w 810"/>
                <a:gd name="T25" fmla="*/ 2147483646 h 980"/>
                <a:gd name="T26" fmla="*/ 0 w 810"/>
                <a:gd name="T27" fmla="*/ 2147483646 h 980"/>
                <a:gd name="T28" fmla="*/ 2147483646 w 810"/>
                <a:gd name="T29" fmla="*/ 2147483646 h 980"/>
                <a:gd name="T30" fmla="*/ 2147483646 w 810"/>
                <a:gd name="T31" fmla="*/ 2147483646 h 980"/>
                <a:gd name="T32" fmla="*/ 2147483646 w 810"/>
                <a:gd name="T33" fmla="*/ 2147483646 h 980"/>
                <a:gd name="T34" fmla="*/ 2147483646 w 810"/>
                <a:gd name="T35" fmla="*/ 2147483646 h 980"/>
                <a:gd name="T36" fmla="*/ 2147483646 w 810"/>
                <a:gd name="T37" fmla="*/ 2147483646 h 980"/>
                <a:gd name="T38" fmla="*/ 2147483646 w 810"/>
                <a:gd name="T39" fmla="*/ 2147483646 h 980"/>
                <a:gd name="T40" fmla="*/ 2147483646 w 810"/>
                <a:gd name="T41" fmla="*/ 2147483646 h 980"/>
                <a:gd name="T42" fmla="*/ 2147483646 w 810"/>
                <a:gd name="T43" fmla="*/ 2147483646 h 980"/>
                <a:gd name="T44" fmla="*/ 2147483646 w 810"/>
                <a:gd name="T45" fmla="*/ 0 h 9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10" h="980"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  <a:cubicBezTo>
                    <a:pt x="706" y="0"/>
                    <a:pt x="706" y="0"/>
                    <a:pt x="706" y="0"/>
                  </a:cubicBezTo>
                  <a:cubicBezTo>
                    <a:pt x="699" y="149"/>
                    <a:pt x="652" y="298"/>
                    <a:pt x="572" y="432"/>
                  </a:cubicBezTo>
                  <a:cubicBezTo>
                    <a:pt x="488" y="395"/>
                    <a:pt x="403" y="358"/>
                    <a:pt x="318" y="324"/>
                  </a:cubicBezTo>
                  <a:cubicBezTo>
                    <a:pt x="288" y="311"/>
                    <a:pt x="257" y="299"/>
                    <a:pt x="226" y="289"/>
                  </a:cubicBezTo>
                  <a:cubicBezTo>
                    <a:pt x="191" y="278"/>
                    <a:pt x="155" y="272"/>
                    <a:pt x="120" y="266"/>
                  </a:cubicBezTo>
                  <a:cubicBezTo>
                    <a:pt x="130" y="304"/>
                    <a:pt x="123" y="343"/>
                    <a:pt x="113" y="380"/>
                  </a:cubicBezTo>
                  <a:cubicBezTo>
                    <a:pt x="105" y="406"/>
                    <a:pt x="100" y="440"/>
                    <a:pt x="74" y="454"/>
                  </a:cubicBezTo>
                  <a:cubicBezTo>
                    <a:pt x="93" y="458"/>
                    <a:pt x="112" y="463"/>
                    <a:pt x="131" y="469"/>
                  </a:cubicBezTo>
                  <a:cubicBezTo>
                    <a:pt x="145" y="474"/>
                    <a:pt x="158" y="479"/>
                    <a:pt x="171" y="485"/>
                  </a:cubicBezTo>
                  <a:cubicBezTo>
                    <a:pt x="209" y="501"/>
                    <a:pt x="246" y="519"/>
                    <a:pt x="282" y="538"/>
                  </a:cubicBezTo>
                  <a:cubicBezTo>
                    <a:pt x="332" y="563"/>
                    <a:pt x="382" y="590"/>
                    <a:pt x="431" y="616"/>
                  </a:cubicBezTo>
                  <a:cubicBezTo>
                    <a:pt x="312" y="741"/>
                    <a:pt x="161" y="834"/>
                    <a:pt x="0" y="884"/>
                  </a:cubicBezTo>
                  <a:cubicBezTo>
                    <a:pt x="30" y="980"/>
                    <a:pt x="30" y="980"/>
                    <a:pt x="30" y="980"/>
                  </a:cubicBezTo>
                  <a:cubicBezTo>
                    <a:pt x="31" y="980"/>
                    <a:pt x="32" y="979"/>
                    <a:pt x="33" y="979"/>
                  </a:cubicBezTo>
                  <a:cubicBezTo>
                    <a:pt x="34" y="980"/>
                    <a:pt x="34" y="980"/>
                    <a:pt x="34" y="980"/>
                  </a:cubicBezTo>
                  <a:cubicBezTo>
                    <a:pt x="118" y="954"/>
                    <a:pt x="200" y="917"/>
                    <a:pt x="276" y="871"/>
                  </a:cubicBezTo>
                  <a:cubicBezTo>
                    <a:pt x="350" y="826"/>
                    <a:pt x="420" y="773"/>
                    <a:pt x="482" y="712"/>
                  </a:cubicBezTo>
                  <a:cubicBezTo>
                    <a:pt x="550" y="646"/>
                    <a:pt x="609" y="571"/>
                    <a:pt x="659" y="490"/>
                  </a:cubicBezTo>
                  <a:cubicBezTo>
                    <a:pt x="708" y="409"/>
                    <a:pt x="746" y="321"/>
                    <a:pt x="772" y="230"/>
                  </a:cubicBezTo>
                  <a:cubicBezTo>
                    <a:pt x="793" y="157"/>
                    <a:pt x="806" y="81"/>
                    <a:pt x="810" y="5"/>
                  </a:cubicBezTo>
                  <a:lnTo>
                    <a:pt x="710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647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51573" y="866775"/>
            <a:ext cx="66960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欣赏漫画《时间都去哪儿》，用简洁的语言描绘画面内容。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65796" y="2065655"/>
            <a:ext cx="42826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这是一幅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名叫</a:t>
            </a:r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《时间都去哪儿》的漫画。画面中一个人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跪</a:t>
            </a:r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在一个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巨大的手机</a:t>
            </a:r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旁，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伸手</a:t>
            </a:r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想要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留住</a:t>
            </a:r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这些从</a:t>
            </a:r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钟表上的落下的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数字</a:t>
            </a:r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表情</a:t>
            </a:r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十分惊恐，但这些数字都被手机上显示的微信界面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吸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进去。</a:t>
            </a:r>
          </a:p>
        </p:txBody>
      </p:sp>
      <p:pic>
        <p:nvPicPr>
          <p:cNvPr id="4" name="图片 3" descr="时间都去哪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1573" y="2065656"/>
            <a:ext cx="3049905" cy="4690745"/>
          </a:xfrm>
          <a:prstGeom prst="rect">
            <a:avLst/>
          </a:prstGeom>
        </p:spPr>
      </p:pic>
      <p:sp>
        <p:nvSpPr>
          <p:cNvPr id="13314" name="矩形 13313"/>
          <p:cNvSpPr/>
          <p:nvPr/>
        </p:nvSpPr>
        <p:spPr>
          <a:xfrm>
            <a:off x="1283256" y="246570"/>
            <a:ext cx="1008609" cy="584775"/>
          </a:xfrm>
          <a:prstGeom prst="rect">
            <a:avLst/>
          </a:prstGeom>
          <a:solidFill>
            <a:srgbClr val="FFFFFF"/>
          </a:solidFill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汉鼎繁颜体" pitchFamily="1" charset="-122"/>
                <a:ea typeface="汉鼎繁颜体" pitchFamily="1" charset="-122"/>
              </a:rPr>
              <a:t>练习</a:t>
            </a:r>
          </a:p>
        </p:txBody>
      </p:sp>
      <p:grpSp>
        <p:nvGrpSpPr>
          <p:cNvPr id="3" name="组合 6"/>
          <p:cNvGrpSpPr/>
          <p:nvPr/>
        </p:nvGrpSpPr>
        <p:grpSpPr>
          <a:xfrm>
            <a:off x="86917" y="93663"/>
            <a:ext cx="1012031" cy="1346200"/>
            <a:chOff x="7724" y="3377"/>
            <a:chExt cx="3958" cy="4016"/>
          </a:xfrm>
        </p:grpSpPr>
        <p:sp>
          <p:nvSpPr>
            <p:cNvPr id="61" name="AutoShape 61"/>
            <p:cNvSpPr>
              <a:spLocks noChangeAspect="1" noChangeArrowheads="1" noTextEdit="1"/>
            </p:cNvSpPr>
            <p:nvPr/>
          </p:nvSpPr>
          <p:spPr bwMode="auto">
            <a:xfrm rot="766448">
              <a:off x="7724" y="3422"/>
              <a:ext cx="3810" cy="3811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 rot="766448">
              <a:off x="8529" y="3377"/>
              <a:ext cx="2140" cy="1098"/>
            </a:xfrm>
            <a:custGeom>
              <a:avLst/>
              <a:gdLst>
                <a:gd name="T0" fmla="*/ 2147483646 w 1198"/>
                <a:gd name="T1" fmla="*/ 2147483646 h 615"/>
                <a:gd name="T2" fmla="*/ 2147483646 w 1198"/>
                <a:gd name="T3" fmla="*/ 2147483646 h 615"/>
                <a:gd name="T4" fmla="*/ 2147483646 w 1198"/>
                <a:gd name="T5" fmla="*/ 2147483646 h 615"/>
                <a:gd name="T6" fmla="*/ 2147483646 w 1198"/>
                <a:gd name="T7" fmla="*/ 2147483646 h 615"/>
                <a:gd name="T8" fmla="*/ 2147483646 w 1198"/>
                <a:gd name="T9" fmla="*/ 2147483646 h 615"/>
                <a:gd name="T10" fmla="*/ 2147483646 w 1198"/>
                <a:gd name="T11" fmla="*/ 2147483646 h 615"/>
                <a:gd name="T12" fmla="*/ 2147483646 w 1198"/>
                <a:gd name="T13" fmla="*/ 2147483646 h 615"/>
                <a:gd name="T14" fmla="*/ 2147483646 w 1198"/>
                <a:gd name="T15" fmla="*/ 2147483646 h 615"/>
                <a:gd name="T16" fmla="*/ 2147483646 w 1198"/>
                <a:gd name="T17" fmla="*/ 2147483646 h 615"/>
                <a:gd name="T18" fmla="*/ 2147483646 w 1198"/>
                <a:gd name="T19" fmla="*/ 2147483646 h 615"/>
                <a:gd name="T20" fmla="*/ 2147483646 w 1198"/>
                <a:gd name="T21" fmla="*/ 2147483646 h 615"/>
                <a:gd name="T22" fmla="*/ 2147483646 w 1198"/>
                <a:gd name="T23" fmla="*/ 2147483646 h 615"/>
                <a:gd name="T24" fmla="*/ 2147483646 w 1198"/>
                <a:gd name="T25" fmla="*/ 2147483646 h 615"/>
                <a:gd name="T26" fmla="*/ 2147483646 w 1198"/>
                <a:gd name="T27" fmla="*/ 2147483646 h 615"/>
                <a:gd name="T28" fmla="*/ 2147483646 w 1198"/>
                <a:gd name="T29" fmla="*/ 2147483646 h 615"/>
                <a:gd name="T30" fmla="*/ 0 w 1198"/>
                <a:gd name="T31" fmla="*/ 2147483646 h 615"/>
                <a:gd name="T32" fmla="*/ 2147483646 w 1198"/>
                <a:gd name="T33" fmla="*/ 2147483646 h 615"/>
                <a:gd name="T34" fmla="*/ 2147483646 w 1198"/>
                <a:gd name="T35" fmla="*/ 2147483646 h 615"/>
                <a:gd name="T36" fmla="*/ 2147483646 w 1198"/>
                <a:gd name="T37" fmla="*/ 2147483646 h 615"/>
                <a:gd name="T38" fmla="*/ 2147483646 w 1198"/>
                <a:gd name="T39" fmla="*/ 2147483646 h 615"/>
                <a:gd name="T40" fmla="*/ 2147483646 w 1198"/>
                <a:gd name="T41" fmla="*/ 2147483646 h 615"/>
                <a:gd name="T42" fmla="*/ 2147483646 w 1198"/>
                <a:gd name="T43" fmla="*/ 2147483646 h 615"/>
                <a:gd name="T44" fmla="*/ 2147483646 w 1198"/>
                <a:gd name="T45" fmla="*/ 2147483646 h 615"/>
                <a:gd name="T46" fmla="*/ 2147483646 w 1198"/>
                <a:gd name="T47" fmla="*/ 2147483646 h 615"/>
                <a:gd name="T48" fmla="*/ 2147483646 w 1198"/>
                <a:gd name="T49" fmla="*/ 2147483646 h 615"/>
                <a:gd name="T50" fmla="*/ 2147483646 w 1198"/>
                <a:gd name="T51" fmla="*/ 2147483646 h 615"/>
                <a:gd name="T52" fmla="*/ 2147483646 w 1198"/>
                <a:gd name="T53" fmla="*/ 2147483646 h 6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98" h="615">
                  <a:moveTo>
                    <a:pt x="743" y="506"/>
                  </a:moveTo>
                  <a:cubicBezTo>
                    <a:pt x="762" y="495"/>
                    <a:pt x="777" y="491"/>
                    <a:pt x="789" y="491"/>
                  </a:cubicBezTo>
                  <a:cubicBezTo>
                    <a:pt x="775" y="476"/>
                    <a:pt x="760" y="460"/>
                    <a:pt x="748" y="443"/>
                  </a:cubicBezTo>
                  <a:cubicBezTo>
                    <a:pt x="735" y="425"/>
                    <a:pt x="723" y="405"/>
                    <a:pt x="711" y="386"/>
                  </a:cubicBezTo>
                  <a:cubicBezTo>
                    <a:pt x="686" y="344"/>
                    <a:pt x="663" y="302"/>
                    <a:pt x="640" y="259"/>
                  </a:cubicBezTo>
                  <a:cubicBezTo>
                    <a:pt x="617" y="215"/>
                    <a:pt x="594" y="171"/>
                    <a:pt x="572" y="127"/>
                  </a:cubicBezTo>
                  <a:cubicBezTo>
                    <a:pt x="670" y="105"/>
                    <a:pt x="772" y="99"/>
                    <a:pt x="873" y="108"/>
                  </a:cubicBezTo>
                  <a:cubicBezTo>
                    <a:pt x="970" y="116"/>
                    <a:pt x="1067" y="137"/>
                    <a:pt x="1158" y="172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60" y="171"/>
                    <a:pt x="1161" y="171"/>
                    <a:pt x="1162" y="172"/>
                  </a:cubicBezTo>
                  <a:cubicBezTo>
                    <a:pt x="1198" y="78"/>
                    <a:pt x="1198" y="78"/>
                    <a:pt x="1198" y="78"/>
                  </a:cubicBezTo>
                  <a:cubicBezTo>
                    <a:pt x="1107" y="43"/>
                    <a:pt x="1011" y="22"/>
                    <a:pt x="914" y="11"/>
                  </a:cubicBezTo>
                  <a:cubicBezTo>
                    <a:pt x="814" y="0"/>
                    <a:pt x="712" y="2"/>
                    <a:pt x="612" y="18"/>
                  </a:cubicBezTo>
                  <a:cubicBezTo>
                    <a:pt x="520" y="33"/>
                    <a:pt x="430" y="60"/>
                    <a:pt x="345" y="99"/>
                  </a:cubicBezTo>
                  <a:cubicBezTo>
                    <a:pt x="264" y="136"/>
                    <a:pt x="188" y="184"/>
                    <a:pt x="118" y="239"/>
                  </a:cubicBezTo>
                  <a:cubicBezTo>
                    <a:pt x="77" y="271"/>
                    <a:pt x="36" y="305"/>
                    <a:pt x="0" y="342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71" y="412"/>
                    <a:pt x="71" y="412"/>
                    <a:pt x="71" y="412"/>
                  </a:cubicBezTo>
                  <a:cubicBezTo>
                    <a:pt x="100" y="382"/>
                    <a:pt x="133" y="355"/>
                    <a:pt x="165" y="329"/>
                  </a:cubicBezTo>
                  <a:cubicBezTo>
                    <a:pt x="199" y="302"/>
                    <a:pt x="234" y="276"/>
                    <a:pt x="271" y="253"/>
                  </a:cubicBezTo>
                  <a:cubicBezTo>
                    <a:pt x="297" y="236"/>
                    <a:pt x="324" y="220"/>
                    <a:pt x="352" y="206"/>
                  </a:cubicBezTo>
                  <a:cubicBezTo>
                    <a:pt x="402" y="288"/>
                    <a:pt x="453" y="369"/>
                    <a:pt x="506" y="448"/>
                  </a:cubicBezTo>
                  <a:cubicBezTo>
                    <a:pt x="529" y="483"/>
                    <a:pt x="551" y="518"/>
                    <a:pt x="578" y="551"/>
                  </a:cubicBezTo>
                  <a:cubicBezTo>
                    <a:pt x="578" y="551"/>
                    <a:pt x="578" y="551"/>
                    <a:pt x="578" y="551"/>
                  </a:cubicBezTo>
                  <a:cubicBezTo>
                    <a:pt x="596" y="574"/>
                    <a:pt x="618" y="595"/>
                    <a:pt x="639" y="615"/>
                  </a:cubicBezTo>
                  <a:cubicBezTo>
                    <a:pt x="658" y="555"/>
                    <a:pt x="715" y="521"/>
                    <a:pt x="743" y="506"/>
                  </a:cubicBezTo>
                  <a:cubicBezTo>
                    <a:pt x="762" y="495"/>
                    <a:pt x="715" y="521"/>
                    <a:pt x="743" y="50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 rot="766448">
              <a:off x="9827" y="4890"/>
              <a:ext cx="903" cy="875"/>
            </a:xfrm>
            <a:custGeom>
              <a:avLst/>
              <a:gdLst>
                <a:gd name="T0" fmla="*/ 2147483646 w 505"/>
                <a:gd name="T1" fmla="*/ 2147483646 h 490"/>
                <a:gd name="T2" fmla="*/ 2147483646 w 505"/>
                <a:gd name="T3" fmla="*/ 2147483646 h 490"/>
                <a:gd name="T4" fmla="*/ 2147483646 w 505"/>
                <a:gd name="T5" fmla="*/ 2147483646 h 490"/>
                <a:gd name="T6" fmla="*/ 0 w 505"/>
                <a:gd name="T7" fmla="*/ 2147483646 h 490"/>
                <a:gd name="T8" fmla="*/ 2147483646 w 505"/>
                <a:gd name="T9" fmla="*/ 2147483646 h 490"/>
                <a:gd name="T10" fmla="*/ 2147483646 w 505"/>
                <a:gd name="T11" fmla="*/ 2147483646 h 490"/>
                <a:gd name="T12" fmla="*/ 2147483646 w 505"/>
                <a:gd name="T13" fmla="*/ 2147483646 h 490"/>
                <a:gd name="T14" fmla="*/ 2147483646 w 505"/>
                <a:gd name="T15" fmla="*/ 2147483646 h 490"/>
                <a:gd name="T16" fmla="*/ 2147483646 w 505"/>
                <a:gd name="T17" fmla="*/ 2147483646 h 490"/>
                <a:gd name="T18" fmla="*/ 2147483646 w 505"/>
                <a:gd name="T19" fmla="*/ 2147483646 h 490"/>
                <a:gd name="T20" fmla="*/ 2147483646 w 505"/>
                <a:gd name="T21" fmla="*/ 2147483646 h 490"/>
                <a:gd name="T22" fmla="*/ 2147483646 w 505"/>
                <a:gd name="T23" fmla="*/ 2147483646 h 490"/>
                <a:gd name="T24" fmla="*/ 2147483646 w 505"/>
                <a:gd name="T25" fmla="*/ 2147483646 h 490"/>
                <a:gd name="T26" fmla="*/ 2147483646 w 505"/>
                <a:gd name="T27" fmla="*/ 2147483646 h 490"/>
                <a:gd name="T28" fmla="*/ 2147483646 w 505"/>
                <a:gd name="T29" fmla="*/ 2147483646 h 490"/>
                <a:gd name="T30" fmla="*/ 2147483646 w 505"/>
                <a:gd name="T31" fmla="*/ 2147483646 h 490"/>
                <a:gd name="T32" fmla="*/ 2147483646 w 505"/>
                <a:gd name="T33" fmla="*/ 2147483646 h 490"/>
                <a:gd name="T34" fmla="*/ 2147483646 w 505"/>
                <a:gd name="T35" fmla="*/ 2147483646 h 490"/>
                <a:gd name="T36" fmla="*/ 2147483646 w 505"/>
                <a:gd name="T37" fmla="*/ 2147483646 h 490"/>
                <a:gd name="T38" fmla="*/ 2147483646 w 505"/>
                <a:gd name="T39" fmla="*/ 2147483646 h 490"/>
                <a:gd name="T40" fmla="*/ 2147483646 w 505"/>
                <a:gd name="T41" fmla="*/ 2147483646 h 490"/>
                <a:gd name="T42" fmla="*/ 2147483646 w 505"/>
                <a:gd name="T43" fmla="*/ 2147483646 h 490"/>
                <a:gd name="T44" fmla="*/ 2147483646 w 505"/>
                <a:gd name="T45" fmla="*/ 2147483646 h 490"/>
                <a:gd name="T46" fmla="*/ 2147483646 w 505"/>
                <a:gd name="T47" fmla="*/ 2147483646 h 490"/>
                <a:gd name="T48" fmla="*/ 2147483646 w 505"/>
                <a:gd name="T49" fmla="*/ 2147483646 h 490"/>
                <a:gd name="T50" fmla="*/ 2147483646 w 505"/>
                <a:gd name="T51" fmla="*/ 2147483646 h 490"/>
                <a:gd name="T52" fmla="*/ 2147483646 w 505"/>
                <a:gd name="T53" fmla="*/ 2147483646 h 490"/>
                <a:gd name="T54" fmla="*/ 2147483646 w 505"/>
                <a:gd name="T55" fmla="*/ 2147483646 h 490"/>
                <a:gd name="T56" fmla="*/ 2147483646 w 505"/>
                <a:gd name="T57" fmla="*/ 2147483646 h 490"/>
                <a:gd name="T58" fmla="*/ 2147483646 w 505"/>
                <a:gd name="T59" fmla="*/ 2147483646 h 490"/>
                <a:gd name="T60" fmla="*/ 2147483646 w 505"/>
                <a:gd name="T61" fmla="*/ 2147483646 h 490"/>
                <a:gd name="T62" fmla="*/ 2147483646 w 505"/>
                <a:gd name="T63" fmla="*/ 2147483646 h 490"/>
                <a:gd name="T64" fmla="*/ 2147483646 w 505"/>
                <a:gd name="T65" fmla="*/ 2147483646 h 490"/>
                <a:gd name="T66" fmla="*/ 2147483646 w 505"/>
                <a:gd name="T67" fmla="*/ 0 h 490"/>
                <a:gd name="T68" fmla="*/ 2147483646 w 505"/>
                <a:gd name="T69" fmla="*/ 2147483646 h 4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490">
                  <a:moveTo>
                    <a:pt x="144" y="37"/>
                  </a:moveTo>
                  <a:cubicBezTo>
                    <a:pt x="74" y="68"/>
                    <a:pt x="74" y="68"/>
                    <a:pt x="74" y="6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4" y="131"/>
                    <a:pt x="69" y="161"/>
                    <a:pt x="103" y="191"/>
                  </a:cubicBezTo>
                  <a:cubicBezTo>
                    <a:pt x="81" y="238"/>
                    <a:pt x="88" y="299"/>
                    <a:pt x="129" y="336"/>
                  </a:cubicBezTo>
                  <a:cubicBezTo>
                    <a:pt x="149" y="355"/>
                    <a:pt x="149" y="355"/>
                    <a:pt x="149" y="355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4" y="489"/>
                    <a:pt x="319" y="490"/>
                    <a:pt x="336" y="482"/>
                  </a:cubicBezTo>
                  <a:cubicBezTo>
                    <a:pt x="344" y="478"/>
                    <a:pt x="350" y="473"/>
                    <a:pt x="352" y="465"/>
                  </a:cubicBezTo>
                  <a:cubicBezTo>
                    <a:pt x="354" y="457"/>
                    <a:pt x="353" y="449"/>
                    <a:pt x="354" y="441"/>
                  </a:cubicBezTo>
                  <a:cubicBezTo>
                    <a:pt x="354" y="435"/>
                    <a:pt x="355" y="431"/>
                    <a:pt x="361" y="429"/>
                  </a:cubicBezTo>
                  <a:cubicBezTo>
                    <a:pt x="368" y="426"/>
                    <a:pt x="375" y="425"/>
                    <a:pt x="383" y="422"/>
                  </a:cubicBezTo>
                  <a:cubicBezTo>
                    <a:pt x="391" y="419"/>
                    <a:pt x="400" y="413"/>
                    <a:pt x="403" y="404"/>
                  </a:cubicBezTo>
                  <a:cubicBezTo>
                    <a:pt x="406" y="396"/>
                    <a:pt x="404" y="387"/>
                    <a:pt x="404" y="379"/>
                  </a:cubicBezTo>
                  <a:cubicBezTo>
                    <a:pt x="406" y="359"/>
                    <a:pt x="428" y="363"/>
                    <a:pt x="442" y="357"/>
                  </a:cubicBezTo>
                  <a:cubicBezTo>
                    <a:pt x="450" y="353"/>
                    <a:pt x="454" y="347"/>
                    <a:pt x="456" y="339"/>
                  </a:cubicBezTo>
                  <a:cubicBezTo>
                    <a:pt x="458" y="331"/>
                    <a:pt x="457" y="323"/>
                    <a:pt x="457" y="315"/>
                  </a:cubicBezTo>
                  <a:cubicBezTo>
                    <a:pt x="458" y="310"/>
                    <a:pt x="457" y="303"/>
                    <a:pt x="462" y="300"/>
                  </a:cubicBezTo>
                  <a:cubicBezTo>
                    <a:pt x="467" y="296"/>
                    <a:pt x="474" y="297"/>
                    <a:pt x="480" y="295"/>
                  </a:cubicBezTo>
                  <a:cubicBezTo>
                    <a:pt x="498" y="287"/>
                    <a:pt x="505" y="268"/>
                    <a:pt x="500" y="249"/>
                  </a:cubicBezTo>
                  <a:cubicBezTo>
                    <a:pt x="498" y="239"/>
                    <a:pt x="492" y="228"/>
                    <a:pt x="484" y="221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466" y="185"/>
                    <a:pt x="463" y="164"/>
                    <a:pt x="458" y="152"/>
                  </a:cubicBezTo>
                  <a:cubicBezTo>
                    <a:pt x="451" y="136"/>
                    <a:pt x="440" y="122"/>
                    <a:pt x="428" y="110"/>
                  </a:cubicBezTo>
                  <a:cubicBezTo>
                    <a:pt x="402" y="82"/>
                    <a:pt x="369" y="62"/>
                    <a:pt x="333" y="52"/>
                  </a:cubicBezTo>
                  <a:cubicBezTo>
                    <a:pt x="323" y="49"/>
                    <a:pt x="313" y="47"/>
                    <a:pt x="303" y="46"/>
                  </a:cubicBezTo>
                  <a:cubicBezTo>
                    <a:pt x="303" y="46"/>
                    <a:pt x="303" y="45"/>
                    <a:pt x="303" y="45"/>
                  </a:cubicBezTo>
                  <a:cubicBezTo>
                    <a:pt x="282" y="44"/>
                    <a:pt x="259" y="47"/>
                    <a:pt x="237" y="56"/>
                  </a:cubicBezTo>
                  <a:cubicBezTo>
                    <a:pt x="237" y="56"/>
                    <a:pt x="232" y="53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13" y="36"/>
                    <a:pt x="195" y="20"/>
                    <a:pt x="172" y="0"/>
                  </a:cubicBezTo>
                  <a:cubicBezTo>
                    <a:pt x="168" y="16"/>
                    <a:pt x="158" y="31"/>
                    <a:pt x="144" y="3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 rot="766448">
              <a:off x="7774" y="3865"/>
              <a:ext cx="1045" cy="2116"/>
            </a:xfrm>
            <a:custGeom>
              <a:avLst/>
              <a:gdLst>
                <a:gd name="T0" fmla="*/ 2147483646 w 585"/>
                <a:gd name="T1" fmla="*/ 2147483646 h 1183"/>
                <a:gd name="T2" fmla="*/ 2147483646 w 585"/>
                <a:gd name="T3" fmla="*/ 2147483646 h 1183"/>
                <a:gd name="T4" fmla="*/ 2147483646 w 585"/>
                <a:gd name="T5" fmla="*/ 2147483646 h 1183"/>
                <a:gd name="T6" fmla="*/ 2147483646 w 585"/>
                <a:gd name="T7" fmla="*/ 2147483646 h 1183"/>
                <a:gd name="T8" fmla="*/ 2147483646 w 585"/>
                <a:gd name="T9" fmla="*/ 2147483646 h 1183"/>
                <a:gd name="T10" fmla="*/ 2147483646 w 585"/>
                <a:gd name="T11" fmla="*/ 2147483646 h 1183"/>
                <a:gd name="T12" fmla="*/ 2147483646 w 585"/>
                <a:gd name="T13" fmla="*/ 2147483646 h 1183"/>
                <a:gd name="T14" fmla="*/ 2147483646 w 585"/>
                <a:gd name="T15" fmla="*/ 0 h 1183"/>
                <a:gd name="T16" fmla="*/ 2147483646 w 585"/>
                <a:gd name="T17" fmla="*/ 2147483646 h 1183"/>
                <a:gd name="T18" fmla="*/ 2147483646 w 585"/>
                <a:gd name="T19" fmla="*/ 2147483646 h 1183"/>
                <a:gd name="T20" fmla="*/ 2147483646 w 585"/>
                <a:gd name="T21" fmla="*/ 2147483646 h 1183"/>
                <a:gd name="T22" fmla="*/ 2147483646 w 585"/>
                <a:gd name="T23" fmla="*/ 2147483646 h 1183"/>
                <a:gd name="T24" fmla="*/ 2147483646 w 585"/>
                <a:gd name="T25" fmla="*/ 2147483646 h 1183"/>
                <a:gd name="T26" fmla="*/ 2147483646 w 585"/>
                <a:gd name="T27" fmla="*/ 2147483646 h 1183"/>
                <a:gd name="T28" fmla="*/ 2147483646 w 585"/>
                <a:gd name="T29" fmla="*/ 2147483646 h 1183"/>
                <a:gd name="T30" fmla="*/ 2147483646 w 585"/>
                <a:gd name="T31" fmla="*/ 2147483646 h 1183"/>
                <a:gd name="T32" fmla="*/ 2147483646 w 585"/>
                <a:gd name="T33" fmla="*/ 2147483646 h 1183"/>
                <a:gd name="T34" fmla="*/ 2147483646 w 585"/>
                <a:gd name="T35" fmla="*/ 2147483646 h 1183"/>
                <a:gd name="T36" fmla="*/ 2147483646 w 585"/>
                <a:gd name="T37" fmla="*/ 2147483646 h 1183"/>
                <a:gd name="T38" fmla="*/ 2147483646 w 585"/>
                <a:gd name="T39" fmla="*/ 2147483646 h 1183"/>
                <a:gd name="T40" fmla="*/ 2147483646 w 585"/>
                <a:gd name="T41" fmla="*/ 2147483646 h 1183"/>
                <a:gd name="T42" fmla="*/ 2147483646 w 585"/>
                <a:gd name="T43" fmla="*/ 2147483646 h 118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" h="1183">
                  <a:moveTo>
                    <a:pt x="531" y="460"/>
                  </a:moveTo>
                  <a:cubicBezTo>
                    <a:pt x="528" y="434"/>
                    <a:pt x="529" y="416"/>
                    <a:pt x="533" y="404"/>
                  </a:cubicBezTo>
                  <a:cubicBezTo>
                    <a:pt x="498" y="418"/>
                    <a:pt x="463" y="432"/>
                    <a:pt x="426" y="439"/>
                  </a:cubicBezTo>
                  <a:cubicBezTo>
                    <a:pt x="389" y="446"/>
                    <a:pt x="353" y="450"/>
                    <a:pt x="316" y="454"/>
                  </a:cubicBezTo>
                  <a:cubicBezTo>
                    <a:pt x="251" y="461"/>
                    <a:pt x="186" y="466"/>
                    <a:pt x="121" y="470"/>
                  </a:cubicBezTo>
                  <a:cubicBezTo>
                    <a:pt x="138" y="377"/>
                    <a:pt x="169" y="287"/>
                    <a:pt x="212" y="203"/>
                  </a:cubicBezTo>
                  <a:cubicBezTo>
                    <a:pt x="238" y="153"/>
                    <a:pt x="269" y="105"/>
                    <a:pt x="303" y="6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8" y="73"/>
                    <a:pt x="121" y="153"/>
                    <a:pt x="86" y="239"/>
                  </a:cubicBezTo>
                  <a:cubicBezTo>
                    <a:pt x="49" y="328"/>
                    <a:pt x="24" y="423"/>
                    <a:pt x="12" y="519"/>
                  </a:cubicBezTo>
                  <a:cubicBezTo>
                    <a:pt x="0" y="622"/>
                    <a:pt x="3" y="726"/>
                    <a:pt x="20" y="828"/>
                  </a:cubicBezTo>
                  <a:cubicBezTo>
                    <a:pt x="36" y="923"/>
                    <a:pt x="65" y="1015"/>
                    <a:pt x="106" y="1102"/>
                  </a:cubicBezTo>
                  <a:cubicBezTo>
                    <a:pt x="119" y="1130"/>
                    <a:pt x="134" y="1156"/>
                    <a:pt x="149" y="1183"/>
                  </a:cubicBezTo>
                  <a:cubicBezTo>
                    <a:pt x="235" y="1132"/>
                    <a:pt x="235" y="1132"/>
                    <a:pt x="235" y="1132"/>
                  </a:cubicBezTo>
                  <a:cubicBezTo>
                    <a:pt x="187" y="1050"/>
                    <a:pt x="152" y="960"/>
                    <a:pt x="130" y="867"/>
                  </a:cubicBezTo>
                  <a:cubicBezTo>
                    <a:pt x="117" y="812"/>
                    <a:pt x="109" y="756"/>
                    <a:pt x="106" y="699"/>
                  </a:cubicBezTo>
                  <a:cubicBezTo>
                    <a:pt x="198" y="686"/>
                    <a:pt x="290" y="672"/>
                    <a:pt x="381" y="655"/>
                  </a:cubicBezTo>
                  <a:cubicBezTo>
                    <a:pt x="411" y="649"/>
                    <a:pt x="442" y="643"/>
                    <a:pt x="471" y="634"/>
                  </a:cubicBezTo>
                  <a:cubicBezTo>
                    <a:pt x="509" y="624"/>
                    <a:pt x="546" y="607"/>
                    <a:pt x="582" y="592"/>
                  </a:cubicBezTo>
                  <a:cubicBezTo>
                    <a:pt x="583" y="592"/>
                    <a:pt x="584" y="591"/>
                    <a:pt x="585" y="591"/>
                  </a:cubicBezTo>
                  <a:cubicBezTo>
                    <a:pt x="548" y="565"/>
                    <a:pt x="540" y="532"/>
                    <a:pt x="531" y="460"/>
                  </a:cubicBezTo>
                  <a:cubicBezTo>
                    <a:pt x="528" y="434"/>
                    <a:pt x="540" y="532"/>
                    <a:pt x="531" y="46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 rot="766448">
              <a:off x="9429" y="4317"/>
              <a:ext cx="840" cy="715"/>
            </a:xfrm>
            <a:custGeom>
              <a:avLst/>
              <a:gdLst>
                <a:gd name="T0" fmla="*/ 2147483646 w 471"/>
                <a:gd name="T1" fmla="*/ 2147483646 h 400"/>
                <a:gd name="T2" fmla="*/ 2147483646 w 471"/>
                <a:gd name="T3" fmla="*/ 2147483646 h 400"/>
                <a:gd name="T4" fmla="*/ 2147483646 w 471"/>
                <a:gd name="T5" fmla="*/ 2147483646 h 400"/>
                <a:gd name="T6" fmla="*/ 2147483646 w 471"/>
                <a:gd name="T7" fmla="*/ 2147483646 h 400"/>
                <a:gd name="T8" fmla="*/ 2147483646 w 471"/>
                <a:gd name="T9" fmla="*/ 2147483646 h 400"/>
                <a:gd name="T10" fmla="*/ 2147483646 w 471"/>
                <a:gd name="T11" fmla="*/ 2147483646 h 400"/>
                <a:gd name="T12" fmla="*/ 2147483646 w 471"/>
                <a:gd name="T13" fmla="*/ 2147483646 h 400"/>
                <a:gd name="T14" fmla="*/ 2147483646 w 471"/>
                <a:gd name="T15" fmla="*/ 2147483646 h 400"/>
                <a:gd name="T16" fmla="*/ 2147483646 w 471"/>
                <a:gd name="T17" fmla="*/ 2147483646 h 400"/>
                <a:gd name="T18" fmla="*/ 2147483646 w 471"/>
                <a:gd name="T19" fmla="*/ 2147483646 h 400"/>
                <a:gd name="T20" fmla="*/ 2147483646 w 471"/>
                <a:gd name="T21" fmla="*/ 2147483646 h 400"/>
                <a:gd name="T22" fmla="*/ 2147483646 w 471"/>
                <a:gd name="T23" fmla="*/ 2147483646 h 400"/>
                <a:gd name="T24" fmla="*/ 2147483646 w 471"/>
                <a:gd name="T25" fmla="*/ 2147483646 h 400"/>
                <a:gd name="T26" fmla="*/ 2147483646 w 471"/>
                <a:gd name="T27" fmla="*/ 2147483646 h 400"/>
                <a:gd name="T28" fmla="*/ 2147483646 w 471"/>
                <a:gd name="T29" fmla="*/ 2147483646 h 400"/>
                <a:gd name="T30" fmla="*/ 2147483646 w 471"/>
                <a:gd name="T31" fmla="*/ 2147483646 h 400"/>
                <a:gd name="T32" fmla="*/ 2147483646 w 471"/>
                <a:gd name="T33" fmla="*/ 2147483646 h 400"/>
                <a:gd name="T34" fmla="*/ 2147483646 w 471"/>
                <a:gd name="T35" fmla="*/ 2147483646 h 400"/>
                <a:gd name="T36" fmla="*/ 2147483646 w 471"/>
                <a:gd name="T37" fmla="*/ 2147483646 h 400"/>
                <a:gd name="T38" fmla="*/ 2147483646 w 471"/>
                <a:gd name="T39" fmla="*/ 2147483646 h 400"/>
                <a:gd name="T40" fmla="*/ 2147483646 w 471"/>
                <a:gd name="T41" fmla="*/ 2147483646 h 400"/>
                <a:gd name="T42" fmla="*/ 2147483646 w 471"/>
                <a:gd name="T43" fmla="*/ 2147483646 h 400"/>
                <a:gd name="T44" fmla="*/ 2147483646 w 471"/>
                <a:gd name="T45" fmla="*/ 2147483646 h 400"/>
                <a:gd name="T46" fmla="*/ 2147483646 w 471"/>
                <a:gd name="T47" fmla="*/ 2147483646 h 400"/>
                <a:gd name="T48" fmla="*/ 2147483646 w 471"/>
                <a:gd name="T49" fmla="*/ 2147483646 h 400"/>
                <a:gd name="T50" fmla="*/ 2147483646 w 471"/>
                <a:gd name="T51" fmla="*/ 2147483646 h 400"/>
                <a:gd name="T52" fmla="*/ 2147483646 w 471"/>
                <a:gd name="T53" fmla="*/ 2147483646 h 400"/>
                <a:gd name="T54" fmla="*/ 0 w 471"/>
                <a:gd name="T55" fmla="*/ 2147483646 h 400"/>
                <a:gd name="T56" fmla="*/ 2147483646 w 471"/>
                <a:gd name="T57" fmla="*/ 2147483646 h 400"/>
                <a:gd name="T58" fmla="*/ 2147483646 w 471"/>
                <a:gd name="T59" fmla="*/ 2147483646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1" h="400">
                  <a:moveTo>
                    <a:pt x="20" y="294"/>
                  </a:moveTo>
                  <a:cubicBezTo>
                    <a:pt x="23" y="341"/>
                    <a:pt x="23" y="341"/>
                    <a:pt x="23" y="341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77" y="360"/>
                    <a:pt x="111" y="344"/>
                    <a:pt x="111" y="344"/>
                  </a:cubicBezTo>
                  <a:cubicBezTo>
                    <a:pt x="145" y="382"/>
                    <a:pt x="203" y="400"/>
                    <a:pt x="254" y="378"/>
                  </a:cubicBezTo>
                  <a:cubicBezTo>
                    <a:pt x="297" y="358"/>
                    <a:pt x="297" y="358"/>
                    <a:pt x="297" y="358"/>
                  </a:cubicBezTo>
                  <a:cubicBezTo>
                    <a:pt x="327" y="345"/>
                    <a:pt x="327" y="345"/>
                    <a:pt x="327" y="345"/>
                  </a:cubicBezTo>
                  <a:cubicBezTo>
                    <a:pt x="371" y="326"/>
                    <a:pt x="371" y="326"/>
                    <a:pt x="371" y="326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60" y="287"/>
                    <a:pt x="471" y="264"/>
                    <a:pt x="470" y="244"/>
                  </a:cubicBezTo>
                  <a:cubicBezTo>
                    <a:pt x="470" y="235"/>
                    <a:pt x="467" y="228"/>
                    <a:pt x="459" y="223"/>
                  </a:cubicBezTo>
                  <a:cubicBezTo>
                    <a:pt x="453" y="219"/>
                    <a:pt x="446" y="216"/>
                    <a:pt x="439" y="213"/>
                  </a:cubicBezTo>
                  <a:cubicBezTo>
                    <a:pt x="434" y="210"/>
                    <a:pt x="431" y="208"/>
                    <a:pt x="431" y="201"/>
                  </a:cubicBezTo>
                  <a:cubicBezTo>
                    <a:pt x="432" y="191"/>
                    <a:pt x="435" y="182"/>
                    <a:pt x="434" y="172"/>
                  </a:cubicBezTo>
                  <a:cubicBezTo>
                    <a:pt x="433" y="163"/>
                    <a:pt x="429" y="155"/>
                    <a:pt x="421" y="150"/>
                  </a:cubicBezTo>
                  <a:cubicBezTo>
                    <a:pt x="414" y="146"/>
                    <a:pt x="407" y="144"/>
                    <a:pt x="401" y="141"/>
                  </a:cubicBezTo>
                  <a:cubicBezTo>
                    <a:pt x="385" y="131"/>
                    <a:pt x="399" y="110"/>
                    <a:pt x="397" y="96"/>
                  </a:cubicBezTo>
                  <a:cubicBezTo>
                    <a:pt x="395" y="79"/>
                    <a:pt x="378" y="74"/>
                    <a:pt x="364" y="67"/>
                  </a:cubicBezTo>
                  <a:cubicBezTo>
                    <a:pt x="360" y="65"/>
                    <a:pt x="354" y="63"/>
                    <a:pt x="353" y="57"/>
                  </a:cubicBezTo>
                  <a:cubicBezTo>
                    <a:pt x="352" y="52"/>
                    <a:pt x="355" y="46"/>
                    <a:pt x="355" y="40"/>
                  </a:cubicBezTo>
                  <a:cubicBezTo>
                    <a:pt x="356" y="22"/>
                    <a:pt x="344" y="8"/>
                    <a:pt x="328" y="4"/>
                  </a:cubicBezTo>
                  <a:cubicBezTo>
                    <a:pt x="316" y="0"/>
                    <a:pt x="301" y="0"/>
                    <a:pt x="289" y="5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3" y="18"/>
                    <a:pt x="219" y="7"/>
                    <a:pt x="207" y="5"/>
                  </a:cubicBezTo>
                  <a:cubicBezTo>
                    <a:pt x="187" y="1"/>
                    <a:pt x="167" y="10"/>
                    <a:pt x="150" y="19"/>
                  </a:cubicBezTo>
                  <a:cubicBezTo>
                    <a:pt x="124" y="34"/>
                    <a:pt x="98" y="51"/>
                    <a:pt x="78" y="74"/>
                  </a:cubicBezTo>
                  <a:cubicBezTo>
                    <a:pt x="55" y="100"/>
                    <a:pt x="41" y="133"/>
                    <a:pt x="40" y="167"/>
                  </a:cubicBezTo>
                  <a:cubicBezTo>
                    <a:pt x="40" y="167"/>
                    <a:pt x="25" y="175"/>
                    <a:pt x="0" y="187"/>
                  </a:cubicBezTo>
                  <a:cubicBezTo>
                    <a:pt x="8" y="195"/>
                    <a:pt x="14" y="207"/>
                    <a:pt x="15" y="218"/>
                  </a:cubicBezTo>
                  <a:lnTo>
                    <a:pt x="20" y="29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 rot="766448">
              <a:off x="8744" y="5933"/>
              <a:ext cx="10" cy="10"/>
            </a:xfrm>
            <a:custGeom>
              <a:avLst/>
              <a:gdLst>
                <a:gd name="T0" fmla="*/ 2147483646 w 5"/>
                <a:gd name="T1" fmla="*/ 2147483646 h 6"/>
                <a:gd name="T2" fmla="*/ 0 w 5"/>
                <a:gd name="T3" fmla="*/ 0 h 6"/>
                <a:gd name="T4" fmla="*/ 0 w 5"/>
                <a:gd name="T5" fmla="*/ 2147483646 h 6"/>
                <a:gd name="T6" fmla="*/ 2147483646 w 5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FDB836">
                <a:alpha val="50195"/>
              </a:srgbClr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 rot="766448">
              <a:off x="8729" y="4455"/>
              <a:ext cx="678" cy="980"/>
            </a:xfrm>
            <a:custGeom>
              <a:avLst/>
              <a:gdLst>
                <a:gd name="T0" fmla="*/ 150 w 379"/>
                <a:gd name="T1" fmla="*/ 525 h 548"/>
                <a:gd name="T2" fmla="*/ 226 w 379"/>
                <a:gd name="T3" fmla="*/ 536 h 548"/>
                <a:gd name="T4" fmla="*/ 273 w 379"/>
                <a:gd name="T5" fmla="*/ 543 h 548"/>
                <a:gd name="T6" fmla="*/ 309 w 379"/>
                <a:gd name="T7" fmla="*/ 548 h 548"/>
                <a:gd name="T8" fmla="*/ 294 w 379"/>
                <a:gd name="T9" fmla="*/ 374 h 548"/>
                <a:gd name="T10" fmla="*/ 375 w 379"/>
                <a:gd name="T11" fmla="*/ 252 h 548"/>
                <a:gd name="T12" fmla="*/ 373 w 379"/>
                <a:gd name="T13" fmla="*/ 214 h 548"/>
                <a:gd name="T14" fmla="*/ 370 w 379"/>
                <a:gd name="T15" fmla="*/ 171 h 548"/>
                <a:gd name="T16" fmla="*/ 367 w 379"/>
                <a:gd name="T17" fmla="*/ 124 h 548"/>
                <a:gd name="T18" fmla="*/ 362 w 379"/>
                <a:gd name="T19" fmla="*/ 48 h 548"/>
                <a:gd name="T20" fmla="*/ 322 w 379"/>
                <a:gd name="T21" fmla="*/ 2 h 548"/>
                <a:gd name="T22" fmla="*/ 299 w 379"/>
                <a:gd name="T23" fmla="*/ 7 h 548"/>
                <a:gd name="T24" fmla="*/ 282 w 379"/>
                <a:gd name="T25" fmla="*/ 23 h 548"/>
                <a:gd name="T26" fmla="*/ 268 w 379"/>
                <a:gd name="T27" fmla="*/ 23 h 548"/>
                <a:gd name="T28" fmla="*/ 247 w 379"/>
                <a:gd name="T29" fmla="*/ 13 h 548"/>
                <a:gd name="T30" fmla="*/ 222 w 379"/>
                <a:gd name="T31" fmla="*/ 14 h 548"/>
                <a:gd name="T32" fmla="*/ 206 w 379"/>
                <a:gd name="T33" fmla="*/ 30 h 548"/>
                <a:gd name="T34" fmla="*/ 188 w 379"/>
                <a:gd name="T35" fmla="*/ 35 h 548"/>
                <a:gd name="T36" fmla="*/ 170 w 379"/>
                <a:gd name="T37" fmla="*/ 24 h 548"/>
                <a:gd name="T38" fmla="*/ 146 w 379"/>
                <a:gd name="T39" fmla="*/ 20 h 548"/>
                <a:gd name="T40" fmla="*/ 128 w 379"/>
                <a:gd name="T41" fmla="*/ 35 h 548"/>
                <a:gd name="T42" fmla="*/ 112 w 379"/>
                <a:gd name="T43" fmla="*/ 48 h 548"/>
                <a:gd name="T44" fmla="*/ 100 w 379"/>
                <a:gd name="T45" fmla="*/ 44 h 548"/>
                <a:gd name="T46" fmla="*/ 56 w 379"/>
                <a:gd name="T47" fmla="*/ 46 h 548"/>
                <a:gd name="T48" fmla="*/ 38 w 379"/>
                <a:gd name="T49" fmla="*/ 90 h 548"/>
                <a:gd name="T50" fmla="*/ 42 w 379"/>
                <a:gd name="T51" fmla="*/ 148 h 548"/>
                <a:gd name="T52" fmla="*/ 20 w 379"/>
                <a:gd name="T53" fmla="*/ 149 h 548"/>
                <a:gd name="T54" fmla="*/ 1 w 379"/>
                <a:gd name="T55" fmla="*/ 189 h 548"/>
                <a:gd name="T56" fmla="*/ 7 w 379"/>
                <a:gd name="T57" fmla="*/ 254 h 548"/>
                <a:gd name="T58" fmla="*/ 18 w 379"/>
                <a:gd name="T59" fmla="*/ 304 h 548"/>
                <a:gd name="T60" fmla="*/ 43 w 379"/>
                <a:gd name="T61" fmla="*/ 345 h 548"/>
                <a:gd name="T62" fmla="*/ 104 w 379"/>
                <a:gd name="T63" fmla="*/ 380 h 548"/>
                <a:gd name="T64" fmla="*/ 118 w 379"/>
                <a:gd name="T65" fmla="*/ 532 h 548"/>
                <a:gd name="T66" fmla="*/ 150 w 379"/>
                <a:gd name="T67" fmla="*/ 52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548">
                  <a:moveTo>
                    <a:pt x="150" y="525"/>
                  </a:moveTo>
                  <a:cubicBezTo>
                    <a:pt x="226" y="536"/>
                    <a:pt x="226" y="536"/>
                    <a:pt x="226" y="536"/>
                  </a:cubicBezTo>
                  <a:cubicBezTo>
                    <a:pt x="273" y="543"/>
                    <a:pt x="273" y="543"/>
                    <a:pt x="273" y="543"/>
                  </a:cubicBezTo>
                  <a:cubicBezTo>
                    <a:pt x="309" y="548"/>
                    <a:pt x="309" y="548"/>
                    <a:pt x="309" y="548"/>
                  </a:cubicBezTo>
                  <a:cubicBezTo>
                    <a:pt x="301" y="451"/>
                    <a:pt x="294" y="374"/>
                    <a:pt x="294" y="374"/>
                  </a:cubicBezTo>
                  <a:cubicBezTo>
                    <a:pt x="342" y="355"/>
                    <a:pt x="379" y="307"/>
                    <a:pt x="375" y="252"/>
                  </a:cubicBezTo>
                  <a:cubicBezTo>
                    <a:pt x="373" y="214"/>
                    <a:pt x="373" y="214"/>
                    <a:pt x="373" y="214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1" y="26"/>
                    <a:pt x="342" y="7"/>
                    <a:pt x="322" y="2"/>
                  </a:cubicBezTo>
                  <a:cubicBezTo>
                    <a:pt x="313" y="0"/>
                    <a:pt x="306" y="1"/>
                    <a:pt x="299" y="7"/>
                  </a:cubicBezTo>
                  <a:cubicBezTo>
                    <a:pt x="293" y="12"/>
                    <a:pt x="288" y="18"/>
                    <a:pt x="282" y="23"/>
                  </a:cubicBezTo>
                  <a:cubicBezTo>
                    <a:pt x="277" y="27"/>
                    <a:pt x="274" y="26"/>
                    <a:pt x="268" y="23"/>
                  </a:cubicBezTo>
                  <a:cubicBezTo>
                    <a:pt x="261" y="19"/>
                    <a:pt x="254" y="15"/>
                    <a:pt x="247" y="13"/>
                  </a:cubicBezTo>
                  <a:cubicBezTo>
                    <a:pt x="238" y="10"/>
                    <a:pt x="229" y="10"/>
                    <a:pt x="222" y="14"/>
                  </a:cubicBezTo>
                  <a:cubicBezTo>
                    <a:pt x="215" y="19"/>
                    <a:pt x="211" y="25"/>
                    <a:pt x="206" y="30"/>
                  </a:cubicBezTo>
                  <a:cubicBezTo>
                    <a:pt x="201" y="35"/>
                    <a:pt x="195" y="37"/>
                    <a:pt x="188" y="35"/>
                  </a:cubicBezTo>
                  <a:cubicBezTo>
                    <a:pt x="181" y="33"/>
                    <a:pt x="176" y="28"/>
                    <a:pt x="170" y="24"/>
                  </a:cubicBezTo>
                  <a:cubicBezTo>
                    <a:pt x="163" y="20"/>
                    <a:pt x="154" y="18"/>
                    <a:pt x="146" y="20"/>
                  </a:cubicBezTo>
                  <a:cubicBezTo>
                    <a:pt x="139" y="23"/>
                    <a:pt x="133" y="30"/>
                    <a:pt x="128" y="35"/>
                  </a:cubicBezTo>
                  <a:cubicBezTo>
                    <a:pt x="123" y="39"/>
                    <a:pt x="118" y="46"/>
                    <a:pt x="112" y="48"/>
                  </a:cubicBezTo>
                  <a:cubicBezTo>
                    <a:pt x="108" y="50"/>
                    <a:pt x="103" y="46"/>
                    <a:pt x="100" y="44"/>
                  </a:cubicBezTo>
                  <a:cubicBezTo>
                    <a:pt x="86" y="35"/>
                    <a:pt x="69" y="35"/>
                    <a:pt x="56" y="46"/>
                  </a:cubicBezTo>
                  <a:cubicBezTo>
                    <a:pt x="45" y="56"/>
                    <a:pt x="37" y="74"/>
                    <a:pt x="38" y="90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35" y="146"/>
                    <a:pt x="27" y="146"/>
                    <a:pt x="20" y="149"/>
                  </a:cubicBezTo>
                  <a:cubicBezTo>
                    <a:pt x="6" y="156"/>
                    <a:pt x="2" y="174"/>
                    <a:pt x="1" y="189"/>
                  </a:cubicBezTo>
                  <a:cubicBezTo>
                    <a:pt x="0" y="210"/>
                    <a:pt x="3" y="232"/>
                    <a:pt x="7" y="254"/>
                  </a:cubicBezTo>
                  <a:cubicBezTo>
                    <a:pt x="9" y="271"/>
                    <a:pt x="12" y="288"/>
                    <a:pt x="18" y="304"/>
                  </a:cubicBezTo>
                  <a:cubicBezTo>
                    <a:pt x="23" y="319"/>
                    <a:pt x="31" y="334"/>
                    <a:pt x="43" y="345"/>
                  </a:cubicBezTo>
                  <a:cubicBezTo>
                    <a:pt x="60" y="361"/>
                    <a:pt x="83" y="371"/>
                    <a:pt x="104" y="380"/>
                  </a:cubicBezTo>
                  <a:cubicBezTo>
                    <a:pt x="104" y="380"/>
                    <a:pt x="111" y="446"/>
                    <a:pt x="118" y="532"/>
                  </a:cubicBezTo>
                  <a:cubicBezTo>
                    <a:pt x="128" y="526"/>
                    <a:pt x="140" y="523"/>
                    <a:pt x="150" y="525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rot="766448">
              <a:off x="7774" y="5995"/>
              <a:ext cx="1948" cy="1075"/>
            </a:xfrm>
            <a:custGeom>
              <a:avLst/>
              <a:gdLst>
                <a:gd name="T0" fmla="*/ 582 w 1090"/>
                <a:gd name="T1" fmla="*/ 33 h 601"/>
                <a:gd name="T2" fmla="*/ 467 w 1090"/>
                <a:gd name="T3" fmla="*/ 0 h 601"/>
                <a:gd name="T4" fmla="*/ 452 w 1090"/>
                <a:gd name="T5" fmla="*/ 89 h 601"/>
                <a:gd name="T6" fmla="*/ 419 w 1090"/>
                <a:gd name="T7" fmla="*/ 218 h 601"/>
                <a:gd name="T8" fmla="*/ 378 w 1090"/>
                <a:gd name="T9" fmla="*/ 360 h 601"/>
                <a:gd name="T10" fmla="*/ 82 w 1090"/>
                <a:gd name="T11" fmla="*/ 82 h 601"/>
                <a:gd name="T12" fmla="*/ 80 w 1090"/>
                <a:gd name="T13" fmla="*/ 84 h 601"/>
                <a:gd name="T14" fmla="*/ 0 w 1090"/>
                <a:gd name="T15" fmla="*/ 139 h 601"/>
                <a:gd name="T16" fmla="*/ 163 w 1090"/>
                <a:gd name="T17" fmla="*/ 324 h 601"/>
                <a:gd name="T18" fmla="*/ 359 w 1090"/>
                <a:gd name="T19" fmla="*/ 464 h 601"/>
                <a:gd name="T20" fmla="*/ 581 w 1090"/>
                <a:gd name="T21" fmla="*/ 556 h 601"/>
                <a:gd name="T22" fmla="*/ 818 w 1090"/>
                <a:gd name="T23" fmla="*/ 597 h 601"/>
                <a:gd name="T24" fmla="*/ 1090 w 1090"/>
                <a:gd name="T25" fmla="*/ 576 h 601"/>
                <a:gd name="T26" fmla="*/ 1070 w 1090"/>
                <a:gd name="T27" fmla="*/ 478 h 601"/>
                <a:gd name="T28" fmla="*/ 1066 w 1090"/>
                <a:gd name="T29" fmla="*/ 479 h 601"/>
                <a:gd name="T30" fmla="*/ 1066 w 1090"/>
                <a:gd name="T31" fmla="*/ 478 h 601"/>
                <a:gd name="T32" fmla="*/ 758 w 1090"/>
                <a:gd name="T33" fmla="*/ 491 h 601"/>
                <a:gd name="T34" fmla="*/ 591 w 1090"/>
                <a:gd name="T35" fmla="*/ 455 h 601"/>
                <a:gd name="T36" fmla="*/ 644 w 1090"/>
                <a:gd name="T37" fmla="*/ 187 h 601"/>
                <a:gd name="T38" fmla="*/ 664 w 1090"/>
                <a:gd name="T39" fmla="*/ 28 h 601"/>
                <a:gd name="T40" fmla="*/ 582 w 1090"/>
                <a:gd name="T41" fmla="*/ 33 h 601"/>
                <a:gd name="T42" fmla="*/ 582 w 1090"/>
                <a:gd name="T43" fmla="*/ 3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0" h="601">
                  <a:moveTo>
                    <a:pt x="582" y="33"/>
                  </a:moveTo>
                  <a:cubicBezTo>
                    <a:pt x="506" y="28"/>
                    <a:pt x="476" y="14"/>
                    <a:pt x="467" y="0"/>
                  </a:cubicBezTo>
                  <a:cubicBezTo>
                    <a:pt x="466" y="30"/>
                    <a:pt x="459" y="60"/>
                    <a:pt x="452" y="89"/>
                  </a:cubicBezTo>
                  <a:cubicBezTo>
                    <a:pt x="442" y="133"/>
                    <a:pt x="431" y="176"/>
                    <a:pt x="419" y="218"/>
                  </a:cubicBezTo>
                  <a:cubicBezTo>
                    <a:pt x="406" y="266"/>
                    <a:pt x="392" y="313"/>
                    <a:pt x="378" y="360"/>
                  </a:cubicBezTo>
                  <a:cubicBezTo>
                    <a:pt x="263" y="291"/>
                    <a:pt x="162" y="197"/>
                    <a:pt x="82" y="82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7" y="207"/>
                    <a:pt x="102" y="269"/>
                    <a:pt x="163" y="324"/>
                  </a:cubicBezTo>
                  <a:cubicBezTo>
                    <a:pt x="223" y="378"/>
                    <a:pt x="289" y="425"/>
                    <a:pt x="359" y="464"/>
                  </a:cubicBezTo>
                  <a:cubicBezTo>
                    <a:pt x="429" y="503"/>
                    <a:pt x="504" y="534"/>
                    <a:pt x="581" y="556"/>
                  </a:cubicBezTo>
                  <a:cubicBezTo>
                    <a:pt x="658" y="579"/>
                    <a:pt x="738" y="592"/>
                    <a:pt x="818" y="597"/>
                  </a:cubicBezTo>
                  <a:cubicBezTo>
                    <a:pt x="909" y="601"/>
                    <a:pt x="1001" y="595"/>
                    <a:pt x="1090" y="576"/>
                  </a:cubicBezTo>
                  <a:cubicBezTo>
                    <a:pt x="1070" y="478"/>
                    <a:pt x="1070" y="478"/>
                    <a:pt x="1070" y="478"/>
                  </a:cubicBezTo>
                  <a:cubicBezTo>
                    <a:pt x="1069" y="479"/>
                    <a:pt x="1067" y="479"/>
                    <a:pt x="1066" y="479"/>
                  </a:cubicBezTo>
                  <a:cubicBezTo>
                    <a:pt x="1066" y="478"/>
                    <a:pt x="1066" y="478"/>
                    <a:pt x="1066" y="478"/>
                  </a:cubicBezTo>
                  <a:cubicBezTo>
                    <a:pt x="965" y="499"/>
                    <a:pt x="860" y="503"/>
                    <a:pt x="758" y="491"/>
                  </a:cubicBezTo>
                  <a:cubicBezTo>
                    <a:pt x="701" y="484"/>
                    <a:pt x="645" y="472"/>
                    <a:pt x="591" y="455"/>
                  </a:cubicBezTo>
                  <a:cubicBezTo>
                    <a:pt x="610" y="366"/>
                    <a:pt x="628" y="277"/>
                    <a:pt x="644" y="187"/>
                  </a:cubicBezTo>
                  <a:cubicBezTo>
                    <a:pt x="653" y="135"/>
                    <a:pt x="663" y="81"/>
                    <a:pt x="664" y="28"/>
                  </a:cubicBezTo>
                  <a:cubicBezTo>
                    <a:pt x="632" y="35"/>
                    <a:pt x="601" y="34"/>
                    <a:pt x="582" y="33"/>
                  </a:cubicBezTo>
                  <a:cubicBezTo>
                    <a:pt x="506" y="28"/>
                    <a:pt x="601" y="34"/>
                    <a:pt x="582" y="3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rot="766448">
              <a:off x="8684" y="5425"/>
              <a:ext cx="905" cy="700"/>
            </a:xfrm>
            <a:custGeom>
              <a:avLst/>
              <a:gdLst>
                <a:gd name="T0" fmla="*/ 2147483646 w 507"/>
                <a:gd name="T1" fmla="*/ 2147483646 h 393"/>
                <a:gd name="T2" fmla="*/ 2147483646 w 507"/>
                <a:gd name="T3" fmla="*/ 2147483646 h 393"/>
                <a:gd name="T4" fmla="*/ 2147483646 w 507"/>
                <a:gd name="T5" fmla="*/ 2147483646 h 393"/>
                <a:gd name="T6" fmla="*/ 2147483646 w 507"/>
                <a:gd name="T7" fmla="*/ 2147483646 h 393"/>
                <a:gd name="T8" fmla="*/ 2147483646 w 507"/>
                <a:gd name="T9" fmla="*/ 2147483646 h 393"/>
                <a:gd name="T10" fmla="*/ 2147483646 w 507"/>
                <a:gd name="T11" fmla="*/ 2147483646 h 393"/>
                <a:gd name="T12" fmla="*/ 2147483646 w 507"/>
                <a:gd name="T13" fmla="*/ 2147483646 h 393"/>
                <a:gd name="T14" fmla="*/ 2147483646 w 507"/>
                <a:gd name="T15" fmla="*/ 2147483646 h 393"/>
                <a:gd name="T16" fmla="*/ 2147483646 w 507"/>
                <a:gd name="T17" fmla="*/ 2147483646 h 393"/>
                <a:gd name="T18" fmla="*/ 2147483646 w 507"/>
                <a:gd name="T19" fmla="*/ 2147483646 h 393"/>
                <a:gd name="T20" fmla="*/ 2147483646 w 507"/>
                <a:gd name="T21" fmla="*/ 2147483646 h 393"/>
                <a:gd name="T22" fmla="*/ 2147483646 w 507"/>
                <a:gd name="T23" fmla="*/ 2147483646 h 393"/>
                <a:gd name="T24" fmla="*/ 2147483646 w 507"/>
                <a:gd name="T25" fmla="*/ 2147483646 h 393"/>
                <a:gd name="T26" fmla="*/ 2147483646 w 507"/>
                <a:gd name="T27" fmla="*/ 2147483646 h 393"/>
                <a:gd name="T28" fmla="*/ 2147483646 w 507"/>
                <a:gd name="T29" fmla="*/ 2147483646 h 393"/>
                <a:gd name="T30" fmla="*/ 2147483646 w 507"/>
                <a:gd name="T31" fmla="*/ 2147483646 h 393"/>
                <a:gd name="T32" fmla="*/ 2147483646 w 507"/>
                <a:gd name="T33" fmla="*/ 2147483646 h 393"/>
                <a:gd name="T34" fmla="*/ 2147483646 w 507"/>
                <a:gd name="T35" fmla="*/ 2147483646 h 393"/>
                <a:gd name="T36" fmla="*/ 2147483646 w 507"/>
                <a:gd name="T37" fmla="*/ 2147483646 h 393"/>
                <a:gd name="T38" fmla="*/ 2147483646 w 507"/>
                <a:gd name="T39" fmla="*/ 2147483646 h 393"/>
                <a:gd name="T40" fmla="*/ 2147483646 w 507"/>
                <a:gd name="T41" fmla="*/ 2147483646 h 393"/>
                <a:gd name="T42" fmla="*/ 2147483646 w 507"/>
                <a:gd name="T43" fmla="*/ 2147483646 h 393"/>
                <a:gd name="T44" fmla="*/ 2147483646 w 507"/>
                <a:gd name="T45" fmla="*/ 2147483646 h 393"/>
                <a:gd name="T46" fmla="*/ 2147483646 w 507"/>
                <a:gd name="T47" fmla="*/ 2147483646 h 393"/>
                <a:gd name="T48" fmla="*/ 2147483646 w 507"/>
                <a:gd name="T49" fmla="*/ 2147483646 h 393"/>
                <a:gd name="T50" fmla="*/ 2147483646 w 507"/>
                <a:gd name="T51" fmla="*/ 2147483646 h 393"/>
                <a:gd name="T52" fmla="*/ 2147483646 w 507"/>
                <a:gd name="T53" fmla="*/ 2147483646 h 393"/>
                <a:gd name="T54" fmla="*/ 2147483646 w 507"/>
                <a:gd name="T55" fmla="*/ 2147483646 h 393"/>
                <a:gd name="T56" fmla="*/ 2147483646 w 507"/>
                <a:gd name="T57" fmla="*/ 2147483646 h 393"/>
                <a:gd name="T58" fmla="*/ 2147483646 w 507"/>
                <a:gd name="T59" fmla="*/ 2147483646 h 393"/>
                <a:gd name="T60" fmla="*/ 2147483646 w 507"/>
                <a:gd name="T61" fmla="*/ 2147483646 h 393"/>
                <a:gd name="T62" fmla="*/ 2147483646 w 507"/>
                <a:gd name="T63" fmla="*/ 2147483646 h 393"/>
                <a:gd name="T64" fmla="*/ 2147483646 w 507"/>
                <a:gd name="T65" fmla="*/ 2147483646 h 393"/>
                <a:gd name="T66" fmla="*/ 2147483646 w 507"/>
                <a:gd name="T67" fmla="*/ 2147483646 h 393"/>
                <a:gd name="T68" fmla="*/ 2147483646 w 507"/>
                <a:gd name="T69" fmla="*/ 2147483646 h 393"/>
                <a:gd name="T70" fmla="*/ 2147483646 w 507"/>
                <a:gd name="T71" fmla="*/ 2147483646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7" h="393">
                  <a:moveTo>
                    <a:pt x="462" y="244"/>
                  </a:moveTo>
                  <a:cubicBezTo>
                    <a:pt x="483" y="202"/>
                    <a:pt x="483" y="202"/>
                    <a:pt x="483" y="202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433" y="144"/>
                    <a:pt x="379" y="138"/>
                    <a:pt x="379" y="138"/>
                  </a:cubicBezTo>
                  <a:cubicBezTo>
                    <a:pt x="371" y="87"/>
                    <a:pt x="331" y="41"/>
                    <a:pt x="276" y="33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3" y="0"/>
                    <a:pt x="30" y="14"/>
                    <a:pt x="21" y="32"/>
                  </a:cubicBezTo>
                  <a:cubicBezTo>
                    <a:pt x="17" y="40"/>
                    <a:pt x="17" y="47"/>
                    <a:pt x="21" y="56"/>
                  </a:cubicBezTo>
                  <a:cubicBezTo>
                    <a:pt x="24" y="63"/>
                    <a:pt x="30" y="69"/>
                    <a:pt x="33" y="76"/>
                  </a:cubicBezTo>
                  <a:cubicBezTo>
                    <a:pt x="36" y="81"/>
                    <a:pt x="35" y="84"/>
                    <a:pt x="31" y="89"/>
                  </a:cubicBezTo>
                  <a:cubicBezTo>
                    <a:pt x="26" y="95"/>
                    <a:pt x="21" y="100"/>
                    <a:pt x="17" y="106"/>
                  </a:cubicBezTo>
                  <a:cubicBezTo>
                    <a:pt x="13" y="114"/>
                    <a:pt x="9" y="123"/>
                    <a:pt x="12" y="131"/>
                  </a:cubicBezTo>
                  <a:cubicBezTo>
                    <a:pt x="14" y="139"/>
                    <a:pt x="20" y="145"/>
                    <a:pt x="24" y="152"/>
                  </a:cubicBezTo>
                  <a:cubicBezTo>
                    <a:pt x="28" y="158"/>
                    <a:pt x="29" y="164"/>
                    <a:pt x="25" y="171"/>
                  </a:cubicBezTo>
                  <a:cubicBezTo>
                    <a:pt x="22" y="176"/>
                    <a:pt x="16" y="181"/>
                    <a:pt x="11" y="186"/>
                  </a:cubicBezTo>
                  <a:cubicBezTo>
                    <a:pt x="6" y="192"/>
                    <a:pt x="2" y="199"/>
                    <a:pt x="2" y="207"/>
                  </a:cubicBezTo>
                  <a:cubicBezTo>
                    <a:pt x="3" y="215"/>
                    <a:pt x="8" y="222"/>
                    <a:pt x="12" y="229"/>
                  </a:cubicBezTo>
                  <a:cubicBezTo>
                    <a:pt x="16" y="234"/>
                    <a:pt x="21" y="240"/>
                    <a:pt x="22" y="246"/>
                  </a:cubicBezTo>
                  <a:cubicBezTo>
                    <a:pt x="23" y="251"/>
                    <a:pt x="19" y="255"/>
                    <a:pt x="16" y="258"/>
                  </a:cubicBezTo>
                  <a:cubicBezTo>
                    <a:pt x="4" y="270"/>
                    <a:pt x="0" y="287"/>
                    <a:pt x="9" y="302"/>
                  </a:cubicBezTo>
                  <a:cubicBezTo>
                    <a:pt x="16" y="315"/>
                    <a:pt x="32" y="326"/>
                    <a:pt x="48" y="329"/>
                  </a:cubicBezTo>
                  <a:cubicBezTo>
                    <a:pt x="58" y="330"/>
                    <a:pt x="58" y="330"/>
                    <a:pt x="58" y="330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5" y="338"/>
                    <a:pt x="52" y="349"/>
                    <a:pt x="58" y="358"/>
                  </a:cubicBezTo>
                  <a:cubicBezTo>
                    <a:pt x="59" y="361"/>
                    <a:pt x="62" y="363"/>
                    <a:pt x="64" y="365"/>
                  </a:cubicBezTo>
                  <a:cubicBezTo>
                    <a:pt x="72" y="372"/>
                    <a:pt x="82" y="376"/>
                    <a:pt x="92" y="379"/>
                  </a:cubicBezTo>
                  <a:cubicBezTo>
                    <a:pt x="108" y="384"/>
                    <a:pt x="126" y="387"/>
                    <a:pt x="143" y="389"/>
                  </a:cubicBezTo>
                  <a:cubicBezTo>
                    <a:pt x="164" y="391"/>
                    <a:pt x="186" y="393"/>
                    <a:pt x="207" y="392"/>
                  </a:cubicBezTo>
                  <a:cubicBezTo>
                    <a:pt x="234" y="391"/>
                    <a:pt x="261" y="386"/>
                    <a:pt x="286" y="375"/>
                  </a:cubicBezTo>
                  <a:cubicBezTo>
                    <a:pt x="310" y="364"/>
                    <a:pt x="330" y="346"/>
                    <a:pt x="345" y="324"/>
                  </a:cubicBezTo>
                  <a:cubicBezTo>
                    <a:pt x="345" y="324"/>
                    <a:pt x="377" y="328"/>
                    <a:pt x="424" y="334"/>
                  </a:cubicBezTo>
                  <a:cubicBezTo>
                    <a:pt x="424" y="326"/>
                    <a:pt x="425" y="319"/>
                    <a:pt x="428" y="313"/>
                  </a:cubicBezTo>
                  <a:lnTo>
                    <a:pt x="462" y="24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rot="766448">
              <a:off x="10507" y="3947"/>
              <a:ext cx="1175" cy="1650"/>
            </a:xfrm>
            <a:custGeom>
              <a:avLst/>
              <a:gdLst>
                <a:gd name="T0" fmla="*/ 2147483646 w 657"/>
                <a:gd name="T1" fmla="*/ 2147483646 h 923"/>
                <a:gd name="T2" fmla="*/ 2147483646 w 657"/>
                <a:gd name="T3" fmla="*/ 2147483646 h 923"/>
                <a:gd name="T4" fmla="*/ 2147483646 w 657"/>
                <a:gd name="T5" fmla="*/ 2147483646 h 923"/>
                <a:gd name="T6" fmla="*/ 2147483646 w 657"/>
                <a:gd name="T7" fmla="*/ 2147483646 h 923"/>
                <a:gd name="T8" fmla="*/ 2147483646 w 657"/>
                <a:gd name="T9" fmla="*/ 2147483646 h 923"/>
                <a:gd name="T10" fmla="*/ 2147483646 w 657"/>
                <a:gd name="T11" fmla="*/ 2147483646 h 923"/>
                <a:gd name="T12" fmla="*/ 2147483646 w 657"/>
                <a:gd name="T13" fmla="*/ 2147483646 h 923"/>
                <a:gd name="T14" fmla="*/ 2147483646 w 657"/>
                <a:gd name="T15" fmla="*/ 2147483646 h 923"/>
                <a:gd name="T16" fmla="*/ 2147483646 w 657"/>
                <a:gd name="T17" fmla="*/ 2147483646 h 923"/>
                <a:gd name="T18" fmla="*/ 2147483646 w 657"/>
                <a:gd name="T19" fmla="*/ 2147483646 h 923"/>
                <a:gd name="T20" fmla="*/ 2147483646 w 657"/>
                <a:gd name="T21" fmla="*/ 2147483646 h 923"/>
                <a:gd name="T22" fmla="*/ 2147483646 w 657"/>
                <a:gd name="T23" fmla="*/ 2147483646 h 923"/>
                <a:gd name="T24" fmla="*/ 2147483646 w 657"/>
                <a:gd name="T25" fmla="*/ 0 h 923"/>
                <a:gd name="T26" fmla="*/ 2147483646 w 657"/>
                <a:gd name="T27" fmla="*/ 2147483646 h 923"/>
                <a:gd name="T28" fmla="*/ 2147483646 w 657"/>
                <a:gd name="T29" fmla="*/ 2147483646 h 923"/>
                <a:gd name="T30" fmla="*/ 2147483646 w 657"/>
                <a:gd name="T31" fmla="*/ 2147483646 h 923"/>
                <a:gd name="T32" fmla="*/ 2147483646 w 657"/>
                <a:gd name="T33" fmla="*/ 2147483646 h 923"/>
                <a:gd name="T34" fmla="*/ 0 w 657"/>
                <a:gd name="T35" fmla="*/ 2147483646 h 923"/>
                <a:gd name="T36" fmla="*/ 2147483646 w 657"/>
                <a:gd name="T37" fmla="*/ 2147483646 h 923"/>
                <a:gd name="T38" fmla="*/ 2147483646 w 657"/>
                <a:gd name="T39" fmla="*/ 2147483646 h 9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57" h="923">
                  <a:moveTo>
                    <a:pt x="114" y="720"/>
                  </a:moveTo>
                  <a:cubicBezTo>
                    <a:pt x="143" y="747"/>
                    <a:pt x="155" y="768"/>
                    <a:pt x="158" y="783"/>
                  </a:cubicBezTo>
                  <a:cubicBezTo>
                    <a:pt x="167" y="769"/>
                    <a:pt x="176" y="755"/>
                    <a:pt x="186" y="742"/>
                  </a:cubicBezTo>
                  <a:cubicBezTo>
                    <a:pt x="195" y="730"/>
                    <a:pt x="205" y="719"/>
                    <a:pt x="216" y="707"/>
                  </a:cubicBezTo>
                  <a:cubicBezTo>
                    <a:pt x="243" y="677"/>
                    <a:pt x="273" y="647"/>
                    <a:pt x="302" y="617"/>
                  </a:cubicBezTo>
                  <a:cubicBezTo>
                    <a:pt x="347" y="572"/>
                    <a:pt x="394" y="528"/>
                    <a:pt x="440" y="484"/>
                  </a:cubicBezTo>
                  <a:cubicBezTo>
                    <a:pt x="486" y="568"/>
                    <a:pt x="520" y="660"/>
                    <a:pt x="539" y="755"/>
                  </a:cubicBezTo>
                  <a:cubicBezTo>
                    <a:pt x="550" y="810"/>
                    <a:pt x="556" y="866"/>
                    <a:pt x="557" y="923"/>
                  </a:cubicBezTo>
                  <a:cubicBezTo>
                    <a:pt x="657" y="920"/>
                    <a:pt x="657" y="920"/>
                    <a:pt x="657" y="920"/>
                  </a:cubicBezTo>
                  <a:cubicBezTo>
                    <a:pt x="655" y="819"/>
                    <a:pt x="638" y="719"/>
                    <a:pt x="608" y="622"/>
                  </a:cubicBezTo>
                  <a:cubicBezTo>
                    <a:pt x="579" y="531"/>
                    <a:pt x="538" y="444"/>
                    <a:pt x="486" y="364"/>
                  </a:cubicBezTo>
                  <a:cubicBezTo>
                    <a:pt x="434" y="285"/>
                    <a:pt x="372" y="212"/>
                    <a:pt x="301" y="149"/>
                  </a:cubicBezTo>
                  <a:cubicBezTo>
                    <a:pt x="235" y="91"/>
                    <a:pt x="162" y="40"/>
                    <a:pt x="84" y="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139" y="141"/>
                    <a:pt x="229" y="211"/>
                    <a:pt x="304" y="293"/>
                  </a:cubicBezTo>
                  <a:cubicBezTo>
                    <a:pt x="245" y="359"/>
                    <a:pt x="185" y="426"/>
                    <a:pt x="127" y="494"/>
                  </a:cubicBezTo>
                  <a:cubicBezTo>
                    <a:pt x="85" y="543"/>
                    <a:pt x="42" y="593"/>
                    <a:pt x="10" y="649"/>
                  </a:cubicBezTo>
                  <a:cubicBezTo>
                    <a:pt x="6" y="655"/>
                    <a:pt x="3" y="661"/>
                    <a:pt x="0" y="667"/>
                  </a:cubicBezTo>
                  <a:cubicBezTo>
                    <a:pt x="51" y="671"/>
                    <a:pt x="94" y="701"/>
                    <a:pt x="114" y="720"/>
                  </a:cubicBezTo>
                  <a:cubicBezTo>
                    <a:pt x="143" y="747"/>
                    <a:pt x="94" y="701"/>
                    <a:pt x="114" y="72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rot="766448">
              <a:off x="9414" y="5504"/>
              <a:ext cx="798" cy="983"/>
            </a:xfrm>
            <a:custGeom>
              <a:avLst/>
              <a:gdLst>
                <a:gd name="T0" fmla="*/ 2147483646 w 446"/>
                <a:gd name="T1" fmla="*/ 2147483646 h 551"/>
                <a:gd name="T2" fmla="*/ 2147483646 w 446"/>
                <a:gd name="T3" fmla="*/ 2147483646 h 551"/>
                <a:gd name="T4" fmla="*/ 2147483646 w 446"/>
                <a:gd name="T5" fmla="*/ 2147483646 h 551"/>
                <a:gd name="T6" fmla="*/ 2147483646 w 446"/>
                <a:gd name="T7" fmla="*/ 2147483646 h 551"/>
                <a:gd name="T8" fmla="*/ 2147483646 w 446"/>
                <a:gd name="T9" fmla="*/ 2147483646 h 551"/>
                <a:gd name="T10" fmla="*/ 2147483646 w 446"/>
                <a:gd name="T11" fmla="*/ 2147483646 h 551"/>
                <a:gd name="T12" fmla="*/ 2147483646 w 446"/>
                <a:gd name="T13" fmla="*/ 2147483646 h 551"/>
                <a:gd name="T14" fmla="*/ 2147483646 w 446"/>
                <a:gd name="T15" fmla="*/ 0 h 551"/>
                <a:gd name="T16" fmla="*/ 2147483646 w 446"/>
                <a:gd name="T17" fmla="*/ 2147483646 h 551"/>
                <a:gd name="T18" fmla="*/ 2147483646 w 446"/>
                <a:gd name="T19" fmla="*/ 2147483646 h 551"/>
                <a:gd name="T20" fmla="*/ 2147483646 w 446"/>
                <a:gd name="T21" fmla="*/ 2147483646 h 551"/>
                <a:gd name="T22" fmla="*/ 2147483646 w 446"/>
                <a:gd name="T23" fmla="*/ 2147483646 h 551"/>
                <a:gd name="T24" fmla="*/ 2147483646 w 446"/>
                <a:gd name="T25" fmla="*/ 2147483646 h 551"/>
                <a:gd name="T26" fmla="*/ 2147483646 w 446"/>
                <a:gd name="T27" fmla="*/ 2147483646 h 551"/>
                <a:gd name="T28" fmla="*/ 2147483646 w 446"/>
                <a:gd name="T29" fmla="*/ 2147483646 h 551"/>
                <a:gd name="T30" fmla="*/ 2147483646 w 446"/>
                <a:gd name="T31" fmla="*/ 2147483646 h 551"/>
                <a:gd name="T32" fmla="*/ 2147483646 w 446"/>
                <a:gd name="T33" fmla="*/ 2147483646 h 551"/>
                <a:gd name="T34" fmla="*/ 2147483646 w 446"/>
                <a:gd name="T35" fmla="*/ 2147483646 h 551"/>
                <a:gd name="T36" fmla="*/ 2147483646 w 446"/>
                <a:gd name="T37" fmla="*/ 2147483646 h 551"/>
                <a:gd name="T38" fmla="*/ 2147483646 w 446"/>
                <a:gd name="T39" fmla="*/ 2147483646 h 551"/>
                <a:gd name="T40" fmla="*/ 2147483646 w 446"/>
                <a:gd name="T41" fmla="*/ 2147483646 h 551"/>
                <a:gd name="T42" fmla="*/ 2147483646 w 446"/>
                <a:gd name="T43" fmla="*/ 2147483646 h 551"/>
                <a:gd name="T44" fmla="*/ 2147483646 w 446"/>
                <a:gd name="T45" fmla="*/ 2147483646 h 551"/>
                <a:gd name="T46" fmla="*/ 2147483646 w 446"/>
                <a:gd name="T47" fmla="*/ 2147483646 h 551"/>
                <a:gd name="T48" fmla="*/ 2147483646 w 446"/>
                <a:gd name="T49" fmla="*/ 2147483646 h 551"/>
                <a:gd name="T50" fmla="*/ 2147483646 w 446"/>
                <a:gd name="T51" fmla="*/ 2147483646 h 551"/>
                <a:gd name="T52" fmla="*/ 2147483646 w 446"/>
                <a:gd name="T53" fmla="*/ 2147483646 h 551"/>
                <a:gd name="T54" fmla="*/ 2147483646 w 446"/>
                <a:gd name="T55" fmla="*/ 2147483646 h 551"/>
                <a:gd name="T56" fmla="*/ 2147483646 w 446"/>
                <a:gd name="T57" fmla="*/ 2147483646 h 551"/>
                <a:gd name="T58" fmla="*/ 2147483646 w 446"/>
                <a:gd name="T59" fmla="*/ 2147483646 h 551"/>
                <a:gd name="T60" fmla="*/ 2147483646 w 446"/>
                <a:gd name="T61" fmla="*/ 2147483646 h 551"/>
                <a:gd name="T62" fmla="*/ 2147483646 w 446"/>
                <a:gd name="T63" fmla="*/ 2147483646 h 551"/>
                <a:gd name="T64" fmla="*/ 2147483646 w 446"/>
                <a:gd name="T65" fmla="*/ 2147483646 h 551"/>
                <a:gd name="T66" fmla="*/ 2147483646 w 446"/>
                <a:gd name="T67" fmla="*/ 2147483646 h 5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551">
                  <a:moveTo>
                    <a:pt x="409" y="418"/>
                  </a:moveTo>
                  <a:cubicBezTo>
                    <a:pt x="416" y="390"/>
                    <a:pt x="425" y="362"/>
                    <a:pt x="427" y="333"/>
                  </a:cubicBezTo>
                  <a:cubicBezTo>
                    <a:pt x="430" y="297"/>
                    <a:pt x="421" y="262"/>
                    <a:pt x="399" y="233"/>
                  </a:cubicBezTo>
                  <a:cubicBezTo>
                    <a:pt x="399" y="233"/>
                    <a:pt x="418" y="190"/>
                    <a:pt x="446" y="130"/>
                  </a:cubicBezTo>
                  <a:cubicBezTo>
                    <a:pt x="439" y="128"/>
                    <a:pt x="433" y="125"/>
                    <a:pt x="428" y="120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60" y="81"/>
                    <a:pt x="232" y="143"/>
                    <a:pt x="232" y="143"/>
                  </a:cubicBezTo>
                  <a:cubicBezTo>
                    <a:pt x="181" y="135"/>
                    <a:pt x="125" y="159"/>
                    <a:pt x="100" y="208"/>
                  </a:cubicBezTo>
                  <a:cubicBezTo>
                    <a:pt x="88" y="233"/>
                    <a:pt x="88" y="233"/>
                    <a:pt x="88" y="233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0" y="410"/>
                    <a:pt x="6" y="435"/>
                    <a:pt x="19" y="449"/>
                  </a:cubicBezTo>
                  <a:cubicBezTo>
                    <a:pt x="25" y="455"/>
                    <a:pt x="32" y="460"/>
                    <a:pt x="40" y="459"/>
                  </a:cubicBezTo>
                  <a:cubicBezTo>
                    <a:pt x="48" y="459"/>
                    <a:pt x="56" y="455"/>
                    <a:pt x="64" y="454"/>
                  </a:cubicBezTo>
                  <a:cubicBezTo>
                    <a:pt x="69" y="452"/>
                    <a:pt x="73" y="452"/>
                    <a:pt x="77" y="457"/>
                  </a:cubicBezTo>
                  <a:cubicBezTo>
                    <a:pt x="81" y="463"/>
                    <a:pt x="84" y="469"/>
                    <a:pt x="88" y="475"/>
                  </a:cubicBezTo>
                  <a:cubicBezTo>
                    <a:pt x="93" y="482"/>
                    <a:pt x="100" y="489"/>
                    <a:pt x="109" y="490"/>
                  </a:cubicBezTo>
                  <a:cubicBezTo>
                    <a:pt x="118" y="492"/>
                    <a:pt x="126" y="488"/>
                    <a:pt x="134" y="486"/>
                  </a:cubicBezTo>
                  <a:cubicBezTo>
                    <a:pt x="142" y="484"/>
                    <a:pt x="149" y="484"/>
                    <a:pt x="154" y="490"/>
                  </a:cubicBezTo>
                  <a:cubicBezTo>
                    <a:pt x="159" y="496"/>
                    <a:pt x="161" y="503"/>
                    <a:pt x="165" y="509"/>
                  </a:cubicBezTo>
                  <a:cubicBezTo>
                    <a:pt x="169" y="516"/>
                    <a:pt x="175" y="522"/>
                    <a:pt x="183" y="523"/>
                  </a:cubicBezTo>
                  <a:cubicBezTo>
                    <a:pt x="191" y="524"/>
                    <a:pt x="199" y="522"/>
                    <a:pt x="207" y="520"/>
                  </a:cubicBezTo>
                  <a:cubicBezTo>
                    <a:pt x="213" y="518"/>
                    <a:pt x="220" y="515"/>
                    <a:pt x="226" y="516"/>
                  </a:cubicBezTo>
                  <a:cubicBezTo>
                    <a:pt x="231" y="518"/>
                    <a:pt x="233" y="524"/>
                    <a:pt x="235" y="528"/>
                  </a:cubicBezTo>
                  <a:cubicBezTo>
                    <a:pt x="245" y="545"/>
                    <a:pt x="264" y="551"/>
                    <a:pt x="281" y="544"/>
                  </a:cubicBezTo>
                  <a:cubicBezTo>
                    <a:pt x="293" y="539"/>
                    <a:pt x="305" y="529"/>
                    <a:pt x="311" y="517"/>
                  </a:cubicBezTo>
                  <a:cubicBezTo>
                    <a:pt x="338" y="463"/>
                    <a:pt x="338" y="463"/>
                    <a:pt x="338" y="463"/>
                  </a:cubicBezTo>
                  <a:cubicBezTo>
                    <a:pt x="341" y="470"/>
                    <a:pt x="351" y="474"/>
                    <a:pt x="358" y="474"/>
                  </a:cubicBezTo>
                  <a:cubicBezTo>
                    <a:pt x="368" y="474"/>
                    <a:pt x="377" y="470"/>
                    <a:pt x="384" y="465"/>
                  </a:cubicBezTo>
                  <a:cubicBezTo>
                    <a:pt x="398" y="453"/>
                    <a:pt x="405" y="435"/>
                    <a:pt x="409" y="418"/>
                  </a:cubicBezTo>
                  <a:cubicBezTo>
                    <a:pt x="416" y="389"/>
                    <a:pt x="402" y="447"/>
                    <a:pt x="409" y="418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 rot="766448">
              <a:off x="9844" y="5645"/>
              <a:ext cx="1445" cy="1748"/>
            </a:xfrm>
            <a:custGeom>
              <a:avLst/>
              <a:gdLst>
                <a:gd name="T0" fmla="*/ 2147483646 w 810"/>
                <a:gd name="T1" fmla="*/ 0 h 980"/>
                <a:gd name="T2" fmla="*/ 2147483646 w 810"/>
                <a:gd name="T3" fmla="*/ 0 h 980"/>
                <a:gd name="T4" fmla="*/ 2147483646 w 810"/>
                <a:gd name="T5" fmla="*/ 0 h 980"/>
                <a:gd name="T6" fmla="*/ 2147483646 w 810"/>
                <a:gd name="T7" fmla="*/ 2147483646 h 980"/>
                <a:gd name="T8" fmla="*/ 2147483646 w 810"/>
                <a:gd name="T9" fmla="*/ 2147483646 h 980"/>
                <a:gd name="T10" fmla="*/ 2147483646 w 810"/>
                <a:gd name="T11" fmla="*/ 2147483646 h 980"/>
                <a:gd name="T12" fmla="*/ 2147483646 w 810"/>
                <a:gd name="T13" fmla="*/ 2147483646 h 980"/>
                <a:gd name="T14" fmla="*/ 2147483646 w 810"/>
                <a:gd name="T15" fmla="*/ 2147483646 h 980"/>
                <a:gd name="T16" fmla="*/ 2147483646 w 810"/>
                <a:gd name="T17" fmla="*/ 2147483646 h 980"/>
                <a:gd name="T18" fmla="*/ 2147483646 w 810"/>
                <a:gd name="T19" fmla="*/ 2147483646 h 980"/>
                <a:gd name="T20" fmla="*/ 2147483646 w 810"/>
                <a:gd name="T21" fmla="*/ 2147483646 h 980"/>
                <a:gd name="T22" fmla="*/ 2147483646 w 810"/>
                <a:gd name="T23" fmla="*/ 2147483646 h 980"/>
                <a:gd name="T24" fmla="*/ 2147483646 w 810"/>
                <a:gd name="T25" fmla="*/ 2147483646 h 980"/>
                <a:gd name="T26" fmla="*/ 0 w 810"/>
                <a:gd name="T27" fmla="*/ 2147483646 h 980"/>
                <a:gd name="T28" fmla="*/ 2147483646 w 810"/>
                <a:gd name="T29" fmla="*/ 2147483646 h 980"/>
                <a:gd name="T30" fmla="*/ 2147483646 w 810"/>
                <a:gd name="T31" fmla="*/ 2147483646 h 980"/>
                <a:gd name="T32" fmla="*/ 2147483646 w 810"/>
                <a:gd name="T33" fmla="*/ 2147483646 h 980"/>
                <a:gd name="T34" fmla="*/ 2147483646 w 810"/>
                <a:gd name="T35" fmla="*/ 2147483646 h 980"/>
                <a:gd name="T36" fmla="*/ 2147483646 w 810"/>
                <a:gd name="T37" fmla="*/ 2147483646 h 980"/>
                <a:gd name="T38" fmla="*/ 2147483646 w 810"/>
                <a:gd name="T39" fmla="*/ 2147483646 h 980"/>
                <a:gd name="T40" fmla="*/ 2147483646 w 810"/>
                <a:gd name="T41" fmla="*/ 2147483646 h 980"/>
                <a:gd name="T42" fmla="*/ 2147483646 w 810"/>
                <a:gd name="T43" fmla="*/ 2147483646 h 980"/>
                <a:gd name="T44" fmla="*/ 2147483646 w 810"/>
                <a:gd name="T45" fmla="*/ 0 h 9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10" h="980"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  <a:cubicBezTo>
                    <a:pt x="706" y="0"/>
                    <a:pt x="706" y="0"/>
                    <a:pt x="706" y="0"/>
                  </a:cubicBezTo>
                  <a:cubicBezTo>
                    <a:pt x="699" y="149"/>
                    <a:pt x="652" y="298"/>
                    <a:pt x="572" y="432"/>
                  </a:cubicBezTo>
                  <a:cubicBezTo>
                    <a:pt x="488" y="395"/>
                    <a:pt x="403" y="358"/>
                    <a:pt x="318" y="324"/>
                  </a:cubicBezTo>
                  <a:cubicBezTo>
                    <a:pt x="288" y="311"/>
                    <a:pt x="257" y="299"/>
                    <a:pt x="226" y="289"/>
                  </a:cubicBezTo>
                  <a:cubicBezTo>
                    <a:pt x="191" y="278"/>
                    <a:pt x="155" y="272"/>
                    <a:pt x="120" y="266"/>
                  </a:cubicBezTo>
                  <a:cubicBezTo>
                    <a:pt x="130" y="304"/>
                    <a:pt x="123" y="343"/>
                    <a:pt x="113" y="380"/>
                  </a:cubicBezTo>
                  <a:cubicBezTo>
                    <a:pt x="105" y="406"/>
                    <a:pt x="100" y="440"/>
                    <a:pt x="74" y="454"/>
                  </a:cubicBezTo>
                  <a:cubicBezTo>
                    <a:pt x="93" y="458"/>
                    <a:pt x="112" y="463"/>
                    <a:pt x="131" y="469"/>
                  </a:cubicBezTo>
                  <a:cubicBezTo>
                    <a:pt x="145" y="474"/>
                    <a:pt x="158" y="479"/>
                    <a:pt x="171" y="485"/>
                  </a:cubicBezTo>
                  <a:cubicBezTo>
                    <a:pt x="209" y="501"/>
                    <a:pt x="246" y="519"/>
                    <a:pt x="282" y="538"/>
                  </a:cubicBezTo>
                  <a:cubicBezTo>
                    <a:pt x="332" y="563"/>
                    <a:pt x="382" y="590"/>
                    <a:pt x="431" y="616"/>
                  </a:cubicBezTo>
                  <a:cubicBezTo>
                    <a:pt x="312" y="741"/>
                    <a:pt x="161" y="834"/>
                    <a:pt x="0" y="884"/>
                  </a:cubicBezTo>
                  <a:cubicBezTo>
                    <a:pt x="30" y="980"/>
                    <a:pt x="30" y="980"/>
                    <a:pt x="30" y="980"/>
                  </a:cubicBezTo>
                  <a:cubicBezTo>
                    <a:pt x="31" y="980"/>
                    <a:pt x="32" y="979"/>
                    <a:pt x="33" y="979"/>
                  </a:cubicBezTo>
                  <a:cubicBezTo>
                    <a:pt x="34" y="980"/>
                    <a:pt x="34" y="980"/>
                    <a:pt x="34" y="980"/>
                  </a:cubicBezTo>
                  <a:cubicBezTo>
                    <a:pt x="118" y="954"/>
                    <a:pt x="200" y="917"/>
                    <a:pt x="276" y="871"/>
                  </a:cubicBezTo>
                  <a:cubicBezTo>
                    <a:pt x="350" y="826"/>
                    <a:pt x="420" y="773"/>
                    <a:pt x="482" y="712"/>
                  </a:cubicBezTo>
                  <a:cubicBezTo>
                    <a:pt x="550" y="646"/>
                    <a:pt x="609" y="571"/>
                    <a:pt x="659" y="490"/>
                  </a:cubicBezTo>
                  <a:cubicBezTo>
                    <a:pt x="708" y="409"/>
                    <a:pt x="746" y="321"/>
                    <a:pt x="772" y="230"/>
                  </a:cubicBezTo>
                  <a:cubicBezTo>
                    <a:pt x="793" y="157"/>
                    <a:pt x="806" y="81"/>
                    <a:pt x="810" y="5"/>
                  </a:cubicBezTo>
                  <a:lnTo>
                    <a:pt x="710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526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51573" y="866775"/>
            <a:ext cx="66960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欣赏漫画《时间都去哪儿》，用简洁的语言揭示其中的寓意。</a:t>
            </a:r>
          </a:p>
        </p:txBody>
      </p:sp>
      <p:pic>
        <p:nvPicPr>
          <p:cNvPr id="4" name="图片 3" descr="时间都去哪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1573" y="2065656"/>
            <a:ext cx="3049905" cy="4690745"/>
          </a:xfrm>
          <a:prstGeom prst="rect">
            <a:avLst/>
          </a:prstGeom>
        </p:spPr>
      </p:pic>
      <p:grpSp>
        <p:nvGrpSpPr>
          <p:cNvPr id="3" name="组合 6"/>
          <p:cNvGrpSpPr/>
          <p:nvPr/>
        </p:nvGrpSpPr>
        <p:grpSpPr>
          <a:xfrm>
            <a:off x="86917" y="93663"/>
            <a:ext cx="1012031" cy="1346200"/>
            <a:chOff x="7724" y="3377"/>
            <a:chExt cx="3958" cy="4016"/>
          </a:xfrm>
        </p:grpSpPr>
        <p:sp>
          <p:nvSpPr>
            <p:cNvPr id="61" name="AutoShape 61"/>
            <p:cNvSpPr>
              <a:spLocks noChangeAspect="1" noChangeArrowheads="1" noTextEdit="1"/>
            </p:cNvSpPr>
            <p:nvPr/>
          </p:nvSpPr>
          <p:spPr bwMode="auto">
            <a:xfrm rot="766448">
              <a:off x="7724" y="3422"/>
              <a:ext cx="3810" cy="3811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 rot="766448">
              <a:off x="8529" y="3377"/>
              <a:ext cx="2140" cy="1098"/>
            </a:xfrm>
            <a:custGeom>
              <a:avLst/>
              <a:gdLst>
                <a:gd name="T0" fmla="*/ 2147483646 w 1198"/>
                <a:gd name="T1" fmla="*/ 2147483646 h 615"/>
                <a:gd name="T2" fmla="*/ 2147483646 w 1198"/>
                <a:gd name="T3" fmla="*/ 2147483646 h 615"/>
                <a:gd name="T4" fmla="*/ 2147483646 w 1198"/>
                <a:gd name="T5" fmla="*/ 2147483646 h 615"/>
                <a:gd name="T6" fmla="*/ 2147483646 w 1198"/>
                <a:gd name="T7" fmla="*/ 2147483646 h 615"/>
                <a:gd name="T8" fmla="*/ 2147483646 w 1198"/>
                <a:gd name="T9" fmla="*/ 2147483646 h 615"/>
                <a:gd name="T10" fmla="*/ 2147483646 w 1198"/>
                <a:gd name="T11" fmla="*/ 2147483646 h 615"/>
                <a:gd name="T12" fmla="*/ 2147483646 w 1198"/>
                <a:gd name="T13" fmla="*/ 2147483646 h 615"/>
                <a:gd name="T14" fmla="*/ 2147483646 w 1198"/>
                <a:gd name="T15" fmla="*/ 2147483646 h 615"/>
                <a:gd name="T16" fmla="*/ 2147483646 w 1198"/>
                <a:gd name="T17" fmla="*/ 2147483646 h 615"/>
                <a:gd name="T18" fmla="*/ 2147483646 w 1198"/>
                <a:gd name="T19" fmla="*/ 2147483646 h 615"/>
                <a:gd name="T20" fmla="*/ 2147483646 w 1198"/>
                <a:gd name="T21" fmla="*/ 2147483646 h 615"/>
                <a:gd name="T22" fmla="*/ 2147483646 w 1198"/>
                <a:gd name="T23" fmla="*/ 2147483646 h 615"/>
                <a:gd name="T24" fmla="*/ 2147483646 w 1198"/>
                <a:gd name="T25" fmla="*/ 2147483646 h 615"/>
                <a:gd name="T26" fmla="*/ 2147483646 w 1198"/>
                <a:gd name="T27" fmla="*/ 2147483646 h 615"/>
                <a:gd name="T28" fmla="*/ 2147483646 w 1198"/>
                <a:gd name="T29" fmla="*/ 2147483646 h 615"/>
                <a:gd name="T30" fmla="*/ 0 w 1198"/>
                <a:gd name="T31" fmla="*/ 2147483646 h 615"/>
                <a:gd name="T32" fmla="*/ 2147483646 w 1198"/>
                <a:gd name="T33" fmla="*/ 2147483646 h 615"/>
                <a:gd name="T34" fmla="*/ 2147483646 w 1198"/>
                <a:gd name="T35" fmla="*/ 2147483646 h 615"/>
                <a:gd name="T36" fmla="*/ 2147483646 w 1198"/>
                <a:gd name="T37" fmla="*/ 2147483646 h 615"/>
                <a:gd name="T38" fmla="*/ 2147483646 w 1198"/>
                <a:gd name="T39" fmla="*/ 2147483646 h 615"/>
                <a:gd name="T40" fmla="*/ 2147483646 w 1198"/>
                <a:gd name="T41" fmla="*/ 2147483646 h 615"/>
                <a:gd name="T42" fmla="*/ 2147483646 w 1198"/>
                <a:gd name="T43" fmla="*/ 2147483646 h 615"/>
                <a:gd name="T44" fmla="*/ 2147483646 w 1198"/>
                <a:gd name="T45" fmla="*/ 2147483646 h 615"/>
                <a:gd name="T46" fmla="*/ 2147483646 w 1198"/>
                <a:gd name="T47" fmla="*/ 2147483646 h 615"/>
                <a:gd name="T48" fmla="*/ 2147483646 w 1198"/>
                <a:gd name="T49" fmla="*/ 2147483646 h 615"/>
                <a:gd name="T50" fmla="*/ 2147483646 w 1198"/>
                <a:gd name="T51" fmla="*/ 2147483646 h 615"/>
                <a:gd name="T52" fmla="*/ 2147483646 w 1198"/>
                <a:gd name="T53" fmla="*/ 2147483646 h 6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98" h="615">
                  <a:moveTo>
                    <a:pt x="743" y="506"/>
                  </a:moveTo>
                  <a:cubicBezTo>
                    <a:pt x="762" y="495"/>
                    <a:pt x="777" y="491"/>
                    <a:pt x="789" y="491"/>
                  </a:cubicBezTo>
                  <a:cubicBezTo>
                    <a:pt x="775" y="476"/>
                    <a:pt x="760" y="460"/>
                    <a:pt x="748" y="443"/>
                  </a:cubicBezTo>
                  <a:cubicBezTo>
                    <a:pt x="735" y="425"/>
                    <a:pt x="723" y="405"/>
                    <a:pt x="711" y="386"/>
                  </a:cubicBezTo>
                  <a:cubicBezTo>
                    <a:pt x="686" y="344"/>
                    <a:pt x="663" y="302"/>
                    <a:pt x="640" y="259"/>
                  </a:cubicBezTo>
                  <a:cubicBezTo>
                    <a:pt x="617" y="215"/>
                    <a:pt x="594" y="171"/>
                    <a:pt x="572" y="127"/>
                  </a:cubicBezTo>
                  <a:cubicBezTo>
                    <a:pt x="670" y="105"/>
                    <a:pt x="772" y="99"/>
                    <a:pt x="873" y="108"/>
                  </a:cubicBezTo>
                  <a:cubicBezTo>
                    <a:pt x="970" y="116"/>
                    <a:pt x="1067" y="137"/>
                    <a:pt x="1158" y="172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60" y="171"/>
                    <a:pt x="1161" y="171"/>
                    <a:pt x="1162" y="172"/>
                  </a:cubicBezTo>
                  <a:cubicBezTo>
                    <a:pt x="1198" y="78"/>
                    <a:pt x="1198" y="78"/>
                    <a:pt x="1198" y="78"/>
                  </a:cubicBezTo>
                  <a:cubicBezTo>
                    <a:pt x="1107" y="43"/>
                    <a:pt x="1011" y="22"/>
                    <a:pt x="914" y="11"/>
                  </a:cubicBezTo>
                  <a:cubicBezTo>
                    <a:pt x="814" y="0"/>
                    <a:pt x="712" y="2"/>
                    <a:pt x="612" y="18"/>
                  </a:cubicBezTo>
                  <a:cubicBezTo>
                    <a:pt x="520" y="33"/>
                    <a:pt x="430" y="60"/>
                    <a:pt x="345" y="99"/>
                  </a:cubicBezTo>
                  <a:cubicBezTo>
                    <a:pt x="264" y="136"/>
                    <a:pt x="188" y="184"/>
                    <a:pt x="118" y="239"/>
                  </a:cubicBezTo>
                  <a:cubicBezTo>
                    <a:pt x="77" y="271"/>
                    <a:pt x="36" y="305"/>
                    <a:pt x="0" y="342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71" y="412"/>
                    <a:pt x="71" y="412"/>
                    <a:pt x="71" y="412"/>
                  </a:cubicBezTo>
                  <a:cubicBezTo>
                    <a:pt x="100" y="382"/>
                    <a:pt x="133" y="355"/>
                    <a:pt x="165" y="329"/>
                  </a:cubicBezTo>
                  <a:cubicBezTo>
                    <a:pt x="199" y="302"/>
                    <a:pt x="234" y="276"/>
                    <a:pt x="271" y="253"/>
                  </a:cubicBezTo>
                  <a:cubicBezTo>
                    <a:pt x="297" y="236"/>
                    <a:pt x="324" y="220"/>
                    <a:pt x="352" y="206"/>
                  </a:cubicBezTo>
                  <a:cubicBezTo>
                    <a:pt x="402" y="288"/>
                    <a:pt x="453" y="369"/>
                    <a:pt x="506" y="448"/>
                  </a:cubicBezTo>
                  <a:cubicBezTo>
                    <a:pt x="529" y="483"/>
                    <a:pt x="551" y="518"/>
                    <a:pt x="578" y="551"/>
                  </a:cubicBezTo>
                  <a:cubicBezTo>
                    <a:pt x="578" y="551"/>
                    <a:pt x="578" y="551"/>
                    <a:pt x="578" y="551"/>
                  </a:cubicBezTo>
                  <a:cubicBezTo>
                    <a:pt x="596" y="574"/>
                    <a:pt x="618" y="595"/>
                    <a:pt x="639" y="615"/>
                  </a:cubicBezTo>
                  <a:cubicBezTo>
                    <a:pt x="658" y="555"/>
                    <a:pt x="715" y="521"/>
                    <a:pt x="743" y="506"/>
                  </a:cubicBezTo>
                  <a:cubicBezTo>
                    <a:pt x="762" y="495"/>
                    <a:pt x="715" y="521"/>
                    <a:pt x="743" y="50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 rot="766448">
              <a:off x="9827" y="4890"/>
              <a:ext cx="903" cy="875"/>
            </a:xfrm>
            <a:custGeom>
              <a:avLst/>
              <a:gdLst>
                <a:gd name="T0" fmla="*/ 2147483646 w 505"/>
                <a:gd name="T1" fmla="*/ 2147483646 h 490"/>
                <a:gd name="T2" fmla="*/ 2147483646 w 505"/>
                <a:gd name="T3" fmla="*/ 2147483646 h 490"/>
                <a:gd name="T4" fmla="*/ 2147483646 w 505"/>
                <a:gd name="T5" fmla="*/ 2147483646 h 490"/>
                <a:gd name="T6" fmla="*/ 0 w 505"/>
                <a:gd name="T7" fmla="*/ 2147483646 h 490"/>
                <a:gd name="T8" fmla="*/ 2147483646 w 505"/>
                <a:gd name="T9" fmla="*/ 2147483646 h 490"/>
                <a:gd name="T10" fmla="*/ 2147483646 w 505"/>
                <a:gd name="T11" fmla="*/ 2147483646 h 490"/>
                <a:gd name="T12" fmla="*/ 2147483646 w 505"/>
                <a:gd name="T13" fmla="*/ 2147483646 h 490"/>
                <a:gd name="T14" fmla="*/ 2147483646 w 505"/>
                <a:gd name="T15" fmla="*/ 2147483646 h 490"/>
                <a:gd name="T16" fmla="*/ 2147483646 w 505"/>
                <a:gd name="T17" fmla="*/ 2147483646 h 490"/>
                <a:gd name="T18" fmla="*/ 2147483646 w 505"/>
                <a:gd name="T19" fmla="*/ 2147483646 h 490"/>
                <a:gd name="T20" fmla="*/ 2147483646 w 505"/>
                <a:gd name="T21" fmla="*/ 2147483646 h 490"/>
                <a:gd name="T22" fmla="*/ 2147483646 w 505"/>
                <a:gd name="T23" fmla="*/ 2147483646 h 490"/>
                <a:gd name="T24" fmla="*/ 2147483646 w 505"/>
                <a:gd name="T25" fmla="*/ 2147483646 h 490"/>
                <a:gd name="T26" fmla="*/ 2147483646 w 505"/>
                <a:gd name="T27" fmla="*/ 2147483646 h 490"/>
                <a:gd name="T28" fmla="*/ 2147483646 w 505"/>
                <a:gd name="T29" fmla="*/ 2147483646 h 490"/>
                <a:gd name="T30" fmla="*/ 2147483646 w 505"/>
                <a:gd name="T31" fmla="*/ 2147483646 h 490"/>
                <a:gd name="T32" fmla="*/ 2147483646 w 505"/>
                <a:gd name="T33" fmla="*/ 2147483646 h 490"/>
                <a:gd name="T34" fmla="*/ 2147483646 w 505"/>
                <a:gd name="T35" fmla="*/ 2147483646 h 490"/>
                <a:gd name="T36" fmla="*/ 2147483646 w 505"/>
                <a:gd name="T37" fmla="*/ 2147483646 h 490"/>
                <a:gd name="T38" fmla="*/ 2147483646 w 505"/>
                <a:gd name="T39" fmla="*/ 2147483646 h 490"/>
                <a:gd name="T40" fmla="*/ 2147483646 w 505"/>
                <a:gd name="T41" fmla="*/ 2147483646 h 490"/>
                <a:gd name="T42" fmla="*/ 2147483646 w 505"/>
                <a:gd name="T43" fmla="*/ 2147483646 h 490"/>
                <a:gd name="T44" fmla="*/ 2147483646 w 505"/>
                <a:gd name="T45" fmla="*/ 2147483646 h 490"/>
                <a:gd name="T46" fmla="*/ 2147483646 w 505"/>
                <a:gd name="T47" fmla="*/ 2147483646 h 490"/>
                <a:gd name="T48" fmla="*/ 2147483646 w 505"/>
                <a:gd name="T49" fmla="*/ 2147483646 h 490"/>
                <a:gd name="T50" fmla="*/ 2147483646 w 505"/>
                <a:gd name="T51" fmla="*/ 2147483646 h 490"/>
                <a:gd name="T52" fmla="*/ 2147483646 w 505"/>
                <a:gd name="T53" fmla="*/ 2147483646 h 490"/>
                <a:gd name="T54" fmla="*/ 2147483646 w 505"/>
                <a:gd name="T55" fmla="*/ 2147483646 h 490"/>
                <a:gd name="T56" fmla="*/ 2147483646 w 505"/>
                <a:gd name="T57" fmla="*/ 2147483646 h 490"/>
                <a:gd name="T58" fmla="*/ 2147483646 w 505"/>
                <a:gd name="T59" fmla="*/ 2147483646 h 490"/>
                <a:gd name="T60" fmla="*/ 2147483646 w 505"/>
                <a:gd name="T61" fmla="*/ 2147483646 h 490"/>
                <a:gd name="T62" fmla="*/ 2147483646 w 505"/>
                <a:gd name="T63" fmla="*/ 2147483646 h 490"/>
                <a:gd name="T64" fmla="*/ 2147483646 w 505"/>
                <a:gd name="T65" fmla="*/ 2147483646 h 490"/>
                <a:gd name="T66" fmla="*/ 2147483646 w 505"/>
                <a:gd name="T67" fmla="*/ 0 h 490"/>
                <a:gd name="T68" fmla="*/ 2147483646 w 505"/>
                <a:gd name="T69" fmla="*/ 2147483646 h 4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490">
                  <a:moveTo>
                    <a:pt x="144" y="37"/>
                  </a:moveTo>
                  <a:cubicBezTo>
                    <a:pt x="74" y="68"/>
                    <a:pt x="74" y="68"/>
                    <a:pt x="74" y="6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4" y="131"/>
                    <a:pt x="69" y="161"/>
                    <a:pt x="103" y="191"/>
                  </a:cubicBezTo>
                  <a:cubicBezTo>
                    <a:pt x="81" y="238"/>
                    <a:pt x="88" y="299"/>
                    <a:pt x="129" y="336"/>
                  </a:cubicBezTo>
                  <a:cubicBezTo>
                    <a:pt x="149" y="355"/>
                    <a:pt x="149" y="355"/>
                    <a:pt x="149" y="355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4" y="489"/>
                    <a:pt x="319" y="490"/>
                    <a:pt x="336" y="482"/>
                  </a:cubicBezTo>
                  <a:cubicBezTo>
                    <a:pt x="344" y="478"/>
                    <a:pt x="350" y="473"/>
                    <a:pt x="352" y="465"/>
                  </a:cubicBezTo>
                  <a:cubicBezTo>
                    <a:pt x="354" y="457"/>
                    <a:pt x="353" y="449"/>
                    <a:pt x="354" y="441"/>
                  </a:cubicBezTo>
                  <a:cubicBezTo>
                    <a:pt x="354" y="435"/>
                    <a:pt x="355" y="431"/>
                    <a:pt x="361" y="429"/>
                  </a:cubicBezTo>
                  <a:cubicBezTo>
                    <a:pt x="368" y="426"/>
                    <a:pt x="375" y="425"/>
                    <a:pt x="383" y="422"/>
                  </a:cubicBezTo>
                  <a:cubicBezTo>
                    <a:pt x="391" y="419"/>
                    <a:pt x="400" y="413"/>
                    <a:pt x="403" y="404"/>
                  </a:cubicBezTo>
                  <a:cubicBezTo>
                    <a:pt x="406" y="396"/>
                    <a:pt x="404" y="387"/>
                    <a:pt x="404" y="379"/>
                  </a:cubicBezTo>
                  <a:cubicBezTo>
                    <a:pt x="406" y="359"/>
                    <a:pt x="428" y="363"/>
                    <a:pt x="442" y="357"/>
                  </a:cubicBezTo>
                  <a:cubicBezTo>
                    <a:pt x="450" y="353"/>
                    <a:pt x="454" y="347"/>
                    <a:pt x="456" y="339"/>
                  </a:cubicBezTo>
                  <a:cubicBezTo>
                    <a:pt x="458" y="331"/>
                    <a:pt x="457" y="323"/>
                    <a:pt x="457" y="315"/>
                  </a:cubicBezTo>
                  <a:cubicBezTo>
                    <a:pt x="458" y="310"/>
                    <a:pt x="457" y="303"/>
                    <a:pt x="462" y="300"/>
                  </a:cubicBezTo>
                  <a:cubicBezTo>
                    <a:pt x="467" y="296"/>
                    <a:pt x="474" y="297"/>
                    <a:pt x="480" y="295"/>
                  </a:cubicBezTo>
                  <a:cubicBezTo>
                    <a:pt x="498" y="287"/>
                    <a:pt x="505" y="268"/>
                    <a:pt x="500" y="249"/>
                  </a:cubicBezTo>
                  <a:cubicBezTo>
                    <a:pt x="498" y="239"/>
                    <a:pt x="492" y="228"/>
                    <a:pt x="484" y="221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466" y="185"/>
                    <a:pt x="463" y="164"/>
                    <a:pt x="458" y="152"/>
                  </a:cubicBezTo>
                  <a:cubicBezTo>
                    <a:pt x="451" y="136"/>
                    <a:pt x="440" y="122"/>
                    <a:pt x="428" y="110"/>
                  </a:cubicBezTo>
                  <a:cubicBezTo>
                    <a:pt x="402" y="82"/>
                    <a:pt x="369" y="62"/>
                    <a:pt x="333" y="52"/>
                  </a:cubicBezTo>
                  <a:cubicBezTo>
                    <a:pt x="323" y="49"/>
                    <a:pt x="313" y="47"/>
                    <a:pt x="303" y="46"/>
                  </a:cubicBezTo>
                  <a:cubicBezTo>
                    <a:pt x="303" y="46"/>
                    <a:pt x="303" y="45"/>
                    <a:pt x="303" y="45"/>
                  </a:cubicBezTo>
                  <a:cubicBezTo>
                    <a:pt x="282" y="44"/>
                    <a:pt x="259" y="47"/>
                    <a:pt x="237" y="56"/>
                  </a:cubicBezTo>
                  <a:cubicBezTo>
                    <a:pt x="237" y="56"/>
                    <a:pt x="232" y="53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13" y="36"/>
                    <a:pt x="195" y="20"/>
                    <a:pt x="172" y="0"/>
                  </a:cubicBezTo>
                  <a:cubicBezTo>
                    <a:pt x="168" y="16"/>
                    <a:pt x="158" y="31"/>
                    <a:pt x="144" y="3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 rot="766448">
              <a:off x="7774" y="3865"/>
              <a:ext cx="1045" cy="2116"/>
            </a:xfrm>
            <a:custGeom>
              <a:avLst/>
              <a:gdLst>
                <a:gd name="T0" fmla="*/ 2147483646 w 585"/>
                <a:gd name="T1" fmla="*/ 2147483646 h 1183"/>
                <a:gd name="T2" fmla="*/ 2147483646 w 585"/>
                <a:gd name="T3" fmla="*/ 2147483646 h 1183"/>
                <a:gd name="T4" fmla="*/ 2147483646 w 585"/>
                <a:gd name="T5" fmla="*/ 2147483646 h 1183"/>
                <a:gd name="T6" fmla="*/ 2147483646 w 585"/>
                <a:gd name="T7" fmla="*/ 2147483646 h 1183"/>
                <a:gd name="T8" fmla="*/ 2147483646 w 585"/>
                <a:gd name="T9" fmla="*/ 2147483646 h 1183"/>
                <a:gd name="T10" fmla="*/ 2147483646 w 585"/>
                <a:gd name="T11" fmla="*/ 2147483646 h 1183"/>
                <a:gd name="T12" fmla="*/ 2147483646 w 585"/>
                <a:gd name="T13" fmla="*/ 2147483646 h 1183"/>
                <a:gd name="T14" fmla="*/ 2147483646 w 585"/>
                <a:gd name="T15" fmla="*/ 0 h 1183"/>
                <a:gd name="T16" fmla="*/ 2147483646 w 585"/>
                <a:gd name="T17" fmla="*/ 2147483646 h 1183"/>
                <a:gd name="T18" fmla="*/ 2147483646 w 585"/>
                <a:gd name="T19" fmla="*/ 2147483646 h 1183"/>
                <a:gd name="T20" fmla="*/ 2147483646 w 585"/>
                <a:gd name="T21" fmla="*/ 2147483646 h 1183"/>
                <a:gd name="T22" fmla="*/ 2147483646 w 585"/>
                <a:gd name="T23" fmla="*/ 2147483646 h 1183"/>
                <a:gd name="T24" fmla="*/ 2147483646 w 585"/>
                <a:gd name="T25" fmla="*/ 2147483646 h 1183"/>
                <a:gd name="T26" fmla="*/ 2147483646 w 585"/>
                <a:gd name="T27" fmla="*/ 2147483646 h 1183"/>
                <a:gd name="T28" fmla="*/ 2147483646 w 585"/>
                <a:gd name="T29" fmla="*/ 2147483646 h 1183"/>
                <a:gd name="T30" fmla="*/ 2147483646 w 585"/>
                <a:gd name="T31" fmla="*/ 2147483646 h 1183"/>
                <a:gd name="T32" fmla="*/ 2147483646 w 585"/>
                <a:gd name="T33" fmla="*/ 2147483646 h 1183"/>
                <a:gd name="T34" fmla="*/ 2147483646 w 585"/>
                <a:gd name="T35" fmla="*/ 2147483646 h 1183"/>
                <a:gd name="T36" fmla="*/ 2147483646 w 585"/>
                <a:gd name="T37" fmla="*/ 2147483646 h 1183"/>
                <a:gd name="T38" fmla="*/ 2147483646 w 585"/>
                <a:gd name="T39" fmla="*/ 2147483646 h 1183"/>
                <a:gd name="T40" fmla="*/ 2147483646 w 585"/>
                <a:gd name="T41" fmla="*/ 2147483646 h 1183"/>
                <a:gd name="T42" fmla="*/ 2147483646 w 585"/>
                <a:gd name="T43" fmla="*/ 2147483646 h 118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" h="1183">
                  <a:moveTo>
                    <a:pt x="531" y="460"/>
                  </a:moveTo>
                  <a:cubicBezTo>
                    <a:pt x="528" y="434"/>
                    <a:pt x="529" y="416"/>
                    <a:pt x="533" y="404"/>
                  </a:cubicBezTo>
                  <a:cubicBezTo>
                    <a:pt x="498" y="418"/>
                    <a:pt x="463" y="432"/>
                    <a:pt x="426" y="439"/>
                  </a:cubicBezTo>
                  <a:cubicBezTo>
                    <a:pt x="389" y="446"/>
                    <a:pt x="353" y="450"/>
                    <a:pt x="316" y="454"/>
                  </a:cubicBezTo>
                  <a:cubicBezTo>
                    <a:pt x="251" y="461"/>
                    <a:pt x="186" y="466"/>
                    <a:pt x="121" y="470"/>
                  </a:cubicBezTo>
                  <a:cubicBezTo>
                    <a:pt x="138" y="377"/>
                    <a:pt x="169" y="287"/>
                    <a:pt x="212" y="203"/>
                  </a:cubicBezTo>
                  <a:cubicBezTo>
                    <a:pt x="238" y="153"/>
                    <a:pt x="269" y="105"/>
                    <a:pt x="303" y="6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8" y="73"/>
                    <a:pt x="121" y="153"/>
                    <a:pt x="86" y="239"/>
                  </a:cubicBezTo>
                  <a:cubicBezTo>
                    <a:pt x="49" y="328"/>
                    <a:pt x="24" y="423"/>
                    <a:pt x="12" y="519"/>
                  </a:cubicBezTo>
                  <a:cubicBezTo>
                    <a:pt x="0" y="622"/>
                    <a:pt x="3" y="726"/>
                    <a:pt x="20" y="828"/>
                  </a:cubicBezTo>
                  <a:cubicBezTo>
                    <a:pt x="36" y="923"/>
                    <a:pt x="65" y="1015"/>
                    <a:pt x="106" y="1102"/>
                  </a:cubicBezTo>
                  <a:cubicBezTo>
                    <a:pt x="119" y="1130"/>
                    <a:pt x="134" y="1156"/>
                    <a:pt x="149" y="1183"/>
                  </a:cubicBezTo>
                  <a:cubicBezTo>
                    <a:pt x="235" y="1132"/>
                    <a:pt x="235" y="1132"/>
                    <a:pt x="235" y="1132"/>
                  </a:cubicBezTo>
                  <a:cubicBezTo>
                    <a:pt x="187" y="1050"/>
                    <a:pt x="152" y="960"/>
                    <a:pt x="130" y="867"/>
                  </a:cubicBezTo>
                  <a:cubicBezTo>
                    <a:pt x="117" y="812"/>
                    <a:pt x="109" y="756"/>
                    <a:pt x="106" y="699"/>
                  </a:cubicBezTo>
                  <a:cubicBezTo>
                    <a:pt x="198" y="686"/>
                    <a:pt x="290" y="672"/>
                    <a:pt x="381" y="655"/>
                  </a:cubicBezTo>
                  <a:cubicBezTo>
                    <a:pt x="411" y="649"/>
                    <a:pt x="442" y="643"/>
                    <a:pt x="471" y="634"/>
                  </a:cubicBezTo>
                  <a:cubicBezTo>
                    <a:pt x="509" y="624"/>
                    <a:pt x="546" y="607"/>
                    <a:pt x="582" y="592"/>
                  </a:cubicBezTo>
                  <a:cubicBezTo>
                    <a:pt x="583" y="592"/>
                    <a:pt x="584" y="591"/>
                    <a:pt x="585" y="591"/>
                  </a:cubicBezTo>
                  <a:cubicBezTo>
                    <a:pt x="548" y="565"/>
                    <a:pt x="540" y="532"/>
                    <a:pt x="531" y="460"/>
                  </a:cubicBezTo>
                  <a:cubicBezTo>
                    <a:pt x="528" y="434"/>
                    <a:pt x="540" y="532"/>
                    <a:pt x="531" y="46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 rot="766448">
              <a:off x="9429" y="4317"/>
              <a:ext cx="840" cy="715"/>
            </a:xfrm>
            <a:custGeom>
              <a:avLst/>
              <a:gdLst>
                <a:gd name="T0" fmla="*/ 2147483646 w 471"/>
                <a:gd name="T1" fmla="*/ 2147483646 h 400"/>
                <a:gd name="T2" fmla="*/ 2147483646 w 471"/>
                <a:gd name="T3" fmla="*/ 2147483646 h 400"/>
                <a:gd name="T4" fmla="*/ 2147483646 w 471"/>
                <a:gd name="T5" fmla="*/ 2147483646 h 400"/>
                <a:gd name="T6" fmla="*/ 2147483646 w 471"/>
                <a:gd name="T7" fmla="*/ 2147483646 h 400"/>
                <a:gd name="T8" fmla="*/ 2147483646 w 471"/>
                <a:gd name="T9" fmla="*/ 2147483646 h 400"/>
                <a:gd name="T10" fmla="*/ 2147483646 w 471"/>
                <a:gd name="T11" fmla="*/ 2147483646 h 400"/>
                <a:gd name="T12" fmla="*/ 2147483646 w 471"/>
                <a:gd name="T13" fmla="*/ 2147483646 h 400"/>
                <a:gd name="T14" fmla="*/ 2147483646 w 471"/>
                <a:gd name="T15" fmla="*/ 2147483646 h 400"/>
                <a:gd name="T16" fmla="*/ 2147483646 w 471"/>
                <a:gd name="T17" fmla="*/ 2147483646 h 400"/>
                <a:gd name="T18" fmla="*/ 2147483646 w 471"/>
                <a:gd name="T19" fmla="*/ 2147483646 h 400"/>
                <a:gd name="T20" fmla="*/ 2147483646 w 471"/>
                <a:gd name="T21" fmla="*/ 2147483646 h 400"/>
                <a:gd name="T22" fmla="*/ 2147483646 w 471"/>
                <a:gd name="T23" fmla="*/ 2147483646 h 400"/>
                <a:gd name="T24" fmla="*/ 2147483646 w 471"/>
                <a:gd name="T25" fmla="*/ 2147483646 h 400"/>
                <a:gd name="T26" fmla="*/ 2147483646 w 471"/>
                <a:gd name="T27" fmla="*/ 2147483646 h 400"/>
                <a:gd name="T28" fmla="*/ 2147483646 w 471"/>
                <a:gd name="T29" fmla="*/ 2147483646 h 400"/>
                <a:gd name="T30" fmla="*/ 2147483646 w 471"/>
                <a:gd name="T31" fmla="*/ 2147483646 h 400"/>
                <a:gd name="T32" fmla="*/ 2147483646 w 471"/>
                <a:gd name="T33" fmla="*/ 2147483646 h 400"/>
                <a:gd name="T34" fmla="*/ 2147483646 w 471"/>
                <a:gd name="T35" fmla="*/ 2147483646 h 400"/>
                <a:gd name="T36" fmla="*/ 2147483646 w 471"/>
                <a:gd name="T37" fmla="*/ 2147483646 h 400"/>
                <a:gd name="T38" fmla="*/ 2147483646 w 471"/>
                <a:gd name="T39" fmla="*/ 2147483646 h 400"/>
                <a:gd name="T40" fmla="*/ 2147483646 w 471"/>
                <a:gd name="T41" fmla="*/ 2147483646 h 400"/>
                <a:gd name="T42" fmla="*/ 2147483646 w 471"/>
                <a:gd name="T43" fmla="*/ 2147483646 h 400"/>
                <a:gd name="T44" fmla="*/ 2147483646 w 471"/>
                <a:gd name="T45" fmla="*/ 2147483646 h 400"/>
                <a:gd name="T46" fmla="*/ 2147483646 w 471"/>
                <a:gd name="T47" fmla="*/ 2147483646 h 400"/>
                <a:gd name="T48" fmla="*/ 2147483646 w 471"/>
                <a:gd name="T49" fmla="*/ 2147483646 h 400"/>
                <a:gd name="T50" fmla="*/ 2147483646 w 471"/>
                <a:gd name="T51" fmla="*/ 2147483646 h 400"/>
                <a:gd name="T52" fmla="*/ 2147483646 w 471"/>
                <a:gd name="T53" fmla="*/ 2147483646 h 400"/>
                <a:gd name="T54" fmla="*/ 0 w 471"/>
                <a:gd name="T55" fmla="*/ 2147483646 h 400"/>
                <a:gd name="T56" fmla="*/ 2147483646 w 471"/>
                <a:gd name="T57" fmla="*/ 2147483646 h 400"/>
                <a:gd name="T58" fmla="*/ 2147483646 w 471"/>
                <a:gd name="T59" fmla="*/ 2147483646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1" h="400">
                  <a:moveTo>
                    <a:pt x="20" y="294"/>
                  </a:moveTo>
                  <a:cubicBezTo>
                    <a:pt x="23" y="341"/>
                    <a:pt x="23" y="341"/>
                    <a:pt x="23" y="341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77" y="360"/>
                    <a:pt x="111" y="344"/>
                    <a:pt x="111" y="344"/>
                  </a:cubicBezTo>
                  <a:cubicBezTo>
                    <a:pt x="145" y="382"/>
                    <a:pt x="203" y="400"/>
                    <a:pt x="254" y="378"/>
                  </a:cubicBezTo>
                  <a:cubicBezTo>
                    <a:pt x="297" y="358"/>
                    <a:pt x="297" y="358"/>
                    <a:pt x="297" y="358"/>
                  </a:cubicBezTo>
                  <a:cubicBezTo>
                    <a:pt x="327" y="345"/>
                    <a:pt x="327" y="345"/>
                    <a:pt x="327" y="345"/>
                  </a:cubicBezTo>
                  <a:cubicBezTo>
                    <a:pt x="371" y="326"/>
                    <a:pt x="371" y="326"/>
                    <a:pt x="371" y="326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60" y="287"/>
                    <a:pt x="471" y="264"/>
                    <a:pt x="470" y="244"/>
                  </a:cubicBezTo>
                  <a:cubicBezTo>
                    <a:pt x="470" y="235"/>
                    <a:pt x="467" y="228"/>
                    <a:pt x="459" y="223"/>
                  </a:cubicBezTo>
                  <a:cubicBezTo>
                    <a:pt x="453" y="219"/>
                    <a:pt x="446" y="216"/>
                    <a:pt x="439" y="213"/>
                  </a:cubicBezTo>
                  <a:cubicBezTo>
                    <a:pt x="434" y="210"/>
                    <a:pt x="431" y="208"/>
                    <a:pt x="431" y="201"/>
                  </a:cubicBezTo>
                  <a:cubicBezTo>
                    <a:pt x="432" y="191"/>
                    <a:pt x="435" y="182"/>
                    <a:pt x="434" y="172"/>
                  </a:cubicBezTo>
                  <a:cubicBezTo>
                    <a:pt x="433" y="163"/>
                    <a:pt x="429" y="155"/>
                    <a:pt x="421" y="150"/>
                  </a:cubicBezTo>
                  <a:cubicBezTo>
                    <a:pt x="414" y="146"/>
                    <a:pt x="407" y="144"/>
                    <a:pt x="401" y="141"/>
                  </a:cubicBezTo>
                  <a:cubicBezTo>
                    <a:pt x="385" y="131"/>
                    <a:pt x="399" y="110"/>
                    <a:pt x="397" y="96"/>
                  </a:cubicBezTo>
                  <a:cubicBezTo>
                    <a:pt x="395" y="79"/>
                    <a:pt x="378" y="74"/>
                    <a:pt x="364" y="67"/>
                  </a:cubicBezTo>
                  <a:cubicBezTo>
                    <a:pt x="360" y="65"/>
                    <a:pt x="354" y="63"/>
                    <a:pt x="353" y="57"/>
                  </a:cubicBezTo>
                  <a:cubicBezTo>
                    <a:pt x="352" y="52"/>
                    <a:pt x="355" y="46"/>
                    <a:pt x="355" y="40"/>
                  </a:cubicBezTo>
                  <a:cubicBezTo>
                    <a:pt x="356" y="22"/>
                    <a:pt x="344" y="8"/>
                    <a:pt x="328" y="4"/>
                  </a:cubicBezTo>
                  <a:cubicBezTo>
                    <a:pt x="316" y="0"/>
                    <a:pt x="301" y="0"/>
                    <a:pt x="289" y="5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3" y="18"/>
                    <a:pt x="219" y="7"/>
                    <a:pt x="207" y="5"/>
                  </a:cubicBezTo>
                  <a:cubicBezTo>
                    <a:pt x="187" y="1"/>
                    <a:pt x="167" y="10"/>
                    <a:pt x="150" y="19"/>
                  </a:cubicBezTo>
                  <a:cubicBezTo>
                    <a:pt x="124" y="34"/>
                    <a:pt x="98" y="51"/>
                    <a:pt x="78" y="74"/>
                  </a:cubicBezTo>
                  <a:cubicBezTo>
                    <a:pt x="55" y="100"/>
                    <a:pt x="41" y="133"/>
                    <a:pt x="40" y="167"/>
                  </a:cubicBezTo>
                  <a:cubicBezTo>
                    <a:pt x="40" y="167"/>
                    <a:pt x="25" y="175"/>
                    <a:pt x="0" y="187"/>
                  </a:cubicBezTo>
                  <a:cubicBezTo>
                    <a:pt x="8" y="195"/>
                    <a:pt x="14" y="207"/>
                    <a:pt x="15" y="218"/>
                  </a:cubicBezTo>
                  <a:lnTo>
                    <a:pt x="20" y="29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 rot="766448">
              <a:off x="8744" y="5933"/>
              <a:ext cx="10" cy="10"/>
            </a:xfrm>
            <a:custGeom>
              <a:avLst/>
              <a:gdLst>
                <a:gd name="T0" fmla="*/ 2147483646 w 5"/>
                <a:gd name="T1" fmla="*/ 2147483646 h 6"/>
                <a:gd name="T2" fmla="*/ 0 w 5"/>
                <a:gd name="T3" fmla="*/ 0 h 6"/>
                <a:gd name="T4" fmla="*/ 0 w 5"/>
                <a:gd name="T5" fmla="*/ 2147483646 h 6"/>
                <a:gd name="T6" fmla="*/ 2147483646 w 5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FDB836">
                <a:alpha val="50195"/>
              </a:srgbClr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 rot="766448">
              <a:off x="8729" y="4455"/>
              <a:ext cx="678" cy="980"/>
            </a:xfrm>
            <a:custGeom>
              <a:avLst/>
              <a:gdLst>
                <a:gd name="T0" fmla="*/ 150 w 379"/>
                <a:gd name="T1" fmla="*/ 525 h 548"/>
                <a:gd name="T2" fmla="*/ 226 w 379"/>
                <a:gd name="T3" fmla="*/ 536 h 548"/>
                <a:gd name="T4" fmla="*/ 273 w 379"/>
                <a:gd name="T5" fmla="*/ 543 h 548"/>
                <a:gd name="T6" fmla="*/ 309 w 379"/>
                <a:gd name="T7" fmla="*/ 548 h 548"/>
                <a:gd name="T8" fmla="*/ 294 w 379"/>
                <a:gd name="T9" fmla="*/ 374 h 548"/>
                <a:gd name="T10" fmla="*/ 375 w 379"/>
                <a:gd name="T11" fmla="*/ 252 h 548"/>
                <a:gd name="T12" fmla="*/ 373 w 379"/>
                <a:gd name="T13" fmla="*/ 214 h 548"/>
                <a:gd name="T14" fmla="*/ 370 w 379"/>
                <a:gd name="T15" fmla="*/ 171 h 548"/>
                <a:gd name="T16" fmla="*/ 367 w 379"/>
                <a:gd name="T17" fmla="*/ 124 h 548"/>
                <a:gd name="T18" fmla="*/ 362 w 379"/>
                <a:gd name="T19" fmla="*/ 48 h 548"/>
                <a:gd name="T20" fmla="*/ 322 w 379"/>
                <a:gd name="T21" fmla="*/ 2 h 548"/>
                <a:gd name="T22" fmla="*/ 299 w 379"/>
                <a:gd name="T23" fmla="*/ 7 h 548"/>
                <a:gd name="T24" fmla="*/ 282 w 379"/>
                <a:gd name="T25" fmla="*/ 23 h 548"/>
                <a:gd name="T26" fmla="*/ 268 w 379"/>
                <a:gd name="T27" fmla="*/ 23 h 548"/>
                <a:gd name="T28" fmla="*/ 247 w 379"/>
                <a:gd name="T29" fmla="*/ 13 h 548"/>
                <a:gd name="T30" fmla="*/ 222 w 379"/>
                <a:gd name="T31" fmla="*/ 14 h 548"/>
                <a:gd name="T32" fmla="*/ 206 w 379"/>
                <a:gd name="T33" fmla="*/ 30 h 548"/>
                <a:gd name="T34" fmla="*/ 188 w 379"/>
                <a:gd name="T35" fmla="*/ 35 h 548"/>
                <a:gd name="T36" fmla="*/ 170 w 379"/>
                <a:gd name="T37" fmla="*/ 24 h 548"/>
                <a:gd name="T38" fmla="*/ 146 w 379"/>
                <a:gd name="T39" fmla="*/ 20 h 548"/>
                <a:gd name="T40" fmla="*/ 128 w 379"/>
                <a:gd name="T41" fmla="*/ 35 h 548"/>
                <a:gd name="T42" fmla="*/ 112 w 379"/>
                <a:gd name="T43" fmla="*/ 48 h 548"/>
                <a:gd name="T44" fmla="*/ 100 w 379"/>
                <a:gd name="T45" fmla="*/ 44 h 548"/>
                <a:gd name="T46" fmla="*/ 56 w 379"/>
                <a:gd name="T47" fmla="*/ 46 h 548"/>
                <a:gd name="T48" fmla="*/ 38 w 379"/>
                <a:gd name="T49" fmla="*/ 90 h 548"/>
                <a:gd name="T50" fmla="*/ 42 w 379"/>
                <a:gd name="T51" fmla="*/ 148 h 548"/>
                <a:gd name="T52" fmla="*/ 20 w 379"/>
                <a:gd name="T53" fmla="*/ 149 h 548"/>
                <a:gd name="T54" fmla="*/ 1 w 379"/>
                <a:gd name="T55" fmla="*/ 189 h 548"/>
                <a:gd name="T56" fmla="*/ 7 w 379"/>
                <a:gd name="T57" fmla="*/ 254 h 548"/>
                <a:gd name="T58" fmla="*/ 18 w 379"/>
                <a:gd name="T59" fmla="*/ 304 h 548"/>
                <a:gd name="T60" fmla="*/ 43 w 379"/>
                <a:gd name="T61" fmla="*/ 345 h 548"/>
                <a:gd name="T62" fmla="*/ 104 w 379"/>
                <a:gd name="T63" fmla="*/ 380 h 548"/>
                <a:gd name="T64" fmla="*/ 118 w 379"/>
                <a:gd name="T65" fmla="*/ 532 h 548"/>
                <a:gd name="T66" fmla="*/ 150 w 379"/>
                <a:gd name="T67" fmla="*/ 52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548">
                  <a:moveTo>
                    <a:pt x="150" y="525"/>
                  </a:moveTo>
                  <a:cubicBezTo>
                    <a:pt x="226" y="536"/>
                    <a:pt x="226" y="536"/>
                    <a:pt x="226" y="536"/>
                  </a:cubicBezTo>
                  <a:cubicBezTo>
                    <a:pt x="273" y="543"/>
                    <a:pt x="273" y="543"/>
                    <a:pt x="273" y="543"/>
                  </a:cubicBezTo>
                  <a:cubicBezTo>
                    <a:pt x="309" y="548"/>
                    <a:pt x="309" y="548"/>
                    <a:pt x="309" y="548"/>
                  </a:cubicBezTo>
                  <a:cubicBezTo>
                    <a:pt x="301" y="451"/>
                    <a:pt x="294" y="374"/>
                    <a:pt x="294" y="374"/>
                  </a:cubicBezTo>
                  <a:cubicBezTo>
                    <a:pt x="342" y="355"/>
                    <a:pt x="379" y="307"/>
                    <a:pt x="375" y="252"/>
                  </a:cubicBezTo>
                  <a:cubicBezTo>
                    <a:pt x="373" y="214"/>
                    <a:pt x="373" y="214"/>
                    <a:pt x="373" y="214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1" y="26"/>
                    <a:pt x="342" y="7"/>
                    <a:pt x="322" y="2"/>
                  </a:cubicBezTo>
                  <a:cubicBezTo>
                    <a:pt x="313" y="0"/>
                    <a:pt x="306" y="1"/>
                    <a:pt x="299" y="7"/>
                  </a:cubicBezTo>
                  <a:cubicBezTo>
                    <a:pt x="293" y="12"/>
                    <a:pt x="288" y="18"/>
                    <a:pt x="282" y="23"/>
                  </a:cubicBezTo>
                  <a:cubicBezTo>
                    <a:pt x="277" y="27"/>
                    <a:pt x="274" y="26"/>
                    <a:pt x="268" y="23"/>
                  </a:cubicBezTo>
                  <a:cubicBezTo>
                    <a:pt x="261" y="19"/>
                    <a:pt x="254" y="15"/>
                    <a:pt x="247" y="13"/>
                  </a:cubicBezTo>
                  <a:cubicBezTo>
                    <a:pt x="238" y="10"/>
                    <a:pt x="229" y="10"/>
                    <a:pt x="222" y="14"/>
                  </a:cubicBezTo>
                  <a:cubicBezTo>
                    <a:pt x="215" y="19"/>
                    <a:pt x="211" y="25"/>
                    <a:pt x="206" y="30"/>
                  </a:cubicBezTo>
                  <a:cubicBezTo>
                    <a:pt x="201" y="35"/>
                    <a:pt x="195" y="37"/>
                    <a:pt x="188" y="35"/>
                  </a:cubicBezTo>
                  <a:cubicBezTo>
                    <a:pt x="181" y="33"/>
                    <a:pt x="176" y="28"/>
                    <a:pt x="170" y="24"/>
                  </a:cubicBezTo>
                  <a:cubicBezTo>
                    <a:pt x="163" y="20"/>
                    <a:pt x="154" y="18"/>
                    <a:pt x="146" y="20"/>
                  </a:cubicBezTo>
                  <a:cubicBezTo>
                    <a:pt x="139" y="23"/>
                    <a:pt x="133" y="30"/>
                    <a:pt x="128" y="35"/>
                  </a:cubicBezTo>
                  <a:cubicBezTo>
                    <a:pt x="123" y="39"/>
                    <a:pt x="118" y="46"/>
                    <a:pt x="112" y="48"/>
                  </a:cubicBezTo>
                  <a:cubicBezTo>
                    <a:pt x="108" y="50"/>
                    <a:pt x="103" y="46"/>
                    <a:pt x="100" y="44"/>
                  </a:cubicBezTo>
                  <a:cubicBezTo>
                    <a:pt x="86" y="35"/>
                    <a:pt x="69" y="35"/>
                    <a:pt x="56" y="46"/>
                  </a:cubicBezTo>
                  <a:cubicBezTo>
                    <a:pt x="45" y="56"/>
                    <a:pt x="37" y="74"/>
                    <a:pt x="38" y="90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35" y="146"/>
                    <a:pt x="27" y="146"/>
                    <a:pt x="20" y="149"/>
                  </a:cubicBezTo>
                  <a:cubicBezTo>
                    <a:pt x="6" y="156"/>
                    <a:pt x="2" y="174"/>
                    <a:pt x="1" y="189"/>
                  </a:cubicBezTo>
                  <a:cubicBezTo>
                    <a:pt x="0" y="210"/>
                    <a:pt x="3" y="232"/>
                    <a:pt x="7" y="254"/>
                  </a:cubicBezTo>
                  <a:cubicBezTo>
                    <a:pt x="9" y="271"/>
                    <a:pt x="12" y="288"/>
                    <a:pt x="18" y="304"/>
                  </a:cubicBezTo>
                  <a:cubicBezTo>
                    <a:pt x="23" y="319"/>
                    <a:pt x="31" y="334"/>
                    <a:pt x="43" y="345"/>
                  </a:cubicBezTo>
                  <a:cubicBezTo>
                    <a:pt x="60" y="361"/>
                    <a:pt x="83" y="371"/>
                    <a:pt x="104" y="380"/>
                  </a:cubicBezTo>
                  <a:cubicBezTo>
                    <a:pt x="104" y="380"/>
                    <a:pt x="111" y="446"/>
                    <a:pt x="118" y="532"/>
                  </a:cubicBezTo>
                  <a:cubicBezTo>
                    <a:pt x="128" y="526"/>
                    <a:pt x="140" y="523"/>
                    <a:pt x="150" y="525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rot="766448">
              <a:off x="7774" y="5995"/>
              <a:ext cx="1948" cy="1075"/>
            </a:xfrm>
            <a:custGeom>
              <a:avLst/>
              <a:gdLst>
                <a:gd name="T0" fmla="*/ 582 w 1090"/>
                <a:gd name="T1" fmla="*/ 33 h 601"/>
                <a:gd name="T2" fmla="*/ 467 w 1090"/>
                <a:gd name="T3" fmla="*/ 0 h 601"/>
                <a:gd name="T4" fmla="*/ 452 w 1090"/>
                <a:gd name="T5" fmla="*/ 89 h 601"/>
                <a:gd name="T6" fmla="*/ 419 w 1090"/>
                <a:gd name="T7" fmla="*/ 218 h 601"/>
                <a:gd name="T8" fmla="*/ 378 w 1090"/>
                <a:gd name="T9" fmla="*/ 360 h 601"/>
                <a:gd name="T10" fmla="*/ 82 w 1090"/>
                <a:gd name="T11" fmla="*/ 82 h 601"/>
                <a:gd name="T12" fmla="*/ 80 w 1090"/>
                <a:gd name="T13" fmla="*/ 84 h 601"/>
                <a:gd name="T14" fmla="*/ 0 w 1090"/>
                <a:gd name="T15" fmla="*/ 139 h 601"/>
                <a:gd name="T16" fmla="*/ 163 w 1090"/>
                <a:gd name="T17" fmla="*/ 324 h 601"/>
                <a:gd name="T18" fmla="*/ 359 w 1090"/>
                <a:gd name="T19" fmla="*/ 464 h 601"/>
                <a:gd name="T20" fmla="*/ 581 w 1090"/>
                <a:gd name="T21" fmla="*/ 556 h 601"/>
                <a:gd name="T22" fmla="*/ 818 w 1090"/>
                <a:gd name="T23" fmla="*/ 597 h 601"/>
                <a:gd name="T24" fmla="*/ 1090 w 1090"/>
                <a:gd name="T25" fmla="*/ 576 h 601"/>
                <a:gd name="T26" fmla="*/ 1070 w 1090"/>
                <a:gd name="T27" fmla="*/ 478 h 601"/>
                <a:gd name="T28" fmla="*/ 1066 w 1090"/>
                <a:gd name="T29" fmla="*/ 479 h 601"/>
                <a:gd name="T30" fmla="*/ 1066 w 1090"/>
                <a:gd name="T31" fmla="*/ 478 h 601"/>
                <a:gd name="T32" fmla="*/ 758 w 1090"/>
                <a:gd name="T33" fmla="*/ 491 h 601"/>
                <a:gd name="T34" fmla="*/ 591 w 1090"/>
                <a:gd name="T35" fmla="*/ 455 h 601"/>
                <a:gd name="T36" fmla="*/ 644 w 1090"/>
                <a:gd name="T37" fmla="*/ 187 h 601"/>
                <a:gd name="T38" fmla="*/ 664 w 1090"/>
                <a:gd name="T39" fmla="*/ 28 h 601"/>
                <a:gd name="T40" fmla="*/ 582 w 1090"/>
                <a:gd name="T41" fmla="*/ 33 h 601"/>
                <a:gd name="T42" fmla="*/ 582 w 1090"/>
                <a:gd name="T43" fmla="*/ 3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0" h="601">
                  <a:moveTo>
                    <a:pt x="582" y="33"/>
                  </a:moveTo>
                  <a:cubicBezTo>
                    <a:pt x="506" y="28"/>
                    <a:pt x="476" y="14"/>
                    <a:pt x="467" y="0"/>
                  </a:cubicBezTo>
                  <a:cubicBezTo>
                    <a:pt x="466" y="30"/>
                    <a:pt x="459" y="60"/>
                    <a:pt x="452" y="89"/>
                  </a:cubicBezTo>
                  <a:cubicBezTo>
                    <a:pt x="442" y="133"/>
                    <a:pt x="431" y="176"/>
                    <a:pt x="419" y="218"/>
                  </a:cubicBezTo>
                  <a:cubicBezTo>
                    <a:pt x="406" y="266"/>
                    <a:pt x="392" y="313"/>
                    <a:pt x="378" y="360"/>
                  </a:cubicBezTo>
                  <a:cubicBezTo>
                    <a:pt x="263" y="291"/>
                    <a:pt x="162" y="197"/>
                    <a:pt x="82" y="82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7" y="207"/>
                    <a:pt x="102" y="269"/>
                    <a:pt x="163" y="324"/>
                  </a:cubicBezTo>
                  <a:cubicBezTo>
                    <a:pt x="223" y="378"/>
                    <a:pt x="289" y="425"/>
                    <a:pt x="359" y="464"/>
                  </a:cubicBezTo>
                  <a:cubicBezTo>
                    <a:pt x="429" y="503"/>
                    <a:pt x="504" y="534"/>
                    <a:pt x="581" y="556"/>
                  </a:cubicBezTo>
                  <a:cubicBezTo>
                    <a:pt x="658" y="579"/>
                    <a:pt x="738" y="592"/>
                    <a:pt x="818" y="597"/>
                  </a:cubicBezTo>
                  <a:cubicBezTo>
                    <a:pt x="909" y="601"/>
                    <a:pt x="1001" y="595"/>
                    <a:pt x="1090" y="576"/>
                  </a:cubicBezTo>
                  <a:cubicBezTo>
                    <a:pt x="1070" y="478"/>
                    <a:pt x="1070" y="478"/>
                    <a:pt x="1070" y="478"/>
                  </a:cubicBezTo>
                  <a:cubicBezTo>
                    <a:pt x="1069" y="479"/>
                    <a:pt x="1067" y="479"/>
                    <a:pt x="1066" y="479"/>
                  </a:cubicBezTo>
                  <a:cubicBezTo>
                    <a:pt x="1066" y="478"/>
                    <a:pt x="1066" y="478"/>
                    <a:pt x="1066" y="478"/>
                  </a:cubicBezTo>
                  <a:cubicBezTo>
                    <a:pt x="965" y="499"/>
                    <a:pt x="860" y="503"/>
                    <a:pt x="758" y="491"/>
                  </a:cubicBezTo>
                  <a:cubicBezTo>
                    <a:pt x="701" y="484"/>
                    <a:pt x="645" y="472"/>
                    <a:pt x="591" y="455"/>
                  </a:cubicBezTo>
                  <a:cubicBezTo>
                    <a:pt x="610" y="366"/>
                    <a:pt x="628" y="277"/>
                    <a:pt x="644" y="187"/>
                  </a:cubicBezTo>
                  <a:cubicBezTo>
                    <a:pt x="653" y="135"/>
                    <a:pt x="663" y="81"/>
                    <a:pt x="664" y="28"/>
                  </a:cubicBezTo>
                  <a:cubicBezTo>
                    <a:pt x="632" y="35"/>
                    <a:pt x="601" y="34"/>
                    <a:pt x="582" y="33"/>
                  </a:cubicBezTo>
                  <a:cubicBezTo>
                    <a:pt x="506" y="28"/>
                    <a:pt x="601" y="34"/>
                    <a:pt x="582" y="3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rot="766448">
              <a:off x="8684" y="5425"/>
              <a:ext cx="905" cy="700"/>
            </a:xfrm>
            <a:custGeom>
              <a:avLst/>
              <a:gdLst>
                <a:gd name="T0" fmla="*/ 2147483646 w 507"/>
                <a:gd name="T1" fmla="*/ 2147483646 h 393"/>
                <a:gd name="T2" fmla="*/ 2147483646 w 507"/>
                <a:gd name="T3" fmla="*/ 2147483646 h 393"/>
                <a:gd name="T4" fmla="*/ 2147483646 w 507"/>
                <a:gd name="T5" fmla="*/ 2147483646 h 393"/>
                <a:gd name="T6" fmla="*/ 2147483646 w 507"/>
                <a:gd name="T7" fmla="*/ 2147483646 h 393"/>
                <a:gd name="T8" fmla="*/ 2147483646 w 507"/>
                <a:gd name="T9" fmla="*/ 2147483646 h 393"/>
                <a:gd name="T10" fmla="*/ 2147483646 w 507"/>
                <a:gd name="T11" fmla="*/ 2147483646 h 393"/>
                <a:gd name="T12" fmla="*/ 2147483646 w 507"/>
                <a:gd name="T13" fmla="*/ 2147483646 h 393"/>
                <a:gd name="T14" fmla="*/ 2147483646 w 507"/>
                <a:gd name="T15" fmla="*/ 2147483646 h 393"/>
                <a:gd name="T16" fmla="*/ 2147483646 w 507"/>
                <a:gd name="T17" fmla="*/ 2147483646 h 393"/>
                <a:gd name="T18" fmla="*/ 2147483646 w 507"/>
                <a:gd name="T19" fmla="*/ 2147483646 h 393"/>
                <a:gd name="T20" fmla="*/ 2147483646 w 507"/>
                <a:gd name="T21" fmla="*/ 2147483646 h 393"/>
                <a:gd name="T22" fmla="*/ 2147483646 w 507"/>
                <a:gd name="T23" fmla="*/ 2147483646 h 393"/>
                <a:gd name="T24" fmla="*/ 2147483646 w 507"/>
                <a:gd name="T25" fmla="*/ 2147483646 h 393"/>
                <a:gd name="T26" fmla="*/ 2147483646 w 507"/>
                <a:gd name="T27" fmla="*/ 2147483646 h 393"/>
                <a:gd name="T28" fmla="*/ 2147483646 w 507"/>
                <a:gd name="T29" fmla="*/ 2147483646 h 393"/>
                <a:gd name="T30" fmla="*/ 2147483646 w 507"/>
                <a:gd name="T31" fmla="*/ 2147483646 h 393"/>
                <a:gd name="T32" fmla="*/ 2147483646 w 507"/>
                <a:gd name="T33" fmla="*/ 2147483646 h 393"/>
                <a:gd name="T34" fmla="*/ 2147483646 w 507"/>
                <a:gd name="T35" fmla="*/ 2147483646 h 393"/>
                <a:gd name="T36" fmla="*/ 2147483646 w 507"/>
                <a:gd name="T37" fmla="*/ 2147483646 h 393"/>
                <a:gd name="T38" fmla="*/ 2147483646 w 507"/>
                <a:gd name="T39" fmla="*/ 2147483646 h 393"/>
                <a:gd name="T40" fmla="*/ 2147483646 w 507"/>
                <a:gd name="T41" fmla="*/ 2147483646 h 393"/>
                <a:gd name="T42" fmla="*/ 2147483646 w 507"/>
                <a:gd name="T43" fmla="*/ 2147483646 h 393"/>
                <a:gd name="T44" fmla="*/ 2147483646 w 507"/>
                <a:gd name="T45" fmla="*/ 2147483646 h 393"/>
                <a:gd name="T46" fmla="*/ 2147483646 w 507"/>
                <a:gd name="T47" fmla="*/ 2147483646 h 393"/>
                <a:gd name="T48" fmla="*/ 2147483646 w 507"/>
                <a:gd name="T49" fmla="*/ 2147483646 h 393"/>
                <a:gd name="T50" fmla="*/ 2147483646 w 507"/>
                <a:gd name="T51" fmla="*/ 2147483646 h 393"/>
                <a:gd name="T52" fmla="*/ 2147483646 w 507"/>
                <a:gd name="T53" fmla="*/ 2147483646 h 393"/>
                <a:gd name="T54" fmla="*/ 2147483646 w 507"/>
                <a:gd name="T55" fmla="*/ 2147483646 h 393"/>
                <a:gd name="T56" fmla="*/ 2147483646 w 507"/>
                <a:gd name="T57" fmla="*/ 2147483646 h 393"/>
                <a:gd name="T58" fmla="*/ 2147483646 w 507"/>
                <a:gd name="T59" fmla="*/ 2147483646 h 393"/>
                <a:gd name="T60" fmla="*/ 2147483646 w 507"/>
                <a:gd name="T61" fmla="*/ 2147483646 h 393"/>
                <a:gd name="T62" fmla="*/ 2147483646 w 507"/>
                <a:gd name="T63" fmla="*/ 2147483646 h 393"/>
                <a:gd name="T64" fmla="*/ 2147483646 w 507"/>
                <a:gd name="T65" fmla="*/ 2147483646 h 393"/>
                <a:gd name="T66" fmla="*/ 2147483646 w 507"/>
                <a:gd name="T67" fmla="*/ 2147483646 h 393"/>
                <a:gd name="T68" fmla="*/ 2147483646 w 507"/>
                <a:gd name="T69" fmla="*/ 2147483646 h 393"/>
                <a:gd name="T70" fmla="*/ 2147483646 w 507"/>
                <a:gd name="T71" fmla="*/ 2147483646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7" h="393">
                  <a:moveTo>
                    <a:pt x="462" y="244"/>
                  </a:moveTo>
                  <a:cubicBezTo>
                    <a:pt x="483" y="202"/>
                    <a:pt x="483" y="202"/>
                    <a:pt x="483" y="202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433" y="144"/>
                    <a:pt x="379" y="138"/>
                    <a:pt x="379" y="138"/>
                  </a:cubicBezTo>
                  <a:cubicBezTo>
                    <a:pt x="371" y="87"/>
                    <a:pt x="331" y="41"/>
                    <a:pt x="276" y="33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3" y="0"/>
                    <a:pt x="30" y="14"/>
                    <a:pt x="21" y="32"/>
                  </a:cubicBezTo>
                  <a:cubicBezTo>
                    <a:pt x="17" y="40"/>
                    <a:pt x="17" y="47"/>
                    <a:pt x="21" y="56"/>
                  </a:cubicBezTo>
                  <a:cubicBezTo>
                    <a:pt x="24" y="63"/>
                    <a:pt x="30" y="69"/>
                    <a:pt x="33" y="76"/>
                  </a:cubicBezTo>
                  <a:cubicBezTo>
                    <a:pt x="36" y="81"/>
                    <a:pt x="35" y="84"/>
                    <a:pt x="31" y="89"/>
                  </a:cubicBezTo>
                  <a:cubicBezTo>
                    <a:pt x="26" y="95"/>
                    <a:pt x="21" y="100"/>
                    <a:pt x="17" y="106"/>
                  </a:cubicBezTo>
                  <a:cubicBezTo>
                    <a:pt x="13" y="114"/>
                    <a:pt x="9" y="123"/>
                    <a:pt x="12" y="131"/>
                  </a:cubicBezTo>
                  <a:cubicBezTo>
                    <a:pt x="14" y="139"/>
                    <a:pt x="20" y="145"/>
                    <a:pt x="24" y="152"/>
                  </a:cubicBezTo>
                  <a:cubicBezTo>
                    <a:pt x="28" y="158"/>
                    <a:pt x="29" y="164"/>
                    <a:pt x="25" y="171"/>
                  </a:cubicBezTo>
                  <a:cubicBezTo>
                    <a:pt x="22" y="176"/>
                    <a:pt x="16" y="181"/>
                    <a:pt x="11" y="186"/>
                  </a:cubicBezTo>
                  <a:cubicBezTo>
                    <a:pt x="6" y="192"/>
                    <a:pt x="2" y="199"/>
                    <a:pt x="2" y="207"/>
                  </a:cubicBezTo>
                  <a:cubicBezTo>
                    <a:pt x="3" y="215"/>
                    <a:pt x="8" y="222"/>
                    <a:pt x="12" y="229"/>
                  </a:cubicBezTo>
                  <a:cubicBezTo>
                    <a:pt x="16" y="234"/>
                    <a:pt x="21" y="240"/>
                    <a:pt x="22" y="246"/>
                  </a:cubicBezTo>
                  <a:cubicBezTo>
                    <a:pt x="23" y="251"/>
                    <a:pt x="19" y="255"/>
                    <a:pt x="16" y="258"/>
                  </a:cubicBezTo>
                  <a:cubicBezTo>
                    <a:pt x="4" y="270"/>
                    <a:pt x="0" y="287"/>
                    <a:pt x="9" y="302"/>
                  </a:cubicBezTo>
                  <a:cubicBezTo>
                    <a:pt x="16" y="315"/>
                    <a:pt x="32" y="326"/>
                    <a:pt x="48" y="329"/>
                  </a:cubicBezTo>
                  <a:cubicBezTo>
                    <a:pt x="58" y="330"/>
                    <a:pt x="58" y="330"/>
                    <a:pt x="58" y="330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5" y="338"/>
                    <a:pt x="52" y="349"/>
                    <a:pt x="58" y="358"/>
                  </a:cubicBezTo>
                  <a:cubicBezTo>
                    <a:pt x="59" y="361"/>
                    <a:pt x="62" y="363"/>
                    <a:pt x="64" y="365"/>
                  </a:cubicBezTo>
                  <a:cubicBezTo>
                    <a:pt x="72" y="372"/>
                    <a:pt x="82" y="376"/>
                    <a:pt x="92" y="379"/>
                  </a:cubicBezTo>
                  <a:cubicBezTo>
                    <a:pt x="108" y="384"/>
                    <a:pt x="126" y="387"/>
                    <a:pt x="143" y="389"/>
                  </a:cubicBezTo>
                  <a:cubicBezTo>
                    <a:pt x="164" y="391"/>
                    <a:pt x="186" y="393"/>
                    <a:pt x="207" y="392"/>
                  </a:cubicBezTo>
                  <a:cubicBezTo>
                    <a:pt x="234" y="391"/>
                    <a:pt x="261" y="386"/>
                    <a:pt x="286" y="375"/>
                  </a:cubicBezTo>
                  <a:cubicBezTo>
                    <a:pt x="310" y="364"/>
                    <a:pt x="330" y="346"/>
                    <a:pt x="345" y="324"/>
                  </a:cubicBezTo>
                  <a:cubicBezTo>
                    <a:pt x="345" y="324"/>
                    <a:pt x="377" y="328"/>
                    <a:pt x="424" y="334"/>
                  </a:cubicBezTo>
                  <a:cubicBezTo>
                    <a:pt x="424" y="326"/>
                    <a:pt x="425" y="319"/>
                    <a:pt x="428" y="313"/>
                  </a:cubicBezTo>
                  <a:lnTo>
                    <a:pt x="462" y="24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rot="766448">
              <a:off x="10507" y="3947"/>
              <a:ext cx="1175" cy="1650"/>
            </a:xfrm>
            <a:custGeom>
              <a:avLst/>
              <a:gdLst>
                <a:gd name="T0" fmla="*/ 2147483646 w 657"/>
                <a:gd name="T1" fmla="*/ 2147483646 h 923"/>
                <a:gd name="T2" fmla="*/ 2147483646 w 657"/>
                <a:gd name="T3" fmla="*/ 2147483646 h 923"/>
                <a:gd name="T4" fmla="*/ 2147483646 w 657"/>
                <a:gd name="T5" fmla="*/ 2147483646 h 923"/>
                <a:gd name="T6" fmla="*/ 2147483646 w 657"/>
                <a:gd name="T7" fmla="*/ 2147483646 h 923"/>
                <a:gd name="T8" fmla="*/ 2147483646 w 657"/>
                <a:gd name="T9" fmla="*/ 2147483646 h 923"/>
                <a:gd name="T10" fmla="*/ 2147483646 w 657"/>
                <a:gd name="T11" fmla="*/ 2147483646 h 923"/>
                <a:gd name="T12" fmla="*/ 2147483646 w 657"/>
                <a:gd name="T13" fmla="*/ 2147483646 h 923"/>
                <a:gd name="T14" fmla="*/ 2147483646 w 657"/>
                <a:gd name="T15" fmla="*/ 2147483646 h 923"/>
                <a:gd name="T16" fmla="*/ 2147483646 w 657"/>
                <a:gd name="T17" fmla="*/ 2147483646 h 923"/>
                <a:gd name="T18" fmla="*/ 2147483646 w 657"/>
                <a:gd name="T19" fmla="*/ 2147483646 h 923"/>
                <a:gd name="T20" fmla="*/ 2147483646 w 657"/>
                <a:gd name="T21" fmla="*/ 2147483646 h 923"/>
                <a:gd name="T22" fmla="*/ 2147483646 w 657"/>
                <a:gd name="T23" fmla="*/ 2147483646 h 923"/>
                <a:gd name="T24" fmla="*/ 2147483646 w 657"/>
                <a:gd name="T25" fmla="*/ 0 h 923"/>
                <a:gd name="T26" fmla="*/ 2147483646 w 657"/>
                <a:gd name="T27" fmla="*/ 2147483646 h 923"/>
                <a:gd name="T28" fmla="*/ 2147483646 w 657"/>
                <a:gd name="T29" fmla="*/ 2147483646 h 923"/>
                <a:gd name="T30" fmla="*/ 2147483646 w 657"/>
                <a:gd name="T31" fmla="*/ 2147483646 h 923"/>
                <a:gd name="T32" fmla="*/ 2147483646 w 657"/>
                <a:gd name="T33" fmla="*/ 2147483646 h 923"/>
                <a:gd name="T34" fmla="*/ 0 w 657"/>
                <a:gd name="T35" fmla="*/ 2147483646 h 923"/>
                <a:gd name="T36" fmla="*/ 2147483646 w 657"/>
                <a:gd name="T37" fmla="*/ 2147483646 h 923"/>
                <a:gd name="T38" fmla="*/ 2147483646 w 657"/>
                <a:gd name="T39" fmla="*/ 2147483646 h 9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57" h="923">
                  <a:moveTo>
                    <a:pt x="114" y="720"/>
                  </a:moveTo>
                  <a:cubicBezTo>
                    <a:pt x="143" y="747"/>
                    <a:pt x="155" y="768"/>
                    <a:pt x="158" y="783"/>
                  </a:cubicBezTo>
                  <a:cubicBezTo>
                    <a:pt x="167" y="769"/>
                    <a:pt x="176" y="755"/>
                    <a:pt x="186" y="742"/>
                  </a:cubicBezTo>
                  <a:cubicBezTo>
                    <a:pt x="195" y="730"/>
                    <a:pt x="205" y="719"/>
                    <a:pt x="216" y="707"/>
                  </a:cubicBezTo>
                  <a:cubicBezTo>
                    <a:pt x="243" y="677"/>
                    <a:pt x="273" y="647"/>
                    <a:pt x="302" y="617"/>
                  </a:cubicBezTo>
                  <a:cubicBezTo>
                    <a:pt x="347" y="572"/>
                    <a:pt x="394" y="528"/>
                    <a:pt x="440" y="484"/>
                  </a:cubicBezTo>
                  <a:cubicBezTo>
                    <a:pt x="486" y="568"/>
                    <a:pt x="520" y="660"/>
                    <a:pt x="539" y="755"/>
                  </a:cubicBezTo>
                  <a:cubicBezTo>
                    <a:pt x="550" y="810"/>
                    <a:pt x="556" y="866"/>
                    <a:pt x="557" y="923"/>
                  </a:cubicBezTo>
                  <a:cubicBezTo>
                    <a:pt x="657" y="920"/>
                    <a:pt x="657" y="920"/>
                    <a:pt x="657" y="920"/>
                  </a:cubicBezTo>
                  <a:cubicBezTo>
                    <a:pt x="655" y="819"/>
                    <a:pt x="638" y="719"/>
                    <a:pt x="608" y="622"/>
                  </a:cubicBezTo>
                  <a:cubicBezTo>
                    <a:pt x="579" y="531"/>
                    <a:pt x="538" y="444"/>
                    <a:pt x="486" y="364"/>
                  </a:cubicBezTo>
                  <a:cubicBezTo>
                    <a:pt x="434" y="285"/>
                    <a:pt x="372" y="212"/>
                    <a:pt x="301" y="149"/>
                  </a:cubicBezTo>
                  <a:cubicBezTo>
                    <a:pt x="235" y="91"/>
                    <a:pt x="162" y="40"/>
                    <a:pt x="84" y="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139" y="141"/>
                    <a:pt x="229" y="211"/>
                    <a:pt x="304" y="293"/>
                  </a:cubicBezTo>
                  <a:cubicBezTo>
                    <a:pt x="245" y="359"/>
                    <a:pt x="185" y="426"/>
                    <a:pt x="127" y="494"/>
                  </a:cubicBezTo>
                  <a:cubicBezTo>
                    <a:pt x="85" y="543"/>
                    <a:pt x="42" y="593"/>
                    <a:pt x="10" y="649"/>
                  </a:cubicBezTo>
                  <a:cubicBezTo>
                    <a:pt x="6" y="655"/>
                    <a:pt x="3" y="661"/>
                    <a:pt x="0" y="667"/>
                  </a:cubicBezTo>
                  <a:cubicBezTo>
                    <a:pt x="51" y="671"/>
                    <a:pt x="94" y="701"/>
                    <a:pt x="114" y="720"/>
                  </a:cubicBezTo>
                  <a:cubicBezTo>
                    <a:pt x="143" y="747"/>
                    <a:pt x="94" y="701"/>
                    <a:pt x="114" y="72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rot="766448">
              <a:off x="9414" y="5504"/>
              <a:ext cx="798" cy="983"/>
            </a:xfrm>
            <a:custGeom>
              <a:avLst/>
              <a:gdLst>
                <a:gd name="T0" fmla="*/ 2147483646 w 446"/>
                <a:gd name="T1" fmla="*/ 2147483646 h 551"/>
                <a:gd name="T2" fmla="*/ 2147483646 w 446"/>
                <a:gd name="T3" fmla="*/ 2147483646 h 551"/>
                <a:gd name="T4" fmla="*/ 2147483646 w 446"/>
                <a:gd name="T5" fmla="*/ 2147483646 h 551"/>
                <a:gd name="T6" fmla="*/ 2147483646 w 446"/>
                <a:gd name="T7" fmla="*/ 2147483646 h 551"/>
                <a:gd name="T8" fmla="*/ 2147483646 w 446"/>
                <a:gd name="T9" fmla="*/ 2147483646 h 551"/>
                <a:gd name="T10" fmla="*/ 2147483646 w 446"/>
                <a:gd name="T11" fmla="*/ 2147483646 h 551"/>
                <a:gd name="T12" fmla="*/ 2147483646 w 446"/>
                <a:gd name="T13" fmla="*/ 2147483646 h 551"/>
                <a:gd name="T14" fmla="*/ 2147483646 w 446"/>
                <a:gd name="T15" fmla="*/ 0 h 551"/>
                <a:gd name="T16" fmla="*/ 2147483646 w 446"/>
                <a:gd name="T17" fmla="*/ 2147483646 h 551"/>
                <a:gd name="T18" fmla="*/ 2147483646 w 446"/>
                <a:gd name="T19" fmla="*/ 2147483646 h 551"/>
                <a:gd name="T20" fmla="*/ 2147483646 w 446"/>
                <a:gd name="T21" fmla="*/ 2147483646 h 551"/>
                <a:gd name="T22" fmla="*/ 2147483646 w 446"/>
                <a:gd name="T23" fmla="*/ 2147483646 h 551"/>
                <a:gd name="T24" fmla="*/ 2147483646 w 446"/>
                <a:gd name="T25" fmla="*/ 2147483646 h 551"/>
                <a:gd name="T26" fmla="*/ 2147483646 w 446"/>
                <a:gd name="T27" fmla="*/ 2147483646 h 551"/>
                <a:gd name="T28" fmla="*/ 2147483646 w 446"/>
                <a:gd name="T29" fmla="*/ 2147483646 h 551"/>
                <a:gd name="T30" fmla="*/ 2147483646 w 446"/>
                <a:gd name="T31" fmla="*/ 2147483646 h 551"/>
                <a:gd name="T32" fmla="*/ 2147483646 w 446"/>
                <a:gd name="T33" fmla="*/ 2147483646 h 551"/>
                <a:gd name="T34" fmla="*/ 2147483646 w 446"/>
                <a:gd name="T35" fmla="*/ 2147483646 h 551"/>
                <a:gd name="T36" fmla="*/ 2147483646 w 446"/>
                <a:gd name="T37" fmla="*/ 2147483646 h 551"/>
                <a:gd name="T38" fmla="*/ 2147483646 w 446"/>
                <a:gd name="T39" fmla="*/ 2147483646 h 551"/>
                <a:gd name="T40" fmla="*/ 2147483646 w 446"/>
                <a:gd name="T41" fmla="*/ 2147483646 h 551"/>
                <a:gd name="T42" fmla="*/ 2147483646 w 446"/>
                <a:gd name="T43" fmla="*/ 2147483646 h 551"/>
                <a:gd name="T44" fmla="*/ 2147483646 w 446"/>
                <a:gd name="T45" fmla="*/ 2147483646 h 551"/>
                <a:gd name="T46" fmla="*/ 2147483646 w 446"/>
                <a:gd name="T47" fmla="*/ 2147483646 h 551"/>
                <a:gd name="T48" fmla="*/ 2147483646 w 446"/>
                <a:gd name="T49" fmla="*/ 2147483646 h 551"/>
                <a:gd name="T50" fmla="*/ 2147483646 w 446"/>
                <a:gd name="T51" fmla="*/ 2147483646 h 551"/>
                <a:gd name="T52" fmla="*/ 2147483646 w 446"/>
                <a:gd name="T53" fmla="*/ 2147483646 h 551"/>
                <a:gd name="T54" fmla="*/ 2147483646 w 446"/>
                <a:gd name="T55" fmla="*/ 2147483646 h 551"/>
                <a:gd name="T56" fmla="*/ 2147483646 w 446"/>
                <a:gd name="T57" fmla="*/ 2147483646 h 551"/>
                <a:gd name="T58" fmla="*/ 2147483646 w 446"/>
                <a:gd name="T59" fmla="*/ 2147483646 h 551"/>
                <a:gd name="T60" fmla="*/ 2147483646 w 446"/>
                <a:gd name="T61" fmla="*/ 2147483646 h 551"/>
                <a:gd name="T62" fmla="*/ 2147483646 w 446"/>
                <a:gd name="T63" fmla="*/ 2147483646 h 551"/>
                <a:gd name="T64" fmla="*/ 2147483646 w 446"/>
                <a:gd name="T65" fmla="*/ 2147483646 h 551"/>
                <a:gd name="T66" fmla="*/ 2147483646 w 446"/>
                <a:gd name="T67" fmla="*/ 2147483646 h 5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551">
                  <a:moveTo>
                    <a:pt x="409" y="418"/>
                  </a:moveTo>
                  <a:cubicBezTo>
                    <a:pt x="416" y="390"/>
                    <a:pt x="425" y="362"/>
                    <a:pt x="427" y="333"/>
                  </a:cubicBezTo>
                  <a:cubicBezTo>
                    <a:pt x="430" y="297"/>
                    <a:pt x="421" y="262"/>
                    <a:pt x="399" y="233"/>
                  </a:cubicBezTo>
                  <a:cubicBezTo>
                    <a:pt x="399" y="233"/>
                    <a:pt x="418" y="190"/>
                    <a:pt x="446" y="130"/>
                  </a:cubicBezTo>
                  <a:cubicBezTo>
                    <a:pt x="439" y="128"/>
                    <a:pt x="433" y="125"/>
                    <a:pt x="428" y="120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60" y="81"/>
                    <a:pt x="232" y="143"/>
                    <a:pt x="232" y="143"/>
                  </a:cubicBezTo>
                  <a:cubicBezTo>
                    <a:pt x="181" y="135"/>
                    <a:pt x="125" y="159"/>
                    <a:pt x="100" y="208"/>
                  </a:cubicBezTo>
                  <a:cubicBezTo>
                    <a:pt x="88" y="233"/>
                    <a:pt x="88" y="233"/>
                    <a:pt x="88" y="233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0" y="410"/>
                    <a:pt x="6" y="435"/>
                    <a:pt x="19" y="449"/>
                  </a:cubicBezTo>
                  <a:cubicBezTo>
                    <a:pt x="25" y="455"/>
                    <a:pt x="32" y="460"/>
                    <a:pt x="40" y="459"/>
                  </a:cubicBezTo>
                  <a:cubicBezTo>
                    <a:pt x="48" y="459"/>
                    <a:pt x="56" y="455"/>
                    <a:pt x="64" y="454"/>
                  </a:cubicBezTo>
                  <a:cubicBezTo>
                    <a:pt x="69" y="452"/>
                    <a:pt x="73" y="452"/>
                    <a:pt x="77" y="457"/>
                  </a:cubicBezTo>
                  <a:cubicBezTo>
                    <a:pt x="81" y="463"/>
                    <a:pt x="84" y="469"/>
                    <a:pt x="88" y="475"/>
                  </a:cubicBezTo>
                  <a:cubicBezTo>
                    <a:pt x="93" y="482"/>
                    <a:pt x="100" y="489"/>
                    <a:pt x="109" y="490"/>
                  </a:cubicBezTo>
                  <a:cubicBezTo>
                    <a:pt x="118" y="492"/>
                    <a:pt x="126" y="488"/>
                    <a:pt x="134" y="486"/>
                  </a:cubicBezTo>
                  <a:cubicBezTo>
                    <a:pt x="142" y="484"/>
                    <a:pt x="149" y="484"/>
                    <a:pt x="154" y="490"/>
                  </a:cubicBezTo>
                  <a:cubicBezTo>
                    <a:pt x="159" y="496"/>
                    <a:pt x="161" y="503"/>
                    <a:pt x="165" y="509"/>
                  </a:cubicBezTo>
                  <a:cubicBezTo>
                    <a:pt x="169" y="516"/>
                    <a:pt x="175" y="522"/>
                    <a:pt x="183" y="523"/>
                  </a:cubicBezTo>
                  <a:cubicBezTo>
                    <a:pt x="191" y="524"/>
                    <a:pt x="199" y="522"/>
                    <a:pt x="207" y="520"/>
                  </a:cubicBezTo>
                  <a:cubicBezTo>
                    <a:pt x="213" y="518"/>
                    <a:pt x="220" y="515"/>
                    <a:pt x="226" y="516"/>
                  </a:cubicBezTo>
                  <a:cubicBezTo>
                    <a:pt x="231" y="518"/>
                    <a:pt x="233" y="524"/>
                    <a:pt x="235" y="528"/>
                  </a:cubicBezTo>
                  <a:cubicBezTo>
                    <a:pt x="245" y="545"/>
                    <a:pt x="264" y="551"/>
                    <a:pt x="281" y="544"/>
                  </a:cubicBezTo>
                  <a:cubicBezTo>
                    <a:pt x="293" y="539"/>
                    <a:pt x="305" y="529"/>
                    <a:pt x="311" y="517"/>
                  </a:cubicBezTo>
                  <a:cubicBezTo>
                    <a:pt x="338" y="463"/>
                    <a:pt x="338" y="463"/>
                    <a:pt x="338" y="463"/>
                  </a:cubicBezTo>
                  <a:cubicBezTo>
                    <a:pt x="341" y="470"/>
                    <a:pt x="351" y="474"/>
                    <a:pt x="358" y="474"/>
                  </a:cubicBezTo>
                  <a:cubicBezTo>
                    <a:pt x="368" y="474"/>
                    <a:pt x="377" y="470"/>
                    <a:pt x="384" y="465"/>
                  </a:cubicBezTo>
                  <a:cubicBezTo>
                    <a:pt x="398" y="453"/>
                    <a:pt x="405" y="435"/>
                    <a:pt x="409" y="418"/>
                  </a:cubicBezTo>
                  <a:cubicBezTo>
                    <a:pt x="416" y="389"/>
                    <a:pt x="402" y="447"/>
                    <a:pt x="409" y="418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 rot="766448">
              <a:off x="9844" y="5645"/>
              <a:ext cx="1445" cy="1748"/>
            </a:xfrm>
            <a:custGeom>
              <a:avLst/>
              <a:gdLst>
                <a:gd name="T0" fmla="*/ 2147483646 w 810"/>
                <a:gd name="T1" fmla="*/ 0 h 980"/>
                <a:gd name="T2" fmla="*/ 2147483646 w 810"/>
                <a:gd name="T3" fmla="*/ 0 h 980"/>
                <a:gd name="T4" fmla="*/ 2147483646 w 810"/>
                <a:gd name="T5" fmla="*/ 0 h 980"/>
                <a:gd name="T6" fmla="*/ 2147483646 w 810"/>
                <a:gd name="T7" fmla="*/ 2147483646 h 980"/>
                <a:gd name="T8" fmla="*/ 2147483646 w 810"/>
                <a:gd name="T9" fmla="*/ 2147483646 h 980"/>
                <a:gd name="T10" fmla="*/ 2147483646 w 810"/>
                <a:gd name="T11" fmla="*/ 2147483646 h 980"/>
                <a:gd name="T12" fmla="*/ 2147483646 w 810"/>
                <a:gd name="T13" fmla="*/ 2147483646 h 980"/>
                <a:gd name="T14" fmla="*/ 2147483646 w 810"/>
                <a:gd name="T15" fmla="*/ 2147483646 h 980"/>
                <a:gd name="T16" fmla="*/ 2147483646 w 810"/>
                <a:gd name="T17" fmla="*/ 2147483646 h 980"/>
                <a:gd name="T18" fmla="*/ 2147483646 w 810"/>
                <a:gd name="T19" fmla="*/ 2147483646 h 980"/>
                <a:gd name="T20" fmla="*/ 2147483646 w 810"/>
                <a:gd name="T21" fmla="*/ 2147483646 h 980"/>
                <a:gd name="T22" fmla="*/ 2147483646 w 810"/>
                <a:gd name="T23" fmla="*/ 2147483646 h 980"/>
                <a:gd name="T24" fmla="*/ 2147483646 w 810"/>
                <a:gd name="T25" fmla="*/ 2147483646 h 980"/>
                <a:gd name="T26" fmla="*/ 0 w 810"/>
                <a:gd name="T27" fmla="*/ 2147483646 h 980"/>
                <a:gd name="T28" fmla="*/ 2147483646 w 810"/>
                <a:gd name="T29" fmla="*/ 2147483646 h 980"/>
                <a:gd name="T30" fmla="*/ 2147483646 w 810"/>
                <a:gd name="T31" fmla="*/ 2147483646 h 980"/>
                <a:gd name="T32" fmla="*/ 2147483646 w 810"/>
                <a:gd name="T33" fmla="*/ 2147483646 h 980"/>
                <a:gd name="T34" fmla="*/ 2147483646 w 810"/>
                <a:gd name="T35" fmla="*/ 2147483646 h 980"/>
                <a:gd name="T36" fmla="*/ 2147483646 w 810"/>
                <a:gd name="T37" fmla="*/ 2147483646 h 980"/>
                <a:gd name="T38" fmla="*/ 2147483646 w 810"/>
                <a:gd name="T39" fmla="*/ 2147483646 h 980"/>
                <a:gd name="T40" fmla="*/ 2147483646 w 810"/>
                <a:gd name="T41" fmla="*/ 2147483646 h 980"/>
                <a:gd name="T42" fmla="*/ 2147483646 w 810"/>
                <a:gd name="T43" fmla="*/ 2147483646 h 980"/>
                <a:gd name="T44" fmla="*/ 2147483646 w 810"/>
                <a:gd name="T45" fmla="*/ 0 h 9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10" h="980"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  <a:cubicBezTo>
                    <a:pt x="706" y="0"/>
                    <a:pt x="706" y="0"/>
                    <a:pt x="706" y="0"/>
                  </a:cubicBezTo>
                  <a:cubicBezTo>
                    <a:pt x="699" y="149"/>
                    <a:pt x="652" y="298"/>
                    <a:pt x="572" y="432"/>
                  </a:cubicBezTo>
                  <a:cubicBezTo>
                    <a:pt x="488" y="395"/>
                    <a:pt x="403" y="358"/>
                    <a:pt x="318" y="324"/>
                  </a:cubicBezTo>
                  <a:cubicBezTo>
                    <a:pt x="288" y="311"/>
                    <a:pt x="257" y="299"/>
                    <a:pt x="226" y="289"/>
                  </a:cubicBezTo>
                  <a:cubicBezTo>
                    <a:pt x="191" y="278"/>
                    <a:pt x="155" y="272"/>
                    <a:pt x="120" y="266"/>
                  </a:cubicBezTo>
                  <a:cubicBezTo>
                    <a:pt x="130" y="304"/>
                    <a:pt x="123" y="343"/>
                    <a:pt x="113" y="380"/>
                  </a:cubicBezTo>
                  <a:cubicBezTo>
                    <a:pt x="105" y="406"/>
                    <a:pt x="100" y="440"/>
                    <a:pt x="74" y="454"/>
                  </a:cubicBezTo>
                  <a:cubicBezTo>
                    <a:pt x="93" y="458"/>
                    <a:pt x="112" y="463"/>
                    <a:pt x="131" y="469"/>
                  </a:cubicBezTo>
                  <a:cubicBezTo>
                    <a:pt x="145" y="474"/>
                    <a:pt x="158" y="479"/>
                    <a:pt x="171" y="485"/>
                  </a:cubicBezTo>
                  <a:cubicBezTo>
                    <a:pt x="209" y="501"/>
                    <a:pt x="246" y="519"/>
                    <a:pt x="282" y="538"/>
                  </a:cubicBezTo>
                  <a:cubicBezTo>
                    <a:pt x="332" y="563"/>
                    <a:pt x="382" y="590"/>
                    <a:pt x="431" y="616"/>
                  </a:cubicBezTo>
                  <a:cubicBezTo>
                    <a:pt x="312" y="741"/>
                    <a:pt x="161" y="834"/>
                    <a:pt x="0" y="884"/>
                  </a:cubicBezTo>
                  <a:cubicBezTo>
                    <a:pt x="30" y="980"/>
                    <a:pt x="30" y="980"/>
                    <a:pt x="30" y="980"/>
                  </a:cubicBezTo>
                  <a:cubicBezTo>
                    <a:pt x="31" y="980"/>
                    <a:pt x="32" y="979"/>
                    <a:pt x="33" y="979"/>
                  </a:cubicBezTo>
                  <a:cubicBezTo>
                    <a:pt x="34" y="980"/>
                    <a:pt x="34" y="980"/>
                    <a:pt x="34" y="980"/>
                  </a:cubicBezTo>
                  <a:cubicBezTo>
                    <a:pt x="118" y="954"/>
                    <a:pt x="200" y="917"/>
                    <a:pt x="276" y="871"/>
                  </a:cubicBezTo>
                  <a:cubicBezTo>
                    <a:pt x="350" y="826"/>
                    <a:pt x="420" y="773"/>
                    <a:pt x="482" y="712"/>
                  </a:cubicBezTo>
                  <a:cubicBezTo>
                    <a:pt x="550" y="646"/>
                    <a:pt x="609" y="571"/>
                    <a:pt x="659" y="490"/>
                  </a:cubicBezTo>
                  <a:cubicBezTo>
                    <a:pt x="708" y="409"/>
                    <a:pt x="746" y="321"/>
                    <a:pt x="772" y="230"/>
                  </a:cubicBezTo>
                  <a:cubicBezTo>
                    <a:pt x="793" y="157"/>
                    <a:pt x="806" y="81"/>
                    <a:pt x="810" y="5"/>
                  </a:cubicBezTo>
                  <a:lnTo>
                    <a:pt x="710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</p:grpSp>
      <p:sp>
        <p:nvSpPr>
          <p:cNvPr id="6" name="内容占位符 5"/>
          <p:cNvSpPr txBox="1">
            <a:spLocks noGrp="1"/>
          </p:cNvSpPr>
          <p:nvPr>
            <p:ph idx="4294967295"/>
          </p:nvPr>
        </p:nvSpPr>
        <p:spPr>
          <a:xfrm>
            <a:off x="4499610" y="2065656"/>
            <a:ext cx="4644390" cy="3292475"/>
          </a:xfrm>
          <a:prstGeom prst="rect">
            <a:avLst/>
          </a:prstGeom>
          <a:ln w="0" cap="flat" cmpd="sng">
            <a:solidFill>
              <a:srgbClr val="FF0000">
                <a:alpha val="100000"/>
              </a:srgbClr>
            </a:solidFill>
            <a:prstDash val="solid"/>
          </a:ln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方法：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 </a:t>
            </a:r>
            <a:r>
              <a:rPr lang="en-US" altLang="ko-KR" sz="4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探原因明目的</a:t>
            </a:r>
            <a:endParaRPr lang="ko-KR" altLang="en-US" sz="44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1、什么事件？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2、什么原因？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3、什么目的？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44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33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51573" y="866775"/>
            <a:ext cx="66960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欣赏漫画《时间都去哪儿》，用简洁的语言揭示其中的寓意。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01478" y="1856106"/>
            <a:ext cx="3817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/>
          </a:p>
        </p:txBody>
      </p:sp>
      <p:pic>
        <p:nvPicPr>
          <p:cNvPr id="4" name="图片 3" descr="时间都去哪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1573" y="2065656"/>
            <a:ext cx="3049905" cy="4690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69632" y="2439671"/>
            <a:ext cx="3117056" cy="353943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寓意：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揭示</a:t>
            </a:r>
            <a:r>
              <a:rPr lang="zh-CN" altLang="en-US" sz="3200" b="1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了一些人将所有时间都用于手机上网的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现象</a:t>
            </a:r>
            <a:r>
              <a:rPr lang="zh-CN" altLang="en-US" sz="3200" b="1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呼吁</a:t>
            </a:r>
            <a:r>
              <a:rPr lang="zh-CN" altLang="en-US" sz="3200" b="1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大家不要沉溺于手机而使时间白白流逝。</a:t>
            </a:r>
          </a:p>
        </p:txBody>
      </p:sp>
      <p:grpSp>
        <p:nvGrpSpPr>
          <p:cNvPr id="5" name="组合 6"/>
          <p:cNvGrpSpPr/>
          <p:nvPr/>
        </p:nvGrpSpPr>
        <p:grpSpPr>
          <a:xfrm>
            <a:off x="86917" y="93663"/>
            <a:ext cx="1012031" cy="1346200"/>
            <a:chOff x="7724" y="3377"/>
            <a:chExt cx="3958" cy="4016"/>
          </a:xfrm>
        </p:grpSpPr>
        <p:sp>
          <p:nvSpPr>
            <p:cNvPr id="61" name="AutoShape 61"/>
            <p:cNvSpPr>
              <a:spLocks noChangeAspect="1" noChangeArrowheads="1" noTextEdit="1"/>
            </p:cNvSpPr>
            <p:nvPr/>
          </p:nvSpPr>
          <p:spPr bwMode="auto">
            <a:xfrm rot="766448">
              <a:off x="7724" y="3422"/>
              <a:ext cx="3810" cy="3811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 rot="766448">
              <a:off x="8529" y="3377"/>
              <a:ext cx="2140" cy="1098"/>
            </a:xfrm>
            <a:custGeom>
              <a:avLst/>
              <a:gdLst>
                <a:gd name="T0" fmla="*/ 2147483646 w 1198"/>
                <a:gd name="T1" fmla="*/ 2147483646 h 615"/>
                <a:gd name="T2" fmla="*/ 2147483646 w 1198"/>
                <a:gd name="T3" fmla="*/ 2147483646 h 615"/>
                <a:gd name="T4" fmla="*/ 2147483646 w 1198"/>
                <a:gd name="T5" fmla="*/ 2147483646 h 615"/>
                <a:gd name="T6" fmla="*/ 2147483646 w 1198"/>
                <a:gd name="T7" fmla="*/ 2147483646 h 615"/>
                <a:gd name="T8" fmla="*/ 2147483646 w 1198"/>
                <a:gd name="T9" fmla="*/ 2147483646 h 615"/>
                <a:gd name="T10" fmla="*/ 2147483646 w 1198"/>
                <a:gd name="T11" fmla="*/ 2147483646 h 615"/>
                <a:gd name="T12" fmla="*/ 2147483646 w 1198"/>
                <a:gd name="T13" fmla="*/ 2147483646 h 615"/>
                <a:gd name="T14" fmla="*/ 2147483646 w 1198"/>
                <a:gd name="T15" fmla="*/ 2147483646 h 615"/>
                <a:gd name="T16" fmla="*/ 2147483646 w 1198"/>
                <a:gd name="T17" fmla="*/ 2147483646 h 615"/>
                <a:gd name="T18" fmla="*/ 2147483646 w 1198"/>
                <a:gd name="T19" fmla="*/ 2147483646 h 615"/>
                <a:gd name="T20" fmla="*/ 2147483646 w 1198"/>
                <a:gd name="T21" fmla="*/ 2147483646 h 615"/>
                <a:gd name="T22" fmla="*/ 2147483646 w 1198"/>
                <a:gd name="T23" fmla="*/ 2147483646 h 615"/>
                <a:gd name="T24" fmla="*/ 2147483646 w 1198"/>
                <a:gd name="T25" fmla="*/ 2147483646 h 615"/>
                <a:gd name="T26" fmla="*/ 2147483646 w 1198"/>
                <a:gd name="T27" fmla="*/ 2147483646 h 615"/>
                <a:gd name="T28" fmla="*/ 2147483646 w 1198"/>
                <a:gd name="T29" fmla="*/ 2147483646 h 615"/>
                <a:gd name="T30" fmla="*/ 0 w 1198"/>
                <a:gd name="T31" fmla="*/ 2147483646 h 615"/>
                <a:gd name="T32" fmla="*/ 2147483646 w 1198"/>
                <a:gd name="T33" fmla="*/ 2147483646 h 615"/>
                <a:gd name="T34" fmla="*/ 2147483646 w 1198"/>
                <a:gd name="T35" fmla="*/ 2147483646 h 615"/>
                <a:gd name="T36" fmla="*/ 2147483646 w 1198"/>
                <a:gd name="T37" fmla="*/ 2147483646 h 615"/>
                <a:gd name="T38" fmla="*/ 2147483646 w 1198"/>
                <a:gd name="T39" fmla="*/ 2147483646 h 615"/>
                <a:gd name="T40" fmla="*/ 2147483646 w 1198"/>
                <a:gd name="T41" fmla="*/ 2147483646 h 615"/>
                <a:gd name="T42" fmla="*/ 2147483646 w 1198"/>
                <a:gd name="T43" fmla="*/ 2147483646 h 615"/>
                <a:gd name="T44" fmla="*/ 2147483646 w 1198"/>
                <a:gd name="T45" fmla="*/ 2147483646 h 615"/>
                <a:gd name="T46" fmla="*/ 2147483646 w 1198"/>
                <a:gd name="T47" fmla="*/ 2147483646 h 615"/>
                <a:gd name="T48" fmla="*/ 2147483646 w 1198"/>
                <a:gd name="T49" fmla="*/ 2147483646 h 615"/>
                <a:gd name="T50" fmla="*/ 2147483646 w 1198"/>
                <a:gd name="T51" fmla="*/ 2147483646 h 615"/>
                <a:gd name="T52" fmla="*/ 2147483646 w 1198"/>
                <a:gd name="T53" fmla="*/ 2147483646 h 6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98" h="615">
                  <a:moveTo>
                    <a:pt x="743" y="506"/>
                  </a:moveTo>
                  <a:cubicBezTo>
                    <a:pt x="762" y="495"/>
                    <a:pt x="777" y="491"/>
                    <a:pt x="789" y="491"/>
                  </a:cubicBezTo>
                  <a:cubicBezTo>
                    <a:pt x="775" y="476"/>
                    <a:pt x="760" y="460"/>
                    <a:pt x="748" y="443"/>
                  </a:cubicBezTo>
                  <a:cubicBezTo>
                    <a:pt x="735" y="425"/>
                    <a:pt x="723" y="405"/>
                    <a:pt x="711" y="386"/>
                  </a:cubicBezTo>
                  <a:cubicBezTo>
                    <a:pt x="686" y="344"/>
                    <a:pt x="663" y="302"/>
                    <a:pt x="640" y="259"/>
                  </a:cubicBezTo>
                  <a:cubicBezTo>
                    <a:pt x="617" y="215"/>
                    <a:pt x="594" y="171"/>
                    <a:pt x="572" y="127"/>
                  </a:cubicBezTo>
                  <a:cubicBezTo>
                    <a:pt x="670" y="105"/>
                    <a:pt x="772" y="99"/>
                    <a:pt x="873" y="108"/>
                  </a:cubicBezTo>
                  <a:cubicBezTo>
                    <a:pt x="970" y="116"/>
                    <a:pt x="1067" y="137"/>
                    <a:pt x="1158" y="172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60" y="171"/>
                    <a:pt x="1161" y="171"/>
                    <a:pt x="1162" y="172"/>
                  </a:cubicBezTo>
                  <a:cubicBezTo>
                    <a:pt x="1198" y="78"/>
                    <a:pt x="1198" y="78"/>
                    <a:pt x="1198" y="78"/>
                  </a:cubicBezTo>
                  <a:cubicBezTo>
                    <a:pt x="1107" y="43"/>
                    <a:pt x="1011" y="22"/>
                    <a:pt x="914" y="11"/>
                  </a:cubicBezTo>
                  <a:cubicBezTo>
                    <a:pt x="814" y="0"/>
                    <a:pt x="712" y="2"/>
                    <a:pt x="612" y="18"/>
                  </a:cubicBezTo>
                  <a:cubicBezTo>
                    <a:pt x="520" y="33"/>
                    <a:pt x="430" y="60"/>
                    <a:pt x="345" y="99"/>
                  </a:cubicBezTo>
                  <a:cubicBezTo>
                    <a:pt x="264" y="136"/>
                    <a:pt x="188" y="184"/>
                    <a:pt x="118" y="239"/>
                  </a:cubicBezTo>
                  <a:cubicBezTo>
                    <a:pt x="77" y="271"/>
                    <a:pt x="36" y="305"/>
                    <a:pt x="0" y="342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71" y="412"/>
                    <a:pt x="71" y="412"/>
                    <a:pt x="71" y="412"/>
                  </a:cubicBezTo>
                  <a:cubicBezTo>
                    <a:pt x="100" y="382"/>
                    <a:pt x="133" y="355"/>
                    <a:pt x="165" y="329"/>
                  </a:cubicBezTo>
                  <a:cubicBezTo>
                    <a:pt x="199" y="302"/>
                    <a:pt x="234" y="276"/>
                    <a:pt x="271" y="253"/>
                  </a:cubicBezTo>
                  <a:cubicBezTo>
                    <a:pt x="297" y="236"/>
                    <a:pt x="324" y="220"/>
                    <a:pt x="352" y="206"/>
                  </a:cubicBezTo>
                  <a:cubicBezTo>
                    <a:pt x="402" y="288"/>
                    <a:pt x="453" y="369"/>
                    <a:pt x="506" y="448"/>
                  </a:cubicBezTo>
                  <a:cubicBezTo>
                    <a:pt x="529" y="483"/>
                    <a:pt x="551" y="518"/>
                    <a:pt x="578" y="551"/>
                  </a:cubicBezTo>
                  <a:cubicBezTo>
                    <a:pt x="578" y="551"/>
                    <a:pt x="578" y="551"/>
                    <a:pt x="578" y="551"/>
                  </a:cubicBezTo>
                  <a:cubicBezTo>
                    <a:pt x="596" y="574"/>
                    <a:pt x="618" y="595"/>
                    <a:pt x="639" y="615"/>
                  </a:cubicBezTo>
                  <a:cubicBezTo>
                    <a:pt x="658" y="555"/>
                    <a:pt x="715" y="521"/>
                    <a:pt x="743" y="506"/>
                  </a:cubicBezTo>
                  <a:cubicBezTo>
                    <a:pt x="762" y="495"/>
                    <a:pt x="715" y="521"/>
                    <a:pt x="743" y="50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 rot="766448">
              <a:off x="9827" y="4890"/>
              <a:ext cx="903" cy="875"/>
            </a:xfrm>
            <a:custGeom>
              <a:avLst/>
              <a:gdLst>
                <a:gd name="T0" fmla="*/ 2147483646 w 505"/>
                <a:gd name="T1" fmla="*/ 2147483646 h 490"/>
                <a:gd name="T2" fmla="*/ 2147483646 w 505"/>
                <a:gd name="T3" fmla="*/ 2147483646 h 490"/>
                <a:gd name="T4" fmla="*/ 2147483646 w 505"/>
                <a:gd name="T5" fmla="*/ 2147483646 h 490"/>
                <a:gd name="T6" fmla="*/ 0 w 505"/>
                <a:gd name="T7" fmla="*/ 2147483646 h 490"/>
                <a:gd name="T8" fmla="*/ 2147483646 w 505"/>
                <a:gd name="T9" fmla="*/ 2147483646 h 490"/>
                <a:gd name="T10" fmla="*/ 2147483646 w 505"/>
                <a:gd name="T11" fmla="*/ 2147483646 h 490"/>
                <a:gd name="T12" fmla="*/ 2147483646 w 505"/>
                <a:gd name="T13" fmla="*/ 2147483646 h 490"/>
                <a:gd name="T14" fmla="*/ 2147483646 w 505"/>
                <a:gd name="T15" fmla="*/ 2147483646 h 490"/>
                <a:gd name="T16" fmla="*/ 2147483646 w 505"/>
                <a:gd name="T17" fmla="*/ 2147483646 h 490"/>
                <a:gd name="T18" fmla="*/ 2147483646 w 505"/>
                <a:gd name="T19" fmla="*/ 2147483646 h 490"/>
                <a:gd name="T20" fmla="*/ 2147483646 w 505"/>
                <a:gd name="T21" fmla="*/ 2147483646 h 490"/>
                <a:gd name="T22" fmla="*/ 2147483646 w 505"/>
                <a:gd name="T23" fmla="*/ 2147483646 h 490"/>
                <a:gd name="T24" fmla="*/ 2147483646 w 505"/>
                <a:gd name="T25" fmla="*/ 2147483646 h 490"/>
                <a:gd name="T26" fmla="*/ 2147483646 w 505"/>
                <a:gd name="T27" fmla="*/ 2147483646 h 490"/>
                <a:gd name="T28" fmla="*/ 2147483646 w 505"/>
                <a:gd name="T29" fmla="*/ 2147483646 h 490"/>
                <a:gd name="T30" fmla="*/ 2147483646 w 505"/>
                <a:gd name="T31" fmla="*/ 2147483646 h 490"/>
                <a:gd name="T32" fmla="*/ 2147483646 w 505"/>
                <a:gd name="T33" fmla="*/ 2147483646 h 490"/>
                <a:gd name="T34" fmla="*/ 2147483646 w 505"/>
                <a:gd name="T35" fmla="*/ 2147483646 h 490"/>
                <a:gd name="T36" fmla="*/ 2147483646 w 505"/>
                <a:gd name="T37" fmla="*/ 2147483646 h 490"/>
                <a:gd name="T38" fmla="*/ 2147483646 w 505"/>
                <a:gd name="T39" fmla="*/ 2147483646 h 490"/>
                <a:gd name="T40" fmla="*/ 2147483646 w 505"/>
                <a:gd name="T41" fmla="*/ 2147483646 h 490"/>
                <a:gd name="T42" fmla="*/ 2147483646 w 505"/>
                <a:gd name="T43" fmla="*/ 2147483646 h 490"/>
                <a:gd name="T44" fmla="*/ 2147483646 w 505"/>
                <a:gd name="T45" fmla="*/ 2147483646 h 490"/>
                <a:gd name="T46" fmla="*/ 2147483646 w 505"/>
                <a:gd name="T47" fmla="*/ 2147483646 h 490"/>
                <a:gd name="T48" fmla="*/ 2147483646 w 505"/>
                <a:gd name="T49" fmla="*/ 2147483646 h 490"/>
                <a:gd name="T50" fmla="*/ 2147483646 w 505"/>
                <a:gd name="T51" fmla="*/ 2147483646 h 490"/>
                <a:gd name="T52" fmla="*/ 2147483646 w 505"/>
                <a:gd name="T53" fmla="*/ 2147483646 h 490"/>
                <a:gd name="T54" fmla="*/ 2147483646 w 505"/>
                <a:gd name="T55" fmla="*/ 2147483646 h 490"/>
                <a:gd name="T56" fmla="*/ 2147483646 w 505"/>
                <a:gd name="T57" fmla="*/ 2147483646 h 490"/>
                <a:gd name="T58" fmla="*/ 2147483646 w 505"/>
                <a:gd name="T59" fmla="*/ 2147483646 h 490"/>
                <a:gd name="T60" fmla="*/ 2147483646 w 505"/>
                <a:gd name="T61" fmla="*/ 2147483646 h 490"/>
                <a:gd name="T62" fmla="*/ 2147483646 w 505"/>
                <a:gd name="T63" fmla="*/ 2147483646 h 490"/>
                <a:gd name="T64" fmla="*/ 2147483646 w 505"/>
                <a:gd name="T65" fmla="*/ 2147483646 h 490"/>
                <a:gd name="T66" fmla="*/ 2147483646 w 505"/>
                <a:gd name="T67" fmla="*/ 0 h 490"/>
                <a:gd name="T68" fmla="*/ 2147483646 w 505"/>
                <a:gd name="T69" fmla="*/ 2147483646 h 4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490">
                  <a:moveTo>
                    <a:pt x="144" y="37"/>
                  </a:moveTo>
                  <a:cubicBezTo>
                    <a:pt x="74" y="68"/>
                    <a:pt x="74" y="68"/>
                    <a:pt x="74" y="6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4" y="131"/>
                    <a:pt x="69" y="161"/>
                    <a:pt x="103" y="191"/>
                  </a:cubicBezTo>
                  <a:cubicBezTo>
                    <a:pt x="81" y="238"/>
                    <a:pt x="88" y="299"/>
                    <a:pt x="129" y="336"/>
                  </a:cubicBezTo>
                  <a:cubicBezTo>
                    <a:pt x="149" y="355"/>
                    <a:pt x="149" y="355"/>
                    <a:pt x="149" y="355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4" y="489"/>
                    <a:pt x="319" y="490"/>
                    <a:pt x="336" y="482"/>
                  </a:cubicBezTo>
                  <a:cubicBezTo>
                    <a:pt x="344" y="478"/>
                    <a:pt x="350" y="473"/>
                    <a:pt x="352" y="465"/>
                  </a:cubicBezTo>
                  <a:cubicBezTo>
                    <a:pt x="354" y="457"/>
                    <a:pt x="353" y="449"/>
                    <a:pt x="354" y="441"/>
                  </a:cubicBezTo>
                  <a:cubicBezTo>
                    <a:pt x="354" y="435"/>
                    <a:pt x="355" y="431"/>
                    <a:pt x="361" y="429"/>
                  </a:cubicBezTo>
                  <a:cubicBezTo>
                    <a:pt x="368" y="426"/>
                    <a:pt x="375" y="425"/>
                    <a:pt x="383" y="422"/>
                  </a:cubicBezTo>
                  <a:cubicBezTo>
                    <a:pt x="391" y="419"/>
                    <a:pt x="400" y="413"/>
                    <a:pt x="403" y="404"/>
                  </a:cubicBezTo>
                  <a:cubicBezTo>
                    <a:pt x="406" y="396"/>
                    <a:pt x="404" y="387"/>
                    <a:pt x="404" y="379"/>
                  </a:cubicBezTo>
                  <a:cubicBezTo>
                    <a:pt x="406" y="359"/>
                    <a:pt x="428" y="363"/>
                    <a:pt x="442" y="357"/>
                  </a:cubicBezTo>
                  <a:cubicBezTo>
                    <a:pt x="450" y="353"/>
                    <a:pt x="454" y="347"/>
                    <a:pt x="456" y="339"/>
                  </a:cubicBezTo>
                  <a:cubicBezTo>
                    <a:pt x="458" y="331"/>
                    <a:pt x="457" y="323"/>
                    <a:pt x="457" y="315"/>
                  </a:cubicBezTo>
                  <a:cubicBezTo>
                    <a:pt x="458" y="310"/>
                    <a:pt x="457" y="303"/>
                    <a:pt x="462" y="300"/>
                  </a:cubicBezTo>
                  <a:cubicBezTo>
                    <a:pt x="467" y="296"/>
                    <a:pt x="474" y="297"/>
                    <a:pt x="480" y="295"/>
                  </a:cubicBezTo>
                  <a:cubicBezTo>
                    <a:pt x="498" y="287"/>
                    <a:pt x="505" y="268"/>
                    <a:pt x="500" y="249"/>
                  </a:cubicBezTo>
                  <a:cubicBezTo>
                    <a:pt x="498" y="239"/>
                    <a:pt x="492" y="228"/>
                    <a:pt x="484" y="221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466" y="185"/>
                    <a:pt x="463" y="164"/>
                    <a:pt x="458" y="152"/>
                  </a:cubicBezTo>
                  <a:cubicBezTo>
                    <a:pt x="451" y="136"/>
                    <a:pt x="440" y="122"/>
                    <a:pt x="428" y="110"/>
                  </a:cubicBezTo>
                  <a:cubicBezTo>
                    <a:pt x="402" y="82"/>
                    <a:pt x="369" y="62"/>
                    <a:pt x="333" y="52"/>
                  </a:cubicBezTo>
                  <a:cubicBezTo>
                    <a:pt x="323" y="49"/>
                    <a:pt x="313" y="47"/>
                    <a:pt x="303" y="46"/>
                  </a:cubicBezTo>
                  <a:cubicBezTo>
                    <a:pt x="303" y="46"/>
                    <a:pt x="303" y="45"/>
                    <a:pt x="303" y="45"/>
                  </a:cubicBezTo>
                  <a:cubicBezTo>
                    <a:pt x="282" y="44"/>
                    <a:pt x="259" y="47"/>
                    <a:pt x="237" y="56"/>
                  </a:cubicBezTo>
                  <a:cubicBezTo>
                    <a:pt x="237" y="56"/>
                    <a:pt x="232" y="53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13" y="36"/>
                    <a:pt x="195" y="20"/>
                    <a:pt x="172" y="0"/>
                  </a:cubicBezTo>
                  <a:cubicBezTo>
                    <a:pt x="168" y="16"/>
                    <a:pt x="158" y="31"/>
                    <a:pt x="144" y="3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 rot="766448">
              <a:off x="7774" y="3865"/>
              <a:ext cx="1045" cy="2116"/>
            </a:xfrm>
            <a:custGeom>
              <a:avLst/>
              <a:gdLst>
                <a:gd name="T0" fmla="*/ 2147483646 w 585"/>
                <a:gd name="T1" fmla="*/ 2147483646 h 1183"/>
                <a:gd name="T2" fmla="*/ 2147483646 w 585"/>
                <a:gd name="T3" fmla="*/ 2147483646 h 1183"/>
                <a:gd name="T4" fmla="*/ 2147483646 w 585"/>
                <a:gd name="T5" fmla="*/ 2147483646 h 1183"/>
                <a:gd name="T6" fmla="*/ 2147483646 w 585"/>
                <a:gd name="T7" fmla="*/ 2147483646 h 1183"/>
                <a:gd name="T8" fmla="*/ 2147483646 w 585"/>
                <a:gd name="T9" fmla="*/ 2147483646 h 1183"/>
                <a:gd name="T10" fmla="*/ 2147483646 w 585"/>
                <a:gd name="T11" fmla="*/ 2147483646 h 1183"/>
                <a:gd name="T12" fmla="*/ 2147483646 w 585"/>
                <a:gd name="T13" fmla="*/ 2147483646 h 1183"/>
                <a:gd name="T14" fmla="*/ 2147483646 w 585"/>
                <a:gd name="T15" fmla="*/ 0 h 1183"/>
                <a:gd name="T16" fmla="*/ 2147483646 w 585"/>
                <a:gd name="T17" fmla="*/ 2147483646 h 1183"/>
                <a:gd name="T18" fmla="*/ 2147483646 w 585"/>
                <a:gd name="T19" fmla="*/ 2147483646 h 1183"/>
                <a:gd name="T20" fmla="*/ 2147483646 w 585"/>
                <a:gd name="T21" fmla="*/ 2147483646 h 1183"/>
                <a:gd name="T22" fmla="*/ 2147483646 w 585"/>
                <a:gd name="T23" fmla="*/ 2147483646 h 1183"/>
                <a:gd name="T24" fmla="*/ 2147483646 w 585"/>
                <a:gd name="T25" fmla="*/ 2147483646 h 1183"/>
                <a:gd name="T26" fmla="*/ 2147483646 w 585"/>
                <a:gd name="T27" fmla="*/ 2147483646 h 1183"/>
                <a:gd name="T28" fmla="*/ 2147483646 w 585"/>
                <a:gd name="T29" fmla="*/ 2147483646 h 1183"/>
                <a:gd name="T30" fmla="*/ 2147483646 w 585"/>
                <a:gd name="T31" fmla="*/ 2147483646 h 1183"/>
                <a:gd name="T32" fmla="*/ 2147483646 w 585"/>
                <a:gd name="T33" fmla="*/ 2147483646 h 1183"/>
                <a:gd name="T34" fmla="*/ 2147483646 w 585"/>
                <a:gd name="T35" fmla="*/ 2147483646 h 1183"/>
                <a:gd name="T36" fmla="*/ 2147483646 w 585"/>
                <a:gd name="T37" fmla="*/ 2147483646 h 1183"/>
                <a:gd name="T38" fmla="*/ 2147483646 w 585"/>
                <a:gd name="T39" fmla="*/ 2147483646 h 1183"/>
                <a:gd name="T40" fmla="*/ 2147483646 w 585"/>
                <a:gd name="T41" fmla="*/ 2147483646 h 1183"/>
                <a:gd name="T42" fmla="*/ 2147483646 w 585"/>
                <a:gd name="T43" fmla="*/ 2147483646 h 118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" h="1183">
                  <a:moveTo>
                    <a:pt x="531" y="460"/>
                  </a:moveTo>
                  <a:cubicBezTo>
                    <a:pt x="528" y="434"/>
                    <a:pt x="529" y="416"/>
                    <a:pt x="533" y="404"/>
                  </a:cubicBezTo>
                  <a:cubicBezTo>
                    <a:pt x="498" y="418"/>
                    <a:pt x="463" y="432"/>
                    <a:pt x="426" y="439"/>
                  </a:cubicBezTo>
                  <a:cubicBezTo>
                    <a:pt x="389" y="446"/>
                    <a:pt x="353" y="450"/>
                    <a:pt x="316" y="454"/>
                  </a:cubicBezTo>
                  <a:cubicBezTo>
                    <a:pt x="251" y="461"/>
                    <a:pt x="186" y="466"/>
                    <a:pt x="121" y="470"/>
                  </a:cubicBezTo>
                  <a:cubicBezTo>
                    <a:pt x="138" y="377"/>
                    <a:pt x="169" y="287"/>
                    <a:pt x="212" y="203"/>
                  </a:cubicBezTo>
                  <a:cubicBezTo>
                    <a:pt x="238" y="153"/>
                    <a:pt x="269" y="105"/>
                    <a:pt x="303" y="6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8" y="73"/>
                    <a:pt x="121" y="153"/>
                    <a:pt x="86" y="239"/>
                  </a:cubicBezTo>
                  <a:cubicBezTo>
                    <a:pt x="49" y="328"/>
                    <a:pt x="24" y="423"/>
                    <a:pt x="12" y="519"/>
                  </a:cubicBezTo>
                  <a:cubicBezTo>
                    <a:pt x="0" y="622"/>
                    <a:pt x="3" y="726"/>
                    <a:pt x="20" y="828"/>
                  </a:cubicBezTo>
                  <a:cubicBezTo>
                    <a:pt x="36" y="923"/>
                    <a:pt x="65" y="1015"/>
                    <a:pt x="106" y="1102"/>
                  </a:cubicBezTo>
                  <a:cubicBezTo>
                    <a:pt x="119" y="1130"/>
                    <a:pt x="134" y="1156"/>
                    <a:pt x="149" y="1183"/>
                  </a:cubicBezTo>
                  <a:cubicBezTo>
                    <a:pt x="235" y="1132"/>
                    <a:pt x="235" y="1132"/>
                    <a:pt x="235" y="1132"/>
                  </a:cubicBezTo>
                  <a:cubicBezTo>
                    <a:pt x="187" y="1050"/>
                    <a:pt x="152" y="960"/>
                    <a:pt x="130" y="867"/>
                  </a:cubicBezTo>
                  <a:cubicBezTo>
                    <a:pt x="117" y="812"/>
                    <a:pt x="109" y="756"/>
                    <a:pt x="106" y="699"/>
                  </a:cubicBezTo>
                  <a:cubicBezTo>
                    <a:pt x="198" y="686"/>
                    <a:pt x="290" y="672"/>
                    <a:pt x="381" y="655"/>
                  </a:cubicBezTo>
                  <a:cubicBezTo>
                    <a:pt x="411" y="649"/>
                    <a:pt x="442" y="643"/>
                    <a:pt x="471" y="634"/>
                  </a:cubicBezTo>
                  <a:cubicBezTo>
                    <a:pt x="509" y="624"/>
                    <a:pt x="546" y="607"/>
                    <a:pt x="582" y="592"/>
                  </a:cubicBezTo>
                  <a:cubicBezTo>
                    <a:pt x="583" y="592"/>
                    <a:pt x="584" y="591"/>
                    <a:pt x="585" y="591"/>
                  </a:cubicBezTo>
                  <a:cubicBezTo>
                    <a:pt x="548" y="565"/>
                    <a:pt x="540" y="532"/>
                    <a:pt x="531" y="460"/>
                  </a:cubicBezTo>
                  <a:cubicBezTo>
                    <a:pt x="528" y="434"/>
                    <a:pt x="540" y="532"/>
                    <a:pt x="531" y="46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 rot="766448">
              <a:off x="9429" y="4317"/>
              <a:ext cx="840" cy="715"/>
            </a:xfrm>
            <a:custGeom>
              <a:avLst/>
              <a:gdLst>
                <a:gd name="T0" fmla="*/ 2147483646 w 471"/>
                <a:gd name="T1" fmla="*/ 2147483646 h 400"/>
                <a:gd name="T2" fmla="*/ 2147483646 w 471"/>
                <a:gd name="T3" fmla="*/ 2147483646 h 400"/>
                <a:gd name="T4" fmla="*/ 2147483646 w 471"/>
                <a:gd name="T5" fmla="*/ 2147483646 h 400"/>
                <a:gd name="T6" fmla="*/ 2147483646 w 471"/>
                <a:gd name="T7" fmla="*/ 2147483646 h 400"/>
                <a:gd name="T8" fmla="*/ 2147483646 w 471"/>
                <a:gd name="T9" fmla="*/ 2147483646 h 400"/>
                <a:gd name="T10" fmla="*/ 2147483646 w 471"/>
                <a:gd name="T11" fmla="*/ 2147483646 h 400"/>
                <a:gd name="T12" fmla="*/ 2147483646 w 471"/>
                <a:gd name="T13" fmla="*/ 2147483646 h 400"/>
                <a:gd name="T14" fmla="*/ 2147483646 w 471"/>
                <a:gd name="T15" fmla="*/ 2147483646 h 400"/>
                <a:gd name="T16" fmla="*/ 2147483646 w 471"/>
                <a:gd name="T17" fmla="*/ 2147483646 h 400"/>
                <a:gd name="T18" fmla="*/ 2147483646 w 471"/>
                <a:gd name="T19" fmla="*/ 2147483646 h 400"/>
                <a:gd name="T20" fmla="*/ 2147483646 w 471"/>
                <a:gd name="T21" fmla="*/ 2147483646 h 400"/>
                <a:gd name="T22" fmla="*/ 2147483646 w 471"/>
                <a:gd name="T23" fmla="*/ 2147483646 h 400"/>
                <a:gd name="T24" fmla="*/ 2147483646 w 471"/>
                <a:gd name="T25" fmla="*/ 2147483646 h 400"/>
                <a:gd name="T26" fmla="*/ 2147483646 w 471"/>
                <a:gd name="T27" fmla="*/ 2147483646 h 400"/>
                <a:gd name="T28" fmla="*/ 2147483646 w 471"/>
                <a:gd name="T29" fmla="*/ 2147483646 h 400"/>
                <a:gd name="T30" fmla="*/ 2147483646 w 471"/>
                <a:gd name="T31" fmla="*/ 2147483646 h 400"/>
                <a:gd name="T32" fmla="*/ 2147483646 w 471"/>
                <a:gd name="T33" fmla="*/ 2147483646 h 400"/>
                <a:gd name="T34" fmla="*/ 2147483646 w 471"/>
                <a:gd name="T35" fmla="*/ 2147483646 h 400"/>
                <a:gd name="T36" fmla="*/ 2147483646 w 471"/>
                <a:gd name="T37" fmla="*/ 2147483646 h 400"/>
                <a:gd name="T38" fmla="*/ 2147483646 w 471"/>
                <a:gd name="T39" fmla="*/ 2147483646 h 400"/>
                <a:gd name="T40" fmla="*/ 2147483646 w 471"/>
                <a:gd name="T41" fmla="*/ 2147483646 h 400"/>
                <a:gd name="T42" fmla="*/ 2147483646 w 471"/>
                <a:gd name="T43" fmla="*/ 2147483646 h 400"/>
                <a:gd name="T44" fmla="*/ 2147483646 w 471"/>
                <a:gd name="T45" fmla="*/ 2147483646 h 400"/>
                <a:gd name="T46" fmla="*/ 2147483646 w 471"/>
                <a:gd name="T47" fmla="*/ 2147483646 h 400"/>
                <a:gd name="T48" fmla="*/ 2147483646 w 471"/>
                <a:gd name="T49" fmla="*/ 2147483646 h 400"/>
                <a:gd name="T50" fmla="*/ 2147483646 w 471"/>
                <a:gd name="T51" fmla="*/ 2147483646 h 400"/>
                <a:gd name="T52" fmla="*/ 2147483646 w 471"/>
                <a:gd name="T53" fmla="*/ 2147483646 h 400"/>
                <a:gd name="T54" fmla="*/ 0 w 471"/>
                <a:gd name="T55" fmla="*/ 2147483646 h 400"/>
                <a:gd name="T56" fmla="*/ 2147483646 w 471"/>
                <a:gd name="T57" fmla="*/ 2147483646 h 400"/>
                <a:gd name="T58" fmla="*/ 2147483646 w 471"/>
                <a:gd name="T59" fmla="*/ 2147483646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1" h="400">
                  <a:moveTo>
                    <a:pt x="20" y="294"/>
                  </a:moveTo>
                  <a:cubicBezTo>
                    <a:pt x="23" y="341"/>
                    <a:pt x="23" y="341"/>
                    <a:pt x="23" y="341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77" y="360"/>
                    <a:pt x="111" y="344"/>
                    <a:pt x="111" y="344"/>
                  </a:cubicBezTo>
                  <a:cubicBezTo>
                    <a:pt x="145" y="382"/>
                    <a:pt x="203" y="400"/>
                    <a:pt x="254" y="378"/>
                  </a:cubicBezTo>
                  <a:cubicBezTo>
                    <a:pt x="297" y="358"/>
                    <a:pt x="297" y="358"/>
                    <a:pt x="297" y="358"/>
                  </a:cubicBezTo>
                  <a:cubicBezTo>
                    <a:pt x="327" y="345"/>
                    <a:pt x="327" y="345"/>
                    <a:pt x="327" y="345"/>
                  </a:cubicBezTo>
                  <a:cubicBezTo>
                    <a:pt x="371" y="326"/>
                    <a:pt x="371" y="326"/>
                    <a:pt x="371" y="326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60" y="287"/>
                    <a:pt x="471" y="264"/>
                    <a:pt x="470" y="244"/>
                  </a:cubicBezTo>
                  <a:cubicBezTo>
                    <a:pt x="470" y="235"/>
                    <a:pt x="467" y="228"/>
                    <a:pt x="459" y="223"/>
                  </a:cubicBezTo>
                  <a:cubicBezTo>
                    <a:pt x="453" y="219"/>
                    <a:pt x="446" y="216"/>
                    <a:pt x="439" y="213"/>
                  </a:cubicBezTo>
                  <a:cubicBezTo>
                    <a:pt x="434" y="210"/>
                    <a:pt x="431" y="208"/>
                    <a:pt x="431" y="201"/>
                  </a:cubicBezTo>
                  <a:cubicBezTo>
                    <a:pt x="432" y="191"/>
                    <a:pt x="435" y="182"/>
                    <a:pt x="434" y="172"/>
                  </a:cubicBezTo>
                  <a:cubicBezTo>
                    <a:pt x="433" y="163"/>
                    <a:pt x="429" y="155"/>
                    <a:pt x="421" y="150"/>
                  </a:cubicBezTo>
                  <a:cubicBezTo>
                    <a:pt x="414" y="146"/>
                    <a:pt x="407" y="144"/>
                    <a:pt x="401" y="141"/>
                  </a:cubicBezTo>
                  <a:cubicBezTo>
                    <a:pt x="385" y="131"/>
                    <a:pt x="399" y="110"/>
                    <a:pt x="397" y="96"/>
                  </a:cubicBezTo>
                  <a:cubicBezTo>
                    <a:pt x="395" y="79"/>
                    <a:pt x="378" y="74"/>
                    <a:pt x="364" y="67"/>
                  </a:cubicBezTo>
                  <a:cubicBezTo>
                    <a:pt x="360" y="65"/>
                    <a:pt x="354" y="63"/>
                    <a:pt x="353" y="57"/>
                  </a:cubicBezTo>
                  <a:cubicBezTo>
                    <a:pt x="352" y="52"/>
                    <a:pt x="355" y="46"/>
                    <a:pt x="355" y="40"/>
                  </a:cubicBezTo>
                  <a:cubicBezTo>
                    <a:pt x="356" y="22"/>
                    <a:pt x="344" y="8"/>
                    <a:pt x="328" y="4"/>
                  </a:cubicBezTo>
                  <a:cubicBezTo>
                    <a:pt x="316" y="0"/>
                    <a:pt x="301" y="0"/>
                    <a:pt x="289" y="5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3" y="18"/>
                    <a:pt x="219" y="7"/>
                    <a:pt x="207" y="5"/>
                  </a:cubicBezTo>
                  <a:cubicBezTo>
                    <a:pt x="187" y="1"/>
                    <a:pt x="167" y="10"/>
                    <a:pt x="150" y="19"/>
                  </a:cubicBezTo>
                  <a:cubicBezTo>
                    <a:pt x="124" y="34"/>
                    <a:pt x="98" y="51"/>
                    <a:pt x="78" y="74"/>
                  </a:cubicBezTo>
                  <a:cubicBezTo>
                    <a:pt x="55" y="100"/>
                    <a:pt x="41" y="133"/>
                    <a:pt x="40" y="167"/>
                  </a:cubicBezTo>
                  <a:cubicBezTo>
                    <a:pt x="40" y="167"/>
                    <a:pt x="25" y="175"/>
                    <a:pt x="0" y="187"/>
                  </a:cubicBezTo>
                  <a:cubicBezTo>
                    <a:pt x="8" y="195"/>
                    <a:pt x="14" y="207"/>
                    <a:pt x="15" y="218"/>
                  </a:cubicBezTo>
                  <a:lnTo>
                    <a:pt x="20" y="29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 rot="766448">
              <a:off x="8744" y="5933"/>
              <a:ext cx="10" cy="10"/>
            </a:xfrm>
            <a:custGeom>
              <a:avLst/>
              <a:gdLst>
                <a:gd name="T0" fmla="*/ 2147483646 w 5"/>
                <a:gd name="T1" fmla="*/ 2147483646 h 6"/>
                <a:gd name="T2" fmla="*/ 0 w 5"/>
                <a:gd name="T3" fmla="*/ 0 h 6"/>
                <a:gd name="T4" fmla="*/ 0 w 5"/>
                <a:gd name="T5" fmla="*/ 2147483646 h 6"/>
                <a:gd name="T6" fmla="*/ 2147483646 w 5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FDB836">
                <a:alpha val="50195"/>
              </a:srgbClr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 rot="766448">
              <a:off x="8729" y="4455"/>
              <a:ext cx="678" cy="980"/>
            </a:xfrm>
            <a:custGeom>
              <a:avLst/>
              <a:gdLst>
                <a:gd name="T0" fmla="*/ 150 w 379"/>
                <a:gd name="T1" fmla="*/ 525 h 548"/>
                <a:gd name="T2" fmla="*/ 226 w 379"/>
                <a:gd name="T3" fmla="*/ 536 h 548"/>
                <a:gd name="T4" fmla="*/ 273 w 379"/>
                <a:gd name="T5" fmla="*/ 543 h 548"/>
                <a:gd name="T6" fmla="*/ 309 w 379"/>
                <a:gd name="T7" fmla="*/ 548 h 548"/>
                <a:gd name="T8" fmla="*/ 294 w 379"/>
                <a:gd name="T9" fmla="*/ 374 h 548"/>
                <a:gd name="T10" fmla="*/ 375 w 379"/>
                <a:gd name="T11" fmla="*/ 252 h 548"/>
                <a:gd name="T12" fmla="*/ 373 w 379"/>
                <a:gd name="T13" fmla="*/ 214 h 548"/>
                <a:gd name="T14" fmla="*/ 370 w 379"/>
                <a:gd name="T15" fmla="*/ 171 h 548"/>
                <a:gd name="T16" fmla="*/ 367 w 379"/>
                <a:gd name="T17" fmla="*/ 124 h 548"/>
                <a:gd name="T18" fmla="*/ 362 w 379"/>
                <a:gd name="T19" fmla="*/ 48 h 548"/>
                <a:gd name="T20" fmla="*/ 322 w 379"/>
                <a:gd name="T21" fmla="*/ 2 h 548"/>
                <a:gd name="T22" fmla="*/ 299 w 379"/>
                <a:gd name="T23" fmla="*/ 7 h 548"/>
                <a:gd name="T24" fmla="*/ 282 w 379"/>
                <a:gd name="T25" fmla="*/ 23 h 548"/>
                <a:gd name="T26" fmla="*/ 268 w 379"/>
                <a:gd name="T27" fmla="*/ 23 h 548"/>
                <a:gd name="T28" fmla="*/ 247 w 379"/>
                <a:gd name="T29" fmla="*/ 13 h 548"/>
                <a:gd name="T30" fmla="*/ 222 w 379"/>
                <a:gd name="T31" fmla="*/ 14 h 548"/>
                <a:gd name="T32" fmla="*/ 206 w 379"/>
                <a:gd name="T33" fmla="*/ 30 h 548"/>
                <a:gd name="T34" fmla="*/ 188 w 379"/>
                <a:gd name="T35" fmla="*/ 35 h 548"/>
                <a:gd name="T36" fmla="*/ 170 w 379"/>
                <a:gd name="T37" fmla="*/ 24 h 548"/>
                <a:gd name="T38" fmla="*/ 146 w 379"/>
                <a:gd name="T39" fmla="*/ 20 h 548"/>
                <a:gd name="T40" fmla="*/ 128 w 379"/>
                <a:gd name="T41" fmla="*/ 35 h 548"/>
                <a:gd name="T42" fmla="*/ 112 w 379"/>
                <a:gd name="T43" fmla="*/ 48 h 548"/>
                <a:gd name="T44" fmla="*/ 100 w 379"/>
                <a:gd name="T45" fmla="*/ 44 h 548"/>
                <a:gd name="T46" fmla="*/ 56 w 379"/>
                <a:gd name="T47" fmla="*/ 46 h 548"/>
                <a:gd name="T48" fmla="*/ 38 w 379"/>
                <a:gd name="T49" fmla="*/ 90 h 548"/>
                <a:gd name="T50" fmla="*/ 42 w 379"/>
                <a:gd name="T51" fmla="*/ 148 h 548"/>
                <a:gd name="T52" fmla="*/ 20 w 379"/>
                <a:gd name="T53" fmla="*/ 149 h 548"/>
                <a:gd name="T54" fmla="*/ 1 w 379"/>
                <a:gd name="T55" fmla="*/ 189 h 548"/>
                <a:gd name="T56" fmla="*/ 7 w 379"/>
                <a:gd name="T57" fmla="*/ 254 h 548"/>
                <a:gd name="T58" fmla="*/ 18 w 379"/>
                <a:gd name="T59" fmla="*/ 304 h 548"/>
                <a:gd name="T60" fmla="*/ 43 w 379"/>
                <a:gd name="T61" fmla="*/ 345 h 548"/>
                <a:gd name="T62" fmla="*/ 104 w 379"/>
                <a:gd name="T63" fmla="*/ 380 h 548"/>
                <a:gd name="T64" fmla="*/ 118 w 379"/>
                <a:gd name="T65" fmla="*/ 532 h 548"/>
                <a:gd name="T66" fmla="*/ 150 w 379"/>
                <a:gd name="T67" fmla="*/ 52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548">
                  <a:moveTo>
                    <a:pt x="150" y="525"/>
                  </a:moveTo>
                  <a:cubicBezTo>
                    <a:pt x="226" y="536"/>
                    <a:pt x="226" y="536"/>
                    <a:pt x="226" y="536"/>
                  </a:cubicBezTo>
                  <a:cubicBezTo>
                    <a:pt x="273" y="543"/>
                    <a:pt x="273" y="543"/>
                    <a:pt x="273" y="543"/>
                  </a:cubicBezTo>
                  <a:cubicBezTo>
                    <a:pt x="309" y="548"/>
                    <a:pt x="309" y="548"/>
                    <a:pt x="309" y="548"/>
                  </a:cubicBezTo>
                  <a:cubicBezTo>
                    <a:pt x="301" y="451"/>
                    <a:pt x="294" y="374"/>
                    <a:pt x="294" y="374"/>
                  </a:cubicBezTo>
                  <a:cubicBezTo>
                    <a:pt x="342" y="355"/>
                    <a:pt x="379" y="307"/>
                    <a:pt x="375" y="252"/>
                  </a:cubicBezTo>
                  <a:cubicBezTo>
                    <a:pt x="373" y="214"/>
                    <a:pt x="373" y="214"/>
                    <a:pt x="373" y="214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1" y="26"/>
                    <a:pt x="342" y="7"/>
                    <a:pt x="322" y="2"/>
                  </a:cubicBezTo>
                  <a:cubicBezTo>
                    <a:pt x="313" y="0"/>
                    <a:pt x="306" y="1"/>
                    <a:pt x="299" y="7"/>
                  </a:cubicBezTo>
                  <a:cubicBezTo>
                    <a:pt x="293" y="12"/>
                    <a:pt x="288" y="18"/>
                    <a:pt x="282" y="23"/>
                  </a:cubicBezTo>
                  <a:cubicBezTo>
                    <a:pt x="277" y="27"/>
                    <a:pt x="274" y="26"/>
                    <a:pt x="268" y="23"/>
                  </a:cubicBezTo>
                  <a:cubicBezTo>
                    <a:pt x="261" y="19"/>
                    <a:pt x="254" y="15"/>
                    <a:pt x="247" y="13"/>
                  </a:cubicBezTo>
                  <a:cubicBezTo>
                    <a:pt x="238" y="10"/>
                    <a:pt x="229" y="10"/>
                    <a:pt x="222" y="14"/>
                  </a:cubicBezTo>
                  <a:cubicBezTo>
                    <a:pt x="215" y="19"/>
                    <a:pt x="211" y="25"/>
                    <a:pt x="206" y="30"/>
                  </a:cubicBezTo>
                  <a:cubicBezTo>
                    <a:pt x="201" y="35"/>
                    <a:pt x="195" y="37"/>
                    <a:pt x="188" y="35"/>
                  </a:cubicBezTo>
                  <a:cubicBezTo>
                    <a:pt x="181" y="33"/>
                    <a:pt x="176" y="28"/>
                    <a:pt x="170" y="24"/>
                  </a:cubicBezTo>
                  <a:cubicBezTo>
                    <a:pt x="163" y="20"/>
                    <a:pt x="154" y="18"/>
                    <a:pt x="146" y="20"/>
                  </a:cubicBezTo>
                  <a:cubicBezTo>
                    <a:pt x="139" y="23"/>
                    <a:pt x="133" y="30"/>
                    <a:pt x="128" y="35"/>
                  </a:cubicBezTo>
                  <a:cubicBezTo>
                    <a:pt x="123" y="39"/>
                    <a:pt x="118" y="46"/>
                    <a:pt x="112" y="48"/>
                  </a:cubicBezTo>
                  <a:cubicBezTo>
                    <a:pt x="108" y="50"/>
                    <a:pt x="103" y="46"/>
                    <a:pt x="100" y="44"/>
                  </a:cubicBezTo>
                  <a:cubicBezTo>
                    <a:pt x="86" y="35"/>
                    <a:pt x="69" y="35"/>
                    <a:pt x="56" y="46"/>
                  </a:cubicBezTo>
                  <a:cubicBezTo>
                    <a:pt x="45" y="56"/>
                    <a:pt x="37" y="74"/>
                    <a:pt x="38" y="90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35" y="146"/>
                    <a:pt x="27" y="146"/>
                    <a:pt x="20" y="149"/>
                  </a:cubicBezTo>
                  <a:cubicBezTo>
                    <a:pt x="6" y="156"/>
                    <a:pt x="2" y="174"/>
                    <a:pt x="1" y="189"/>
                  </a:cubicBezTo>
                  <a:cubicBezTo>
                    <a:pt x="0" y="210"/>
                    <a:pt x="3" y="232"/>
                    <a:pt x="7" y="254"/>
                  </a:cubicBezTo>
                  <a:cubicBezTo>
                    <a:pt x="9" y="271"/>
                    <a:pt x="12" y="288"/>
                    <a:pt x="18" y="304"/>
                  </a:cubicBezTo>
                  <a:cubicBezTo>
                    <a:pt x="23" y="319"/>
                    <a:pt x="31" y="334"/>
                    <a:pt x="43" y="345"/>
                  </a:cubicBezTo>
                  <a:cubicBezTo>
                    <a:pt x="60" y="361"/>
                    <a:pt x="83" y="371"/>
                    <a:pt x="104" y="380"/>
                  </a:cubicBezTo>
                  <a:cubicBezTo>
                    <a:pt x="104" y="380"/>
                    <a:pt x="111" y="446"/>
                    <a:pt x="118" y="532"/>
                  </a:cubicBezTo>
                  <a:cubicBezTo>
                    <a:pt x="128" y="526"/>
                    <a:pt x="140" y="523"/>
                    <a:pt x="150" y="525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rot="766448">
              <a:off x="7774" y="5995"/>
              <a:ext cx="1948" cy="1075"/>
            </a:xfrm>
            <a:custGeom>
              <a:avLst/>
              <a:gdLst>
                <a:gd name="T0" fmla="*/ 582 w 1090"/>
                <a:gd name="T1" fmla="*/ 33 h 601"/>
                <a:gd name="T2" fmla="*/ 467 w 1090"/>
                <a:gd name="T3" fmla="*/ 0 h 601"/>
                <a:gd name="T4" fmla="*/ 452 w 1090"/>
                <a:gd name="T5" fmla="*/ 89 h 601"/>
                <a:gd name="T6" fmla="*/ 419 w 1090"/>
                <a:gd name="T7" fmla="*/ 218 h 601"/>
                <a:gd name="T8" fmla="*/ 378 w 1090"/>
                <a:gd name="T9" fmla="*/ 360 h 601"/>
                <a:gd name="T10" fmla="*/ 82 w 1090"/>
                <a:gd name="T11" fmla="*/ 82 h 601"/>
                <a:gd name="T12" fmla="*/ 80 w 1090"/>
                <a:gd name="T13" fmla="*/ 84 h 601"/>
                <a:gd name="T14" fmla="*/ 0 w 1090"/>
                <a:gd name="T15" fmla="*/ 139 h 601"/>
                <a:gd name="T16" fmla="*/ 163 w 1090"/>
                <a:gd name="T17" fmla="*/ 324 h 601"/>
                <a:gd name="T18" fmla="*/ 359 w 1090"/>
                <a:gd name="T19" fmla="*/ 464 h 601"/>
                <a:gd name="T20" fmla="*/ 581 w 1090"/>
                <a:gd name="T21" fmla="*/ 556 h 601"/>
                <a:gd name="T22" fmla="*/ 818 w 1090"/>
                <a:gd name="T23" fmla="*/ 597 h 601"/>
                <a:gd name="T24" fmla="*/ 1090 w 1090"/>
                <a:gd name="T25" fmla="*/ 576 h 601"/>
                <a:gd name="T26" fmla="*/ 1070 w 1090"/>
                <a:gd name="T27" fmla="*/ 478 h 601"/>
                <a:gd name="T28" fmla="*/ 1066 w 1090"/>
                <a:gd name="T29" fmla="*/ 479 h 601"/>
                <a:gd name="T30" fmla="*/ 1066 w 1090"/>
                <a:gd name="T31" fmla="*/ 478 h 601"/>
                <a:gd name="T32" fmla="*/ 758 w 1090"/>
                <a:gd name="T33" fmla="*/ 491 h 601"/>
                <a:gd name="T34" fmla="*/ 591 w 1090"/>
                <a:gd name="T35" fmla="*/ 455 h 601"/>
                <a:gd name="T36" fmla="*/ 644 w 1090"/>
                <a:gd name="T37" fmla="*/ 187 h 601"/>
                <a:gd name="T38" fmla="*/ 664 w 1090"/>
                <a:gd name="T39" fmla="*/ 28 h 601"/>
                <a:gd name="T40" fmla="*/ 582 w 1090"/>
                <a:gd name="T41" fmla="*/ 33 h 601"/>
                <a:gd name="T42" fmla="*/ 582 w 1090"/>
                <a:gd name="T43" fmla="*/ 3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0" h="601">
                  <a:moveTo>
                    <a:pt x="582" y="33"/>
                  </a:moveTo>
                  <a:cubicBezTo>
                    <a:pt x="506" y="28"/>
                    <a:pt x="476" y="14"/>
                    <a:pt x="467" y="0"/>
                  </a:cubicBezTo>
                  <a:cubicBezTo>
                    <a:pt x="466" y="30"/>
                    <a:pt x="459" y="60"/>
                    <a:pt x="452" y="89"/>
                  </a:cubicBezTo>
                  <a:cubicBezTo>
                    <a:pt x="442" y="133"/>
                    <a:pt x="431" y="176"/>
                    <a:pt x="419" y="218"/>
                  </a:cubicBezTo>
                  <a:cubicBezTo>
                    <a:pt x="406" y="266"/>
                    <a:pt x="392" y="313"/>
                    <a:pt x="378" y="360"/>
                  </a:cubicBezTo>
                  <a:cubicBezTo>
                    <a:pt x="263" y="291"/>
                    <a:pt x="162" y="197"/>
                    <a:pt x="82" y="82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7" y="207"/>
                    <a:pt x="102" y="269"/>
                    <a:pt x="163" y="324"/>
                  </a:cubicBezTo>
                  <a:cubicBezTo>
                    <a:pt x="223" y="378"/>
                    <a:pt x="289" y="425"/>
                    <a:pt x="359" y="464"/>
                  </a:cubicBezTo>
                  <a:cubicBezTo>
                    <a:pt x="429" y="503"/>
                    <a:pt x="504" y="534"/>
                    <a:pt x="581" y="556"/>
                  </a:cubicBezTo>
                  <a:cubicBezTo>
                    <a:pt x="658" y="579"/>
                    <a:pt x="738" y="592"/>
                    <a:pt x="818" y="597"/>
                  </a:cubicBezTo>
                  <a:cubicBezTo>
                    <a:pt x="909" y="601"/>
                    <a:pt x="1001" y="595"/>
                    <a:pt x="1090" y="576"/>
                  </a:cubicBezTo>
                  <a:cubicBezTo>
                    <a:pt x="1070" y="478"/>
                    <a:pt x="1070" y="478"/>
                    <a:pt x="1070" y="478"/>
                  </a:cubicBezTo>
                  <a:cubicBezTo>
                    <a:pt x="1069" y="479"/>
                    <a:pt x="1067" y="479"/>
                    <a:pt x="1066" y="479"/>
                  </a:cubicBezTo>
                  <a:cubicBezTo>
                    <a:pt x="1066" y="478"/>
                    <a:pt x="1066" y="478"/>
                    <a:pt x="1066" y="478"/>
                  </a:cubicBezTo>
                  <a:cubicBezTo>
                    <a:pt x="965" y="499"/>
                    <a:pt x="860" y="503"/>
                    <a:pt x="758" y="491"/>
                  </a:cubicBezTo>
                  <a:cubicBezTo>
                    <a:pt x="701" y="484"/>
                    <a:pt x="645" y="472"/>
                    <a:pt x="591" y="455"/>
                  </a:cubicBezTo>
                  <a:cubicBezTo>
                    <a:pt x="610" y="366"/>
                    <a:pt x="628" y="277"/>
                    <a:pt x="644" y="187"/>
                  </a:cubicBezTo>
                  <a:cubicBezTo>
                    <a:pt x="653" y="135"/>
                    <a:pt x="663" y="81"/>
                    <a:pt x="664" y="28"/>
                  </a:cubicBezTo>
                  <a:cubicBezTo>
                    <a:pt x="632" y="35"/>
                    <a:pt x="601" y="34"/>
                    <a:pt x="582" y="33"/>
                  </a:cubicBezTo>
                  <a:cubicBezTo>
                    <a:pt x="506" y="28"/>
                    <a:pt x="601" y="34"/>
                    <a:pt x="582" y="3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rot="766448">
              <a:off x="8684" y="5425"/>
              <a:ext cx="905" cy="700"/>
            </a:xfrm>
            <a:custGeom>
              <a:avLst/>
              <a:gdLst>
                <a:gd name="T0" fmla="*/ 2147483646 w 507"/>
                <a:gd name="T1" fmla="*/ 2147483646 h 393"/>
                <a:gd name="T2" fmla="*/ 2147483646 w 507"/>
                <a:gd name="T3" fmla="*/ 2147483646 h 393"/>
                <a:gd name="T4" fmla="*/ 2147483646 w 507"/>
                <a:gd name="T5" fmla="*/ 2147483646 h 393"/>
                <a:gd name="T6" fmla="*/ 2147483646 w 507"/>
                <a:gd name="T7" fmla="*/ 2147483646 h 393"/>
                <a:gd name="T8" fmla="*/ 2147483646 w 507"/>
                <a:gd name="T9" fmla="*/ 2147483646 h 393"/>
                <a:gd name="T10" fmla="*/ 2147483646 w 507"/>
                <a:gd name="T11" fmla="*/ 2147483646 h 393"/>
                <a:gd name="T12" fmla="*/ 2147483646 w 507"/>
                <a:gd name="T13" fmla="*/ 2147483646 h 393"/>
                <a:gd name="T14" fmla="*/ 2147483646 w 507"/>
                <a:gd name="T15" fmla="*/ 2147483646 h 393"/>
                <a:gd name="T16" fmla="*/ 2147483646 w 507"/>
                <a:gd name="T17" fmla="*/ 2147483646 h 393"/>
                <a:gd name="T18" fmla="*/ 2147483646 w 507"/>
                <a:gd name="T19" fmla="*/ 2147483646 h 393"/>
                <a:gd name="T20" fmla="*/ 2147483646 w 507"/>
                <a:gd name="T21" fmla="*/ 2147483646 h 393"/>
                <a:gd name="T22" fmla="*/ 2147483646 w 507"/>
                <a:gd name="T23" fmla="*/ 2147483646 h 393"/>
                <a:gd name="T24" fmla="*/ 2147483646 w 507"/>
                <a:gd name="T25" fmla="*/ 2147483646 h 393"/>
                <a:gd name="T26" fmla="*/ 2147483646 w 507"/>
                <a:gd name="T27" fmla="*/ 2147483646 h 393"/>
                <a:gd name="T28" fmla="*/ 2147483646 w 507"/>
                <a:gd name="T29" fmla="*/ 2147483646 h 393"/>
                <a:gd name="T30" fmla="*/ 2147483646 w 507"/>
                <a:gd name="T31" fmla="*/ 2147483646 h 393"/>
                <a:gd name="T32" fmla="*/ 2147483646 w 507"/>
                <a:gd name="T33" fmla="*/ 2147483646 h 393"/>
                <a:gd name="T34" fmla="*/ 2147483646 w 507"/>
                <a:gd name="T35" fmla="*/ 2147483646 h 393"/>
                <a:gd name="T36" fmla="*/ 2147483646 w 507"/>
                <a:gd name="T37" fmla="*/ 2147483646 h 393"/>
                <a:gd name="T38" fmla="*/ 2147483646 w 507"/>
                <a:gd name="T39" fmla="*/ 2147483646 h 393"/>
                <a:gd name="T40" fmla="*/ 2147483646 w 507"/>
                <a:gd name="T41" fmla="*/ 2147483646 h 393"/>
                <a:gd name="T42" fmla="*/ 2147483646 w 507"/>
                <a:gd name="T43" fmla="*/ 2147483646 h 393"/>
                <a:gd name="T44" fmla="*/ 2147483646 w 507"/>
                <a:gd name="T45" fmla="*/ 2147483646 h 393"/>
                <a:gd name="T46" fmla="*/ 2147483646 w 507"/>
                <a:gd name="T47" fmla="*/ 2147483646 h 393"/>
                <a:gd name="T48" fmla="*/ 2147483646 w 507"/>
                <a:gd name="T49" fmla="*/ 2147483646 h 393"/>
                <a:gd name="T50" fmla="*/ 2147483646 w 507"/>
                <a:gd name="T51" fmla="*/ 2147483646 h 393"/>
                <a:gd name="T52" fmla="*/ 2147483646 w 507"/>
                <a:gd name="T53" fmla="*/ 2147483646 h 393"/>
                <a:gd name="T54" fmla="*/ 2147483646 w 507"/>
                <a:gd name="T55" fmla="*/ 2147483646 h 393"/>
                <a:gd name="T56" fmla="*/ 2147483646 w 507"/>
                <a:gd name="T57" fmla="*/ 2147483646 h 393"/>
                <a:gd name="T58" fmla="*/ 2147483646 w 507"/>
                <a:gd name="T59" fmla="*/ 2147483646 h 393"/>
                <a:gd name="T60" fmla="*/ 2147483646 w 507"/>
                <a:gd name="T61" fmla="*/ 2147483646 h 393"/>
                <a:gd name="T62" fmla="*/ 2147483646 w 507"/>
                <a:gd name="T63" fmla="*/ 2147483646 h 393"/>
                <a:gd name="T64" fmla="*/ 2147483646 w 507"/>
                <a:gd name="T65" fmla="*/ 2147483646 h 393"/>
                <a:gd name="T66" fmla="*/ 2147483646 w 507"/>
                <a:gd name="T67" fmla="*/ 2147483646 h 393"/>
                <a:gd name="T68" fmla="*/ 2147483646 w 507"/>
                <a:gd name="T69" fmla="*/ 2147483646 h 393"/>
                <a:gd name="T70" fmla="*/ 2147483646 w 507"/>
                <a:gd name="T71" fmla="*/ 2147483646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7" h="393">
                  <a:moveTo>
                    <a:pt x="462" y="244"/>
                  </a:moveTo>
                  <a:cubicBezTo>
                    <a:pt x="483" y="202"/>
                    <a:pt x="483" y="202"/>
                    <a:pt x="483" y="202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433" y="144"/>
                    <a:pt x="379" y="138"/>
                    <a:pt x="379" y="138"/>
                  </a:cubicBezTo>
                  <a:cubicBezTo>
                    <a:pt x="371" y="87"/>
                    <a:pt x="331" y="41"/>
                    <a:pt x="276" y="33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3" y="0"/>
                    <a:pt x="30" y="14"/>
                    <a:pt x="21" y="32"/>
                  </a:cubicBezTo>
                  <a:cubicBezTo>
                    <a:pt x="17" y="40"/>
                    <a:pt x="17" y="47"/>
                    <a:pt x="21" y="56"/>
                  </a:cubicBezTo>
                  <a:cubicBezTo>
                    <a:pt x="24" y="63"/>
                    <a:pt x="30" y="69"/>
                    <a:pt x="33" y="76"/>
                  </a:cubicBezTo>
                  <a:cubicBezTo>
                    <a:pt x="36" y="81"/>
                    <a:pt x="35" y="84"/>
                    <a:pt x="31" y="89"/>
                  </a:cubicBezTo>
                  <a:cubicBezTo>
                    <a:pt x="26" y="95"/>
                    <a:pt x="21" y="100"/>
                    <a:pt x="17" y="106"/>
                  </a:cubicBezTo>
                  <a:cubicBezTo>
                    <a:pt x="13" y="114"/>
                    <a:pt x="9" y="123"/>
                    <a:pt x="12" y="131"/>
                  </a:cubicBezTo>
                  <a:cubicBezTo>
                    <a:pt x="14" y="139"/>
                    <a:pt x="20" y="145"/>
                    <a:pt x="24" y="152"/>
                  </a:cubicBezTo>
                  <a:cubicBezTo>
                    <a:pt x="28" y="158"/>
                    <a:pt x="29" y="164"/>
                    <a:pt x="25" y="171"/>
                  </a:cubicBezTo>
                  <a:cubicBezTo>
                    <a:pt x="22" y="176"/>
                    <a:pt x="16" y="181"/>
                    <a:pt x="11" y="186"/>
                  </a:cubicBezTo>
                  <a:cubicBezTo>
                    <a:pt x="6" y="192"/>
                    <a:pt x="2" y="199"/>
                    <a:pt x="2" y="207"/>
                  </a:cubicBezTo>
                  <a:cubicBezTo>
                    <a:pt x="3" y="215"/>
                    <a:pt x="8" y="222"/>
                    <a:pt x="12" y="229"/>
                  </a:cubicBezTo>
                  <a:cubicBezTo>
                    <a:pt x="16" y="234"/>
                    <a:pt x="21" y="240"/>
                    <a:pt x="22" y="246"/>
                  </a:cubicBezTo>
                  <a:cubicBezTo>
                    <a:pt x="23" y="251"/>
                    <a:pt x="19" y="255"/>
                    <a:pt x="16" y="258"/>
                  </a:cubicBezTo>
                  <a:cubicBezTo>
                    <a:pt x="4" y="270"/>
                    <a:pt x="0" y="287"/>
                    <a:pt x="9" y="302"/>
                  </a:cubicBezTo>
                  <a:cubicBezTo>
                    <a:pt x="16" y="315"/>
                    <a:pt x="32" y="326"/>
                    <a:pt x="48" y="329"/>
                  </a:cubicBezTo>
                  <a:cubicBezTo>
                    <a:pt x="58" y="330"/>
                    <a:pt x="58" y="330"/>
                    <a:pt x="58" y="330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5" y="338"/>
                    <a:pt x="52" y="349"/>
                    <a:pt x="58" y="358"/>
                  </a:cubicBezTo>
                  <a:cubicBezTo>
                    <a:pt x="59" y="361"/>
                    <a:pt x="62" y="363"/>
                    <a:pt x="64" y="365"/>
                  </a:cubicBezTo>
                  <a:cubicBezTo>
                    <a:pt x="72" y="372"/>
                    <a:pt x="82" y="376"/>
                    <a:pt x="92" y="379"/>
                  </a:cubicBezTo>
                  <a:cubicBezTo>
                    <a:pt x="108" y="384"/>
                    <a:pt x="126" y="387"/>
                    <a:pt x="143" y="389"/>
                  </a:cubicBezTo>
                  <a:cubicBezTo>
                    <a:pt x="164" y="391"/>
                    <a:pt x="186" y="393"/>
                    <a:pt x="207" y="392"/>
                  </a:cubicBezTo>
                  <a:cubicBezTo>
                    <a:pt x="234" y="391"/>
                    <a:pt x="261" y="386"/>
                    <a:pt x="286" y="375"/>
                  </a:cubicBezTo>
                  <a:cubicBezTo>
                    <a:pt x="310" y="364"/>
                    <a:pt x="330" y="346"/>
                    <a:pt x="345" y="324"/>
                  </a:cubicBezTo>
                  <a:cubicBezTo>
                    <a:pt x="345" y="324"/>
                    <a:pt x="377" y="328"/>
                    <a:pt x="424" y="334"/>
                  </a:cubicBezTo>
                  <a:cubicBezTo>
                    <a:pt x="424" y="326"/>
                    <a:pt x="425" y="319"/>
                    <a:pt x="428" y="313"/>
                  </a:cubicBezTo>
                  <a:lnTo>
                    <a:pt x="462" y="24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rot="766448">
              <a:off x="10507" y="3947"/>
              <a:ext cx="1175" cy="1650"/>
            </a:xfrm>
            <a:custGeom>
              <a:avLst/>
              <a:gdLst>
                <a:gd name="T0" fmla="*/ 2147483646 w 657"/>
                <a:gd name="T1" fmla="*/ 2147483646 h 923"/>
                <a:gd name="T2" fmla="*/ 2147483646 w 657"/>
                <a:gd name="T3" fmla="*/ 2147483646 h 923"/>
                <a:gd name="T4" fmla="*/ 2147483646 w 657"/>
                <a:gd name="T5" fmla="*/ 2147483646 h 923"/>
                <a:gd name="T6" fmla="*/ 2147483646 w 657"/>
                <a:gd name="T7" fmla="*/ 2147483646 h 923"/>
                <a:gd name="T8" fmla="*/ 2147483646 w 657"/>
                <a:gd name="T9" fmla="*/ 2147483646 h 923"/>
                <a:gd name="T10" fmla="*/ 2147483646 w 657"/>
                <a:gd name="T11" fmla="*/ 2147483646 h 923"/>
                <a:gd name="T12" fmla="*/ 2147483646 w 657"/>
                <a:gd name="T13" fmla="*/ 2147483646 h 923"/>
                <a:gd name="T14" fmla="*/ 2147483646 w 657"/>
                <a:gd name="T15" fmla="*/ 2147483646 h 923"/>
                <a:gd name="T16" fmla="*/ 2147483646 w 657"/>
                <a:gd name="T17" fmla="*/ 2147483646 h 923"/>
                <a:gd name="T18" fmla="*/ 2147483646 w 657"/>
                <a:gd name="T19" fmla="*/ 2147483646 h 923"/>
                <a:gd name="T20" fmla="*/ 2147483646 w 657"/>
                <a:gd name="T21" fmla="*/ 2147483646 h 923"/>
                <a:gd name="T22" fmla="*/ 2147483646 w 657"/>
                <a:gd name="T23" fmla="*/ 2147483646 h 923"/>
                <a:gd name="T24" fmla="*/ 2147483646 w 657"/>
                <a:gd name="T25" fmla="*/ 0 h 923"/>
                <a:gd name="T26" fmla="*/ 2147483646 w 657"/>
                <a:gd name="T27" fmla="*/ 2147483646 h 923"/>
                <a:gd name="T28" fmla="*/ 2147483646 w 657"/>
                <a:gd name="T29" fmla="*/ 2147483646 h 923"/>
                <a:gd name="T30" fmla="*/ 2147483646 w 657"/>
                <a:gd name="T31" fmla="*/ 2147483646 h 923"/>
                <a:gd name="T32" fmla="*/ 2147483646 w 657"/>
                <a:gd name="T33" fmla="*/ 2147483646 h 923"/>
                <a:gd name="T34" fmla="*/ 0 w 657"/>
                <a:gd name="T35" fmla="*/ 2147483646 h 923"/>
                <a:gd name="T36" fmla="*/ 2147483646 w 657"/>
                <a:gd name="T37" fmla="*/ 2147483646 h 923"/>
                <a:gd name="T38" fmla="*/ 2147483646 w 657"/>
                <a:gd name="T39" fmla="*/ 2147483646 h 9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57" h="923">
                  <a:moveTo>
                    <a:pt x="114" y="720"/>
                  </a:moveTo>
                  <a:cubicBezTo>
                    <a:pt x="143" y="747"/>
                    <a:pt x="155" y="768"/>
                    <a:pt x="158" y="783"/>
                  </a:cubicBezTo>
                  <a:cubicBezTo>
                    <a:pt x="167" y="769"/>
                    <a:pt x="176" y="755"/>
                    <a:pt x="186" y="742"/>
                  </a:cubicBezTo>
                  <a:cubicBezTo>
                    <a:pt x="195" y="730"/>
                    <a:pt x="205" y="719"/>
                    <a:pt x="216" y="707"/>
                  </a:cubicBezTo>
                  <a:cubicBezTo>
                    <a:pt x="243" y="677"/>
                    <a:pt x="273" y="647"/>
                    <a:pt x="302" y="617"/>
                  </a:cubicBezTo>
                  <a:cubicBezTo>
                    <a:pt x="347" y="572"/>
                    <a:pt x="394" y="528"/>
                    <a:pt x="440" y="484"/>
                  </a:cubicBezTo>
                  <a:cubicBezTo>
                    <a:pt x="486" y="568"/>
                    <a:pt x="520" y="660"/>
                    <a:pt x="539" y="755"/>
                  </a:cubicBezTo>
                  <a:cubicBezTo>
                    <a:pt x="550" y="810"/>
                    <a:pt x="556" y="866"/>
                    <a:pt x="557" y="923"/>
                  </a:cubicBezTo>
                  <a:cubicBezTo>
                    <a:pt x="657" y="920"/>
                    <a:pt x="657" y="920"/>
                    <a:pt x="657" y="920"/>
                  </a:cubicBezTo>
                  <a:cubicBezTo>
                    <a:pt x="655" y="819"/>
                    <a:pt x="638" y="719"/>
                    <a:pt x="608" y="622"/>
                  </a:cubicBezTo>
                  <a:cubicBezTo>
                    <a:pt x="579" y="531"/>
                    <a:pt x="538" y="444"/>
                    <a:pt x="486" y="364"/>
                  </a:cubicBezTo>
                  <a:cubicBezTo>
                    <a:pt x="434" y="285"/>
                    <a:pt x="372" y="212"/>
                    <a:pt x="301" y="149"/>
                  </a:cubicBezTo>
                  <a:cubicBezTo>
                    <a:pt x="235" y="91"/>
                    <a:pt x="162" y="40"/>
                    <a:pt x="84" y="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139" y="141"/>
                    <a:pt x="229" y="211"/>
                    <a:pt x="304" y="293"/>
                  </a:cubicBezTo>
                  <a:cubicBezTo>
                    <a:pt x="245" y="359"/>
                    <a:pt x="185" y="426"/>
                    <a:pt x="127" y="494"/>
                  </a:cubicBezTo>
                  <a:cubicBezTo>
                    <a:pt x="85" y="543"/>
                    <a:pt x="42" y="593"/>
                    <a:pt x="10" y="649"/>
                  </a:cubicBezTo>
                  <a:cubicBezTo>
                    <a:pt x="6" y="655"/>
                    <a:pt x="3" y="661"/>
                    <a:pt x="0" y="667"/>
                  </a:cubicBezTo>
                  <a:cubicBezTo>
                    <a:pt x="51" y="671"/>
                    <a:pt x="94" y="701"/>
                    <a:pt x="114" y="720"/>
                  </a:cubicBezTo>
                  <a:cubicBezTo>
                    <a:pt x="143" y="747"/>
                    <a:pt x="94" y="701"/>
                    <a:pt x="114" y="72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rot="766448">
              <a:off x="9414" y="5504"/>
              <a:ext cx="798" cy="983"/>
            </a:xfrm>
            <a:custGeom>
              <a:avLst/>
              <a:gdLst>
                <a:gd name="T0" fmla="*/ 2147483646 w 446"/>
                <a:gd name="T1" fmla="*/ 2147483646 h 551"/>
                <a:gd name="T2" fmla="*/ 2147483646 w 446"/>
                <a:gd name="T3" fmla="*/ 2147483646 h 551"/>
                <a:gd name="T4" fmla="*/ 2147483646 w 446"/>
                <a:gd name="T5" fmla="*/ 2147483646 h 551"/>
                <a:gd name="T6" fmla="*/ 2147483646 w 446"/>
                <a:gd name="T7" fmla="*/ 2147483646 h 551"/>
                <a:gd name="T8" fmla="*/ 2147483646 w 446"/>
                <a:gd name="T9" fmla="*/ 2147483646 h 551"/>
                <a:gd name="T10" fmla="*/ 2147483646 w 446"/>
                <a:gd name="T11" fmla="*/ 2147483646 h 551"/>
                <a:gd name="T12" fmla="*/ 2147483646 w 446"/>
                <a:gd name="T13" fmla="*/ 2147483646 h 551"/>
                <a:gd name="T14" fmla="*/ 2147483646 w 446"/>
                <a:gd name="T15" fmla="*/ 0 h 551"/>
                <a:gd name="T16" fmla="*/ 2147483646 w 446"/>
                <a:gd name="T17" fmla="*/ 2147483646 h 551"/>
                <a:gd name="T18" fmla="*/ 2147483646 w 446"/>
                <a:gd name="T19" fmla="*/ 2147483646 h 551"/>
                <a:gd name="T20" fmla="*/ 2147483646 w 446"/>
                <a:gd name="T21" fmla="*/ 2147483646 h 551"/>
                <a:gd name="T22" fmla="*/ 2147483646 w 446"/>
                <a:gd name="T23" fmla="*/ 2147483646 h 551"/>
                <a:gd name="T24" fmla="*/ 2147483646 w 446"/>
                <a:gd name="T25" fmla="*/ 2147483646 h 551"/>
                <a:gd name="T26" fmla="*/ 2147483646 w 446"/>
                <a:gd name="T27" fmla="*/ 2147483646 h 551"/>
                <a:gd name="T28" fmla="*/ 2147483646 w 446"/>
                <a:gd name="T29" fmla="*/ 2147483646 h 551"/>
                <a:gd name="T30" fmla="*/ 2147483646 w 446"/>
                <a:gd name="T31" fmla="*/ 2147483646 h 551"/>
                <a:gd name="T32" fmla="*/ 2147483646 w 446"/>
                <a:gd name="T33" fmla="*/ 2147483646 h 551"/>
                <a:gd name="T34" fmla="*/ 2147483646 w 446"/>
                <a:gd name="T35" fmla="*/ 2147483646 h 551"/>
                <a:gd name="T36" fmla="*/ 2147483646 w 446"/>
                <a:gd name="T37" fmla="*/ 2147483646 h 551"/>
                <a:gd name="T38" fmla="*/ 2147483646 w 446"/>
                <a:gd name="T39" fmla="*/ 2147483646 h 551"/>
                <a:gd name="T40" fmla="*/ 2147483646 w 446"/>
                <a:gd name="T41" fmla="*/ 2147483646 h 551"/>
                <a:gd name="T42" fmla="*/ 2147483646 w 446"/>
                <a:gd name="T43" fmla="*/ 2147483646 h 551"/>
                <a:gd name="T44" fmla="*/ 2147483646 w 446"/>
                <a:gd name="T45" fmla="*/ 2147483646 h 551"/>
                <a:gd name="T46" fmla="*/ 2147483646 w 446"/>
                <a:gd name="T47" fmla="*/ 2147483646 h 551"/>
                <a:gd name="T48" fmla="*/ 2147483646 w 446"/>
                <a:gd name="T49" fmla="*/ 2147483646 h 551"/>
                <a:gd name="T50" fmla="*/ 2147483646 w 446"/>
                <a:gd name="T51" fmla="*/ 2147483646 h 551"/>
                <a:gd name="T52" fmla="*/ 2147483646 w 446"/>
                <a:gd name="T53" fmla="*/ 2147483646 h 551"/>
                <a:gd name="T54" fmla="*/ 2147483646 w 446"/>
                <a:gd name="T55" fmla="*/ 2147483646 h 551"/>
                <a:gd name="T56" fmla="*/ 2147483646 w 446"/>
                <a:gd name="T57" fmla="*/ 2147483646 h 551"/>
                <a:gd name="T58" fmla="*/ 2147483646 w 446"/>
                <a:gd name="T59" fmla="*/ 2147483646 h 551"/>
                <a:gd name="T60" fmla="*/ 2147483646 w 446"/>
                <a:gd name="T61" fmla="*/ 2147483646 h 551"/>
                <a:gd name="T62" fmla="*/ 2147483646 w 446"/>
                <a:gd name="T63" fmla="*/ 2147483646 h 551"/>
                <a:gd name="T64" fmla="*/ 2147483646 w 446"/>
                <a:gd name="T65" fmla="*/ 2147483646 h 551"/>
                <a:gd name="T66" fmla="*/ 2147483646 w 446"/>
                <a:gd name="T67" fmla="*/ 2147483646 h 5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551">
                  <a:moveTo>
                    <a:pt x="409" y="418"/>
                  </a:moveTo>
                  <a:cubicBezTo>
                    <a:pt x="416" y="390"/>
                    <a:pt x="425" y="362"/>
                    <a:pt x="427" y="333"/>
                  </a:cubicBezTo>
                  <a:cubicBezTo>
                    <a:pt x="430" y="297"/>
                    <a:pt x="421" y="262"/>
                    <a:pt x="399" y="233"/>
                  </a:cubicBezTo>
                  <a:cubicBezTo>
                    <a:pt x="399" y="233"/>
                    <a:pt x="418" y="190"/>
                    <a:pt x="446" y="130"/>
                  </a:cubicBezTo>
                  <a:cubicBezTo>
                    <a:pt x="439" y="128"/>
                    <a:pt x="433" y="125"/>
                    <a:pt x="428" y="120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60" y="81"/>
                    <a:pt x="232" y="143"/>
                    <a:pt x="232" y="143"/>
                  </a:cubicBezTo>
                  <a:cubicBezTo>
                    <a:pt x="181" y="135"/>
                    <a:pt x="125" y="159"/>
                    <a:pt x="100" y="208"/>
                  </a:cubicBezTo>
                  <a:cubicBezTo>
                    <a:pt x="88" y="233"/>
                    <a:pt x="88" y="233"/>
                    <a:pt x="88" y="233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0" y="410"/>
                    <a:pt x="6" y="435"/>
                    <a:pt x="19" y="449"/>
                  </a:cubicBezTo>
                  <a:cubicBezTo>
                    <a:pt x="25" y="455"/>
                    <a:pt x="32" y="460"/>
                    <a:pt x="40" y="459"/>
                  </a:cubicBezTo>
                  <a:cubicBezTo>
                    <a:pt x="48" y="459"/>
                    <a:pt x="56" y="455"/>
                    <a:pt x="64" y="454"/>
                  </a:cubicBezTo>
                  <a:cubicBezTo>
                    <a:pt x="69" y="452"/>
                    <a:pt x="73" y="452"/>
                    <a:pt x="77" y="457"/>
                  </a:cubicBezTo>
                  <a:cubicBezTo>
                    <a:pt x="81" y="463"/>
                    <a:pt x="84" y="469"/>
                    <a:pt x="88" y="475"/>
                  </a:cubicBezTo>
                  <a:cubicBezTo>
                    <a:pt x="93" y="482"/>
                    <a:pt x="100" y="489"/>
                    <a:pt x="109" y="490"/>
                  </a:cubicBezTo>
                  <a:cubicBezTo>
                    <a:pt x="118" y="492"/>
                    <a:pt x="126" y="488"/>
                    <a:pt x="134" y="486"/>
                  </a:cubicBezTo>
                  <a:cubicBezTo>
                    <a:pt x="142" y="484"/>
                    <a:pt x="149" y="484"/>
                    <a:pt x="154" y="490"/>
                  </a:cubicBezTo>
                  <a:cubicBezTo>
                    <a:pt x="159" y="496"/>
                    <a:pt x="161" y="503"/>
                    <a:pt x="165" y="509"/>
                  </a:cubicBezTo>
                  <a:cubicBezTo>
                    <a:pt x="169" y="516"/>
                    <a:pt x="175" y="522"/>
                    <a:pt x="183" y="523"/>
                  </a:cubicBezTo>
                  <a:cubicBezTo>
                    <a:pt x="191" y="524"/>
                    <a:pt x="199" y="522"/>
                    <a:pt x="207" y="520"/>
                  </a:cubicBezTo>
                  <a:cubicBezTo>
                    <a:pt x="213" y="518"/>
                    <a:pt x="220" y="515"/>
                    <a:pt x="226" y="516"/>
                  </a:cubicBezTo>
                  <a:cubicBezTo>
                    <a:pt x="231" y="518"/>
                    <a:pt x="233" y="524"/>
                    <a:pt x="235" y="528"/>
                  </a:cubicBezTo>
                  <a:cubicBezTo>
                    <a:pt x="245" y="545"/>
                    <a:pt x="264" y="551"/>
                    <a:pt x="281" y="544"/>
                  </a:cubicBezTo>
                  <a:cubicBezTo>
                    <a:pt x="293" y="539"/>
                    <a:pt x="305" y="529"/>
                    <a:pt x="311" y="517"/>
                  </a:cubicBezTo>
                  <a:cubicBezTo>
                    <a:pt x="338" y="463"/>
                    <a:pt x="338" y="463"/>
                    <a:pt x="338" y="463"/>
                  </a:cubicBezTo>
                  <a:cubicBezTo>
                    <a:pt x="341" y="470"/>
                    <a:pt x="351" y="474"/>
                    <a:pt x="358" y="474"/>
                  </a:cubicBezTo>
                  <a:cubicBezTo>
                    <a:pt x="368" y="474"/>
                    <a:pt x="377" y="470"/>
                    <a:pt x="384" y="465"/>
                  </a:cubicBezTo>
                  <a:cubicBezTo>
                    <a:pt x="398" y="453"/>
                    <a:pt x="405" y="435"/>
                    <a:pt x="409" y="418"/>
                  </a:cubicBezTo>
                  <a:cubicBezTo>
                    <a:pt x="416" y="389"/>
                    <a:pt x="402" y="447"/>
                    <a:pt x="409" y="418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 rot="766448">
              <a:off x="9844" y="5645"/>
              <a:ext cx="1445" cy="1748"/>
            </a:xfrm>
            <a:custGeom>
              <a:avLst/>
              <a:gdLst>
                <a:gd name="T0" fmla="*/ 2147483646 w 810"/>
                <a:gd name="T1" fmla="*/ 0 h 980"/>
                <a:gd name="T2" fmla="*/ 2147483646 w 810"/>
                <a:gd name="T3" fmla="*/ 0 h 980"/>
                <a:gd name="T4" fmla="*/ 2147483646 w 810"/>
                <a:gd name="T5" fmla="*/ 0 h 980"/>
                <a:gd name="T6" fmla="*/ 2147483646 w 810"/>
                <a:gd name="T7" fmla="*/ 2147483646 h 980"/>
                <a:gd name="T8" fmla="*/ 2147483646 w 810"/>
                <a:gd name="T9" fmla="*/ 2147483646 h 980"/>
                <a:gd name="T10" fmla="*/ 2147483646 w 810"/>
                <a:gd name="T11" fmla="*/ 2147483646 h 980"/>
                <a:gd name="T12" fmla="*/ 2147483646 w 810"/>
                <a:gd name="T13" fmla="*/ 2147483646 h 980"/>
                <a:gd name="T14" fmla="*/ 2147483646 w 810"/>
                <a:gd name="T15" fmla="*/ 2147483646 h 980"/>
                <a:gd name="T16" fmla="*/ 2147483646 w 810"/>
                <a:gd name="T17" fmla="*/ 2147483646 h 980"/>
                <a:gd name="T18" fmla="*/ 2147483646 w 810"/>
                <a:gd name="T19" fmla="*/ 2147483646 h 980"/>
                <a:gd name="T20" fmla="*/ 2147483646 w 810"/>
                <a:gd name="T21" fmla="*/ 2147483646 h 980"/>
                <a:gd name="T22" fmla="*/ 2147483646 w 810"/>
                <a:gd name="T23" fmla="*/ 2147483646 h 980"/>
                <a:gd name="T24" fmla="*/ 2147483646 w 810"/>
                <a:gd name="T25" fmla="*/ 2147483646 h 980"/>
                <a:gd name="T26" fmla="*/ 0 w 810"/>
                <a:gd name="T27" fmla="*/ 2147483646 h 980"/>
                <a:gd name="T28" fmla="*/ 2147483646 w 810"/>
                <a:gd name="T29" fmla="*/ 2147483646 h 980"/>
                <a:gd name="T30" fmla="*/ 2147483646 w 810"/>
                <a:gd name="T31" fmla="*/ 2147483646 h 980"/>
                <a:gd name="T32" fmla="*/ 2147483646 w 810"/>
                <a:gd name="T33" fmla="*/ 2147483646 h 980"/>
                <a:gd name="T34" fmla="*/ 2147483646 w 810"/>
                <a:gd name="T35" fmla="*/ 2147483646 h 980"/>
                <a:gd name="T36" fmla="*/ 2147483646 w 810"/>
                <a:gd name="T37" fmla="*/ 2147483646 h 980"/>
                <a:gd name="T38" fmla="*/ 2147483646 w 810"/>
                <a:gd name="T39" fmla="*/ 2147483646 h 980"/>
                <a:gd name="T40" fmla="*/ 2147483646 w 810"/>
                <a:gd name="T41" fmla="*/ 2147483646 h 980"/>
                <a:gd name="T42" fmla="*/ 2147483646 w 810"/>
                <a:gd name="T43" fmla="*/ 2147483646 h 980"/>
                <a:gd name="T44" fmla="*/ 2147483646 w 810"/>
                <a:gd name="T45" fmla="*/ 0 h 9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10" h="980"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  <a:cubicBezTo>
                    <a:pt x="706" y="0"/>
                    <a:pt x="706" y="0"/>
                    <a:pt x="706" y="0"/>
                  </a:cubicBezTo>
                  <a:cubicBezTo>
                    <a:pt x="699" y="149"/>
                    <a:pt x="652" y="298"/>
                    <a:pt x="572" y="432"/>
                  </a:cubicBezTo>
                  <a:cubicBezTo>
                    <a:pt x="488" y="395"/>
                    <a:pt x="403" y="358"/>
                    <a:pt x="318" y="324"/>
                  </a:cubicBezTo>
                  <a:cubicBezTo>
                    <a:pt x="288" y="311"/>
                    <a:pt x="257" y="299"/>
                    <a:pt x="226" y="289"/>
                  </a:cubicBezTo>
                  <a:cubicBezTo>
                    <a:pt x="191" y="278"/>
                    <a:pt x="155" y="272"/>
                    <a:pt x="120" y="266"/>
                  </a:cubicBezTo>
                  <a:cubicBezTo>
                    <a:pt x="130" y="304"/>
                    <a:pt x="123" y="343"/>
                    <a:pt x="113" y="380"/>
                  </a:cubicBezTo>
                  <a:cubicBezTo>
                    <a:pt x="105" y="406"/>
                    <a:pt x="100" y="440"/>
                    <a:pt x="74" y="454"/>
                  </a:cubicBezTo>
                  <a:cubicBezTo>
                    <a:pt x="93" y="458"/>
                    <a:pt x="112" y="463"/>
                    <a:pt x="131" y="469"/>
                  </a:cubicBezTo>
                  <a:cubicBezTo>
                    <a:pt x="145" y="474"/>
                    <a:pt x="158" y="479"/>
                    <a:pt x="171" y="485"/>
                  </a:cubicBezTo>
                  <a:cubicBezTo>
                    <a:pt x="209" y="501"/>
                    <a:pt x="246" y="519"/>
                    <a:pt x="282" y="538"/>
                  </a:cubicBezTo>
                  <a:cubicBezTo>
                    <a:pt x="332" y="563"/>
                    <a:pt x="382" y="590"/>
                    <a:pt x="431" y="616"/>
                  </a:cubicBezTo>
                  <a:cubicBezTo>
                    <a:pt x="312" y="741"/>
                    <a:pt x="161" y="834"/>
                    <a:pt x="0" y="884"/>
                  </a:cubicBezTo>
                  <a:cubicBezTo>
                    <a:pt x="30" y="980"/>
                    <a:pt x="30" y="980"/>
                    <a:pt x="30" y="980"/>
                  </a:cubicBezTo>
                  <a:cubicBezTo>
                    <a:pt x="31" y="980"/>
                    <a:pt x="32" y="979"/>
                    <a:pt x="33" y="979"/>
                  </a:cubicBezTo>
                  <a:cubicBezTo>
                    <a:pt x="34" y="980"/>
                    <a:pt x="34" y="980"/>
                    <a:pt x="34" y="980"/>
                  </a:cubicBezTo>
                  <a:cubicBezTo>
                    <a:pt x="118" y="954"/>
                    <a:pt x="200" y="917"/>
                    <a:pt x="276" y="871"/>
                  </a:cubicBezTo>
                  <a:cubicBezTo>
                    <a:pt x="350" y="826"/>
                    <a:pt x="420" y="773"/>
                    <a:pt x="482" y="712"/>
                  </a:cubicBezTo>
                  <a:cubicBezTo>
                    <a:pt x="550" y="646"/>
                    <a:pt x="609" y="571"/>
                    <a:pt x="659" y="490"/>
                  </a:cubicBezTo>
                  <a:cubicBezTo>
                    <a:pt x="708" y="409"/>
                    <a:pt x="746" y="321"/>
                    <a:pt x="772" y="230"/>
                  </a:cubicBezTo>
                  <a:cubicBezTo>
                    <a:pt x="793" y="157"/>
                    <a:pt x="806" y="81"/>
                    <a:pt x="810" y="5"/>
                  </a:cubicBezTo>
                  <a:lnTo>
                    <a:pt x="710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20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778" y="1143635"/>
            <a:ext cx="4371975" cy="348615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内容占位符 5"/>
          <p:cNvSpPr txBox="1">
            <a:spLocks noGrp="1"/>
          </p:cNvSpPr>
          <p:nvPr>
            <p:ph idx="4294967295"/>
          </p:nvPr>
        </p:nvSpPr>
        <p:spPr>
          <a:xfrm>
            <a:off x="4922997" y="1151891"/>
            <a:ext cx="4113499" cy="3292475"/>
          </a:xfrm>
          <a:prstGeom prst="rect">
            <a:avLst/>
          </a:prstGeom>
          <a:ln w="0" cap="flat" cmpd="sng">
            <a:solidFill>
              <a:srgbClr val="FF0000">
                <a:alpha val="100000"/>
              </a:srgbClr>
            </a:solidFill>
            <a:prstDash val="solid"/>
          </a:ln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方法：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 </a:t>
            </a:r>
            <a:r>
              <a:rPr lang="en-US" altLang="ko-KR" sz="4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探原因明目的</a:t>
            </a:r>
            <a:endParaRPr lang="ko-KR" altLang="en-US" sz="44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1、什么事件？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2、什么原因？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3、什么目的？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44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83768" y="4560681"/>
            <a:ext cx="2231232" cy="524503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strike="noStrike" cap="none" dirty="0" smtClean="0">
                <a:latin typeface="Calibri" panose="020F0502020204030204" charset="0"/>
                <a:ea typeface="宋体" panose="02010600030101010101" pitchFamily="2" charset="-122"/>
              </a:rPr>
              <a:t>《真相》</a:t>
            </a:r>
          </a:p>
        </p:txBody>
      </p:sp>
      <p:grpSp>
        <p:nvGrpSpPr>
          <p:cNvPr id="3" name="组合 6"/>
          <p:cNvGrpSpPr/>
          <p:nvPr/>
        </p:nvGrpSpPr>
        <p:grpSpPr>
          <a:xfrm>
            <a:off x="86917" y="93663"/>
            <a:ext cx="1012031" cy="1346200"/>
            <a:chOff x="7724" y="3377"/>
            <a:chExt cx="3958" cy="4016"/>
          </a:xfrm>
        </p:grpSpPr>
        <p:sp>
          <p:nvSpPr>
            <p:cNvPr id="61" name="AutoShape 61"/>
            <p:cNvSpPr>
              <a:spLocks noChangeAspect="1" noChangeArrowheads="1" noTextEdit="1"/>
            </p:cNvSpPr>
            <p:nvPr/>
          </p:nvSpPr>
          <p:spPr bwMode="auto">
            <a:xfrm rot="766448">
              <a:off x="7724" y="3422"/>
              <a:ext cx="3810" cy="3811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 rot="766448">
              <a:off x="8529" y="3377"/>
              <a:ext cx="2140" cy="1098"/>
            </a:xfrm>
            <a:custGeom>
              <a:avLst/>
              <a:gdLst>
                <a:gd name="T0" fmla="*/ 2147483646 w 1198"/>
                <a:gd name="T1" fmla="*/ 2147483646 h 615"/>
                <a:gd name="T2" fmla="*/ 2147483646 w 1198"/>
                <a:gd name="T3" fmla="*/ 2147483646 h 615"/>
                <a:gd name="T4" fmla="*/ 2147483646 w 1198"/>
                <a:gd name="T5" fmla="*/ 2147483646 h 615"/>
                <a:gd name="T6" fmla="*/ 2147483646 w 1198"/>
                <a:gd name="T7" fmla="*/ 2147483646 h 615"/>
                <a:gd name="T8" fmla="*/ 2147483646 w 1198"/>
                <a:gd name="T9" fmla="*/ 2147483646 h 615"/>
                <a:gd name="T10" fmla="*/ 2147483646 w 1198"/>
                <a:gd name="T11" fmla="*/ 2147483646 h 615"/>
                <a:gd name="T12" fmla="*/ 2147483646 w 1198"/>
                <a:gd name="T13" fmla="*/ 2147483646 h 615"/>
                <a:gd name="T14" fmla="*/ 2147483646 w 1198"/>
                <a:gd name="T15" fmla="*/ 2147483646 h 615"/>
                <a:gd name="T16" fmla="*/ 2147483646 w 1198"/>
                <a:gd name="T17" fmla="*/ 2147483646 h 615"/>
                <a:gd name="T18" fmla="*/ 2147483646 w 1198"/>
                <a:gd name="T19" fmla="*/ 2147483646 h 615"/>
                <a:gd name="T20" fmla="*/ 2147483646 w 1198"/>
                <a:gd name="T21" fmla="*/ 2147483646 h 615"/>
                <a:gd name="T22" fmla="*/ 2147483646 w 1198"/>
                <a:gd name="T23" fmla="*/ 2147483646 h 615"/>
                <a:gd name="T24" fmla="*/ 2147483646 w 1198"/>
                <a:gd name="T25" fmla="*/ 2147483646 h 615"/>
                <a:gd name="T26" fmla="*/ 2147483646 w 1198"/>
                <a:gd name="T27" fmla="*/ 2147483646 h 615"/>
                <a:gd name="T28" fmla="*/ 2147483646 w 1198"/>
                <a:gd name="T29" fmla="*/ 2147483646 h 615"/>
                <a:gd name="T30" fmla="*/ 0 w 1198"/>
                <a:gd name="T31" fmla="*/ 2147483646 h 615"/>
                <a:gd name="T32" fmla="*/ 2147483646 w 1198"/>
                <a:gd name="T33" fmla="*/ 2147483646 h 615"/>
                <a:gd name="T34" fmla="*/ 2147483646 w 1198"/>
                <a:gd name="T35" fmla="*/ 2147483646 h 615"/>
                <a:gd name="T36" fmla="*/ 2147483646 w 1198"/>
                <a:gd name="T37" fmla="*/ 2147483646 h 615"/>
                <a:gd name="T38" fmla="*/ 2147483646 w 1198"/>
                <a:gd name="T39" fmla="*/ 2147483646 h 615"/>
                <a:gd name="T40" fmla="*/ 2147483646 w 1198"/>
                <a:gd name="T41" fmla="*/ 2147483646 h 615"/>
                <a:gd name="T42" fmla="*/ 2147483646 w 1198"/>
                <a:gd name="T43" fmla="*/ 2147483646 h 615"/>
                <a:gd name="T44" fmla="*/ 2147483646 w 1198"/>
                <a:gd name="T45" fmla="*/ 2147483646 h 615"/>
                <a:gd name="T46" fmla="*/ 2147483646 w 1198"/>
                <a:gd name="T47" fmla="*/ 2147483646 h 615"/>
                <a:gd name="T48" fmla="*/ 2147483646 w 1198"/>
                <a:gd name="T49" fmla="*/ 2147483646 h 615"/>
                <a:gd name="T50" fmla="*/ 2147483646 w 1198"/>
                <a:gd name="T51" fmla="*/ 2147483646 h 615"/>
                <a:gd name="T52" fmla="*/ 2147483646 w 1198"/>
                <a:gd name="T53" fmla="*/ 2147483646 h 6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98" h="615">
                  <a:moveTo>
                    <a:pt x="743" y="506"/>
                  </a:moveTo>
                  <a:cubicBezTo>
                    <a:pt x="762" y="495"/>
                    <a:pt x="777" y="491"/>
                    <a:pt x="789" y="491"/>
                  </a:cubicBezTo>
                  <a:cubicBezTo>
                    <a:pt x="775" y="476"/>
                    <a:pt x="760" y="460"/>
                    <a:pt x="748" y="443"/>
                  </a:cubicBezTo>
                  <a:cubicBezTo>
                    <a:pt x="735" y="425"/>
                    <a:pt x="723" y="405"/>
                    <a:pt x="711" y="386"/>
                  </a:cubicBezTo>
                  <a:cubicBezTo>
                    <a:pt x="686" y="344"/>
                    <a:pt x="663" y="302"/>
                    <a:pt x="640" y="259"/>
                  </a:cubicBezTo>
                  <a:cubicBezTo>
                    <a:pt x="617" y="215"/>
                    <a:pt x="594" y="171"/>
                    <a:pt x="572" y="127"/>
                  </a:cubicBezTo>
                  <a:cubicBezTo>
                    <a:pt x="670" y="105"/>
                    <a:pt x="772" y="99"/>
                    <a:pt x="873" y="108"/>
                  </a:cubicBezTo>
                  <a:cubicBezTo>
                    <a:pt x="970" y="116"/>
                    <a:pt x="1067" y="137"/>
                    <a:pt x="1158" y="172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60" y="171"/>
                    <a:pt x="1161" y="171"/>
                    <a:pt x="1162" y="172"/>
                  </a:cubicBezTo>
                  <a:cubicBezTo>
                    <a:pt x="1198" y="78"/>
                    <a:pt x="1198" y="78"/>
                    <a:pt x="1198" y="78"/>
                  </a:cubicBezTo>
                  <a:cubicBezTo>
                    <a:pt x="1107" y="43"/>
                    <a:pt x="1011" y="22"/>
                    <a:pt x="914" y="11"/>
                  </a:cubicBezTo>
                  <a:cubicBezTo>
                    <a:pt x="814" y="0"/>
                    <a:pt x="712" y="2"/>
                    <a:pt x="612" y="18"/>
                  </a:cubicBezTo>
                  <a:cubicBezTo>
                    <a:pt x="520" y="33"/>
                    <a:pt x="430" y="60"/>
                    <a:pt x="345" y="99"/>
                  </a:cubicBezTo>
                  <a:cubicBezTo>
                    <a:pt x="264" y="136"/>
                    <a:pt x="188" y="184"/>
                    <a:pt x="118" y="239"/>
                  </a:cubicBezTo>
                  <a:cubicBezTo>
                    <a:pt x="77" y="271"/>
                    <a:pt x="36" y="305"/>
                    <a:pt x="0" y="342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71" y="412"/>
                    <a:pt x="71" y="412"/>
                    <a:pt x="71" y="412"/>
                  </a:cubicBezTo>
                  <a:cubicBezTo>
                    <a:pt x="100" y="382"/>
                    <a:pt x="133" y="355"/>
                    <a:pt x="165" y="329"/>
                  </a:cubicBezTo>
                  <a:cubicBezTo>
                    <a:pt x="199" y="302"/>
                    <a:pt x="234" y="276"/>
                    <a:pt x="271" y="253"/>
                  </a:cubicBezTo>
                  <a:cubicBezTo>
                    <a:pt x="297" y="236"/>
                    <a:pt x="324" y="220"/>
                    <a:pt x="352" y="206"/>
                  </a:cubicBezTo>
                  <a:cubicBezTo>
                    <a:pt x="402" y="288"/>
                    <a:pt x="453" y="369"/>
                    <a:pt x="506" y="448"/>
                  </a:cubicBezTo>
                  <a:cubicBezTo>
                    <a:pt x="529" y="483"/>
                    <a:pt x="551" y="518"/>
                    <a:pt x="578" y="551"/>
                  </a:cubicBezTo>
                  <a:cubicBezTo>
                    <a:pt x="578" y="551"/>
                    <a:pt x="578" y="551"/>
                    <a:pt x="578" y="551"/>
                  </a:cubicBezTo>
                  <a:cubicBezTo>
                    <a:pt x="596" y="574"/>
                    <a:pt x="618" y="595"/>
                    <a:pt x="639" y="615"/>
                  </a:cubicBezTo>
                  <a:cubicBezTo>
                    <a:pt x="658" y="555"/>
                    <a:pt x="715" y="521"/>
                    <a:pt x="743" y="506"/>
                  </a:cubicBezTo>
                  <a:cubicBezTo>
                    <a:pt x="762" y="495"/>
                    <a:pt x="715" y="521"/>
                    <a:pt x="743" y="50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 rot="766448">
              <a:off x="9827" y="4890"/>
              <a:ext cx="903" cy="875"/>
            </a:xfrm>
            <a:custGeom>
              <a:avLst/>
              <a:gdLst>
                <a:gd name="T0" fmla="*/ 2147483646 w 505"/>
                <a:gd name="T1" fmla="*/ 2147483646 h 490"/>
                <a:gd name="T2" fmla="*/ 2147483646 w 505"/>
                <a:gd name="T3" fmla="*/ 2147483646 h 490"/>
                <a:gd name="T4" fmla="*/ 2147483646 w 505"/>
                <a:gd name="T5" fmla="*/ 2147483646 h 490"/>
                <a:gd name="T6" fmla="*/ 0 w 505"/>
                <a:gd name="T7" fmla="*/ 2147483646 h 490"/>
                <a:gd name="T8" fmla="*/ 2147483646 w 505"/>
                <a:gd name="T9" fmla="*/ 2147483646 h 490"/>
                <a:gd name="T10" fmla="*/ 2147483646 w 505"/>
                <a:gd name="T11" fmla="*/ 2147483646 h 490"/>
                <a:gd name="T12" fmla="*/ 2147483646 w 505"/>
                <a:gd name="T13" fmla="*/ 2147483646 h 490"/>
                <a:gd name="T14" fmla="*/ 2147483646 w 505"/>
                <a:gd name="T15" fmla="*/ 2147483646 h 490"/>
                <a:gd name="T16" fmla="*/ 2147483646 w 505"/>
                <a:gd name="T17" fmla="*/ 2147483646 h 490"/>
                <a:gd name="T18" fmla="*/ 2147483646 w 505"/>
                <a:gd name="T19" fmla="*/ 2147483646 h 490"/>
                <a:gd name="T20" fmla="*/ 2147483646 w 505"/>
                <a:gd name="T21" fmla="*/ 2147483646 h 490"/>
                <a:gd name="T22" fmla="*/ 2147483646 w 505"/>
                <a:gd name="T23" fmla="*/ 2147483646 h 490"/>
                <a:gd name="T24" fmla="*/ 2147483646 w 505"/>
                <a:gd name="T25" fmla="*/ 2147483646 h 490"/>
                <a:gd name="T26" fmla="*/ 2147483646 w 505"/>
                <a:gd name="T27" fmla="*/ 2147483646 h 490"/>
                <a:gd name="T28" fmla="*/ 2147483646 w 505"/>
                <a:gd name="T29" fmla="*/ 2147483646 h 490"/>
                <a:gd name="T30" fmla="*/ 2147483646 w 505"/>
                <a:gd name="T31" fmla="*/ 2147483646 h 490"/>
                <a:gd name="T32" fmla="*/ 2147483646 w 505"/>
                <a:gd name="T33" fmla="*/ 2147483646 h 490"/>
                <a:gd name="T34" fmla="*/ 2147483646 w 505"/>
                <a:gd name="T35" fmla="*/ 2147483646 h 490"/>
                <a:gd name="T36" fmla="*/ 2147483646 w 505"/>
                <a:gd name="T37" fmla="*/ 2147483646 h 490"/>
                <a:gd name="T38" fmla="*/ 2147483646 w 505"/>
                <a:gd name="T39" fmla="*/ 2147483646 h 490"/>
                <a:gd name="T40" fmla="*/ 2147483646 w 505"/>
                <a:gd name="T41" fmla="*/ 2147483646 h 490"/>
                <a:gd name="T42" fmla="*/ 2147483646 w 505"/>
                <a:gd name="T43" fmla="*/ 2147483646 h 490"/>
                <a:gd name="T44" fmla="*/ 2147483646 w 505"/>
                <a:gd name="T45" fmla="*/ 2147483646 h 490"/>
                <a:gd name="T46" fmla="*/ 2147483646 w 505"/>
                <a:gd name="T47" fmla="*/ 2147483646 h 490"/>
                <a:gd name="T48" fmla="*/ 2147483646 w 505"/>
                <a:gd name="T49" fmla="*/ 2147483646 h 490"/>
                <a:gd name="T50" fmla="*/ 2147483646 w 505"/>
                <a:gd name="T51" fmla="*/ 2147483646 h 490"/>
                <a:gd name="T52" fmla="*/ 2147483646 w 505"/>
                <a:gd name="T53" fmla="*/ 2147483646 h 490"/>
                <a:gd name="T54" fmla="*/ 2147483646 w 505"/>
                <a:gd name="T55" fmla="*/ 2147483646 h 490"/>
                <a:gd name="T56" fmla="*/ 2147483646 w 505"/>
                <a:gd name="T57" fmla="*/ 2147483646 h 490"/>
                <a:gd name="T58" fmla="*/ 2147483646 w 505"/>
                <a:gd name="T59" fmla="*/ 2147483646 h 490"/>
                <a:gd name="T60" fmla="*/ 2147483646 w 505"/>
                <a:gd name="T61" fmla="*/ 2147483646 h 490"/>
                <a:gd name="T62" fmla="*/ 2147483646 w 505"/>
                <a:gd name="T63" fmla="*/ 2147483646 h 490"/>
                <a:gd name="T64" fmla="*/ 2147483646 w 505"/>
                <a:gd name="T65" fmla="*/ 2147483646 h 490"/>
                <a:gd name="T66" fmla="*/ 2147483646 w 505"/>
                <a:gd name="T67" fmla="*/ 0 h 490"/>
                <a:gd name="T68" fmla="*/ 2147483646 w 505"/>
                <a:gd name="T69" fmla="*/ 2147483646 h 4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490">
                  <a:moveTo>
                    <a:pt x="144" y="37"/>
                  </a:moveTo>
                  <a:cubicBezTo>
                    <a:pt x="74" y="68"/>
                    <a:pt x="74" y="68"/>
                    <a:pt x="74" y="6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4" y="131"/>
                    <a:pt x="69" y="161"/>
                    <a:pt x="103" y="191"/>
                  </a:cubicBezTo>
                  <a:cubicBezTo>
                    <a:pt x="81" y="238"/>
                    <a:pt x="88" y="299"/>
                    <a:pt x="129" y="336"/>
                  </a:cubicBezTo>
                  <a:cubicBezTo>
                    <a:pt x="149" y="355"/>
                    <a:pt x="149" y="355"/>
                    <a:pt x="149" y="355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4" y="489"/>
                    <a:pt x="319" y="490"/>
                    <a:pt x="336" y="482"/>
                  </a:cubicBezTo>
                  <a:cubicBezTo>
                    <a:pt x="344" y="478"/>
                    <a:pt x="350" y="473"/>
                    <a:pt x="352" y="465"/>
                  </a:cubicBezTo>
                  <a:cubicBezTo>
                    <a:pt x="354" y="457"/>
                    <a:pt x="353" y="449"/>
                    <a:pt x="354" y="441"/>
                  </a:cubicBezTo>
                  <a:cubicBezTo>
                    <a:pt x="354" y="435"/>
                    <a:pt x="355" y="431"/>
                    <a:pt x="361" y="429"/>
                  </a:cubicBezTo>
                  <a:cubicBezTo>
                    <a:pt x="368" y="426"/>
                    <a:pt x="375" y="425"/>
                    <a:pt x="383" y="422"/>
                  </a:cubicBezTo>
                  <a:cubicBezTo>
                    <a:pt x="391" y="419"/>
                    <a:pt x="400" y="413"/>
                    <a:pt x="403" y="404"/>
                  </a:cubicBezTo>
                  <a:cubicBezTo>
                    <a:pt x="406" y="396"/>
                    <a:pt x="404" y="387"/>
                    <a:pt x="404" y="379"/>
                  </a:cubicBezTo>
                  <a:cubicBezTo>
                    <a:pt x="406" y="359"/>
                    <a:pt x="428" y="363"/>
                    <a:pt x="442" y="357"/>
                  </a:cubicBezTo>
                  <a:cubicBezTo>
                    <a:pt x="450" y="353"/>
                    <a:pt x="454" y="347"/>
                    <a:pt x="456" y="339"/>
                  </a:cubicBezTo>
                  <a:cubicBezTo>
                    <a:pt x="458" y="331"/>
                    <a:pt x="457" y="323"/>
                    <a:pt x="457" y="315"/>
                  </a:cubicBezTo>
                  <a:cubicBezTo>
                    <a:pt x="458" y="310"/>
                    <a:pt x="457" y="303"/>
                    <a:pt x="462" y="300"/>
                  </a:cubicBezTo>
                  <a:cubicBezTo>
                    <a:pt x="467" y="296"/>
                    <a:pt x="474" y="297"/>
                    <a:pt x="480" y="295"/>
                  </a:cubicBezTo>
                  <a:cubicBezTo>
                    <a:pt x="498" y="287"/>
                    <a:pt x="505" y="268"/>
                    <a:pt x="500" y="249"/>
                  </a:cubicBezTo>
                  <a:cubicBezTo>
                    <a:pt x="498" y="239"/>
                    <a:pt x="492" y="228"/>
                    <a:pt x="484" y="221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466" y="185"/>
                    <a:pt x="463" y="164"/>
                    <a:pt x="458" y="152"/>
                  </a:cubicBezTo>
                  <a:cubicBezTo>
                    <a:pt x="451" y="136"/>
                    <a:pt x="440" y="122"/>
                    <a:pt x="428" y="110"/>
                  </a:cubicBezTo>
                  <a:cubicBezTo>
                    <a:pt x="402" y="82"/>
                    <a:pt x="369" y="62"/>
                    <a:pt x="333" y="52"/>
                  </a:cubicBezTo>
                  <a:cubicBezTo>
                    <a:pt x="323" y="49"/>
                    <a:pt x="313" y="47"/>
                    <a:pt x="303" y="46"/>
                  </a:cubicBezTo>
                  <a:cubicBezTo>
                    <a:pt x="303" y="46"/>
                    <a:pt x="303" y="45"/>
                    <a:pt x="303" y="45"/>
                  </a:cubicBezTo>
                  <a:cubicBezTo>
                    <a:pt x="282" y="44"/>
                    <a:pt x="259" y="47"/>
                    <a:pt x="237" y="56"/>
                  </a:cubicBezTo>
                  <a:cubicBezTo>
                    <a:pt x="237" y="56"/>
                    <a:pt x="232" y="53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13" y="36"/>
                    <a:pt x="195" y="20"/>
                    <a:pt x="172" y="0"/>
                  </a:cubicBezTo>
                  <a:cubicBezTo>
                    <a:pt x="168" y="16"/>
                    <a:pt x="158" y="31"/>
                    <a:pt x="144" y="3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 rot="766448">
              <a:off x="7774" y="3865"/>
              <a:ext cx="1045" cy="2116"/>
            </a:xfrm>
            <a:custGeom>
              <a:avLst/>
              <a:gdLst>
                <a:gd name="T0" fmla="*/ 2147483646 w 585"/>
                <a:gd name="T1" fmla="*/ 2147483646 h 1183"/>
                <a:gd name="T2" fmla="*/ 2147483646 w 585"/>
                <a:gd name="T3" fmla="*/ 2147483646 h 1183"/>
                <a:gd name="T4" fmla="*/ 2147483646 w 585"/>
                <a:gd name="T5" fmla="*/ 2147483646 h 1183"/>
                <a:gd name="T6" fmla="*/ 2147483646 w 585"/>
                <a:gd name="T7" fmla="*/ 2147483646 h 1183"/>
                <a:gd name="T8" fmla="*/ 2147483646 w 585"/>
                <a:gd name="T9" fmla="*/ 2147483646 h 1183"/>
                <a:gd name="T10" fmla="*/ 2147483646 w 585"/>
                <a:gd name="T11" fmla="*/ 2147483646 h 1183"/>
                <a:gd name="T12" fmla="*/ 2147483646 w 585"/>
                <a:gd name="T13" fmla="*/ 2147483646 h 1183"/>
                <a:gd name="T14" fmla="*/ 2147483646 w 585"/>
                <a:gd name="T15" fmla="*/ 0 h 1183"/>
                <a:gd name="T16" fmla="*/ 2147483646 w 585"/>
                <a:gd name="T17" fmla="*/ 2147483646 h 1183"/>
                <a:gd name="T18" fmla="*/ 2147483646 w 585"/>
                <a:gd name="T19" fmla="*/ 2147483646 h 1183"/>
                <a:gd name="T20" fmla="*/ 2147483646 w 585"/>
                <a:gd name="T21" fmla="*/ 2147483646 h 1183"/>
                <a:gd name="T22" fmla="*/ 2147483646 w 585"/>
                <a:gd name="T23" fmla="*/ 2147483646 h 1183"/>
                <a:gd name="T24" fmla="*/ 2147483646 w 585"/>
                <a:gd name="T25" fmla="*/ 2147483646 h 1183"/>
                <a:gd name="T26" fmla="*/ 2147483646 w 585"/>
                <a:gd name="T27" fmla="*/ 2147483646 h 1183"/>
                <a:gd name="T28" fmla="*/ 2147483646 w 585"/>
                <a:gd name="T29" fmla="*/ 2147483646 h 1183"/>
                <a:gd name="T30" fmla="*/ 2147483646 w 585"/>
                <a:gd name="T31" fmla="*/ 2147483646 h 1183"/>
                <a:gd name="T32" fmla="*/ 2147483646 w 585"/>
                <a:gd name="T33" fmla="*/ 2147483646 h 1183"/>
                <a:gd name="T34" fmla="*/ 2147483646 w 585"/>
                <a:gd name="T35" fmla="*/ 2147483646 h 1183"/>
                <a:gd name="T36" fmla="*/ 2147483646 w 585"/>
                <a:gd name="T37" fmla="*/ 2147483646 h 1183"/>
                <a:gd name="T38" fmla="*/ 2147483646 w 585"/>
                <a:gd name="T39" fmla="*/ 2147483646 h 1183"/>
                <a:gd name="T40" fmla="*/ 2147483646 w 585"/>
                <a:gd name="T41" fmla="*/ 2147483646 h 1183"/>
                <a:gd name="T42" fmla="*/ 2147483646 w 585"/>
                <a:gd name="T43" fmla="*/ 2147483646 h 118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" h="1183">
                  <a:moveTo>
                    <a:pt x="531" y="460"/>
                  </a:moveTo>
                  <a:cubicBezTo>
                    <a:pt x="528" y="434"/>
                    <a:pt x="529" y="416"/>
                    <a:pt x="533" y="404"/>
                  </a:cubicBezTo>
                  <a:cubicBezTo>
                    <a:pt x="498" y="418"/>
                    <a:pt x="463" y="432"/>
                    <a:pt x="426" y="439"/>
                  </a:cubicBezTo>
                  <a:cubicBezTo>
                    <a:pt x="389" y="446"/>
                    <a:pt x="353" y="450"/>
                    <a:pt x="316" y="454"/>
                  </a:cubicBezTo>
                  <a:cubicBezTo>
                    <a:pt x="251" y="461"/>
                    <a:pt x="186" y="466"/>
                    <a:pt x="121" y="470"/>
                  </a:cubicBezTo>
                  <a:cubicBezTo>
                    <a:pt x="138" y="377"/>
                    <a:pt x="169" y="287"/>
                    <a:pt x="212" y="203"/>
                  </a:cubicBezTo>
                  <a:cubicBezTo>
                    <a:pt x="238" y="153"/>
                    <a:pt x="269" y="105"/>
                    <a:pt x="303" y="6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8" y="73"/>
                    <a:pt x="121" y="153"/>
                    <a:pt x="86" y="239"/>
                  </a:cubicBezTo>
                  <a:cubicBezTo>
                    <a:pt x="49" y="328"/>
                    <a:pt x="24" y="423"/>
                    <a:pt x="12" y="519"/>
                  </a:cubicBezTo>
                  <a:cubicBezTo>
                    <a:pt x="0" y="622"/>
                    <a:pt x="3" y="726"/>
                    <a:pt x="20" y="828"/>
                  </a:cubicBezTo>
                  <a:cubicBezTo>
                    <a:pt x="36" y="923"/>
                    <a:pt x="65" y="1015"/>
                    <a:pt x="106" y="1102"/>
                  </a:cubicBezTo>
                  <a:cubicBezTo>
                    <a:pt x="119" y="1130"/>
                    <a:pt x="134" y="1156"/>
                    <a:pt x="149" y="1183"/>
                  </a:cubicBezTo>
                  <a:cubicBezTo>
                    <a:pt x="235" y="1132"/>
                    <a:pt x="235" y="1132"/>
                    <a:pt x="235" y="1132"/>
                  </a:cubicBezTo>
                  <a:cubicBezTo>
                    <a:pt x="187" y="1050"/>
                    <a:pt x="152" y="960"/>
                    <a:pt x="130" y="867"/>
                  </a:cubicBezTo>
                  <a:cubicBezTo>
                    <a:pt x="117" y="812"/>
                    <a:pt x="109" y="756"/>
                    <a:pt x="106" y="699"/>
                  </a:cubicBezTo>
                  <a:cubicBezTo>
                    <a:pt x="198" y="686"/>
                    <a:pt x="290" y="672"/>
                    <a:pt x="381" y="655"/>
                  </a:cubicBezTo>
                  <a:cubicBezTo>
                    <a:pt x="411" y="649"/>
                    <a:pt x="442" y="643"/>
                    <a:pt x="471" y="634"/>
                  </a:cubicBezTo>
                  <a:cubicBezTo>
                    <a:pt x="509" y="624"/>
                    <a:pt x="546" y="607"/>
                    <a:pt x="582" y="592"/>
                  </a:cubicBezTo>
                  <a:cubicBezTo>
                    <a:pt x="583" y="592"/>
                    <a:pt x="584" y="591"/>
                    <a:pt x="585" y="591"/>
                  </a:cubicBezTo>
                  <a:cubicBezTo>
                    <a:pt x="548" y="565"/>
                    <a:pt x="540" y="532"/>
                    <a:pt x="531" y="460"/>
                  </a:cubicBezTo>
                  <a:cubicBezTo>
                    <a:pt x="528" y="434"/>
                    <a:pt x="540" y="532"/>
                    <a:pt x="531" y="46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 rot="766448">
              <a:off x="9429" y="4317"/>
              <a:ext cx="840" cy="715"/>
            </a:xfrm>
            <a:custGeom>
              <a:avLst/>
              <a:gdLst>
                <a:gd name="T0" fmla="*/ 2147483646 w 471"/>
                <a:gd name="T1" fmla="*/ 2147483646 h 400"/>
                <a:gd name="T2" fmla="*/ 2147483646 w 471"/>
                <a:gd name="T3" fmla="*/ 2147483646 h 400"/>
                <a:gd name="T4" fmla="*/ 2147483646 w 471"/>
                <a:gd name="T5" fmla="*/ 2147483646 h 400"/>
                <a:gd name="T6" fmla="*/ 2147483646 w 471"/>
                <a:gd name="T7" fmla="*/ 2147483646 h 400"/>
                <a:gd name="T8" fmla="*/ 2147483646 w 471"/>
                <a:gd name="T9" fmla="*/ 2147483646 h 400"/>
                <a:gd name="T10" fmla="*/ 2147483646 w 471"/>
                <a:gd name="T11" fmla="*/ 2147483646 h 400"/>
                <a:gd name="T12" fmla="*/ 2147483646 w 471"/>
                <a:gd name="T13" fmla="*/ 2147483646 h 400"/>
                <a:gd name="T14" fmla="*/ 2147483646 w 471"/>
                <a:gd name="T15" fmla="*/ 2147483646 h 400"/>
                <a:gd name="T16" fmla="*/ 2147483646 w 471"/>
                <a:gd name="T17" fmla="*/ 2147483646 h 400"/>
                <a:gd name="T18" fmla="*/ 2147483646 w 471"/>
                <a:gd name="T19" fmla="*/ 2147483646 h 400"/>
                <a:gd name="T20" fmla="*/ 2147483646 w 471"/>
                <a:gd name="T21" fmla="*/ 2147483646 h 400"/>
                <a:gd name="T22" fmla="*/ 2147483646 w 471"/>
                <a:gd name="T23" fmla="*/ 2147483646 h 400"/>
                <a:gd name="T24" fmla="*/ 2147483646 w 471"/>
                <a:gd name="T25" fmla="*/ 2147483646 h 400"/>
                <a:gd name="T26" fmla="*/ 2147483646 w 471"/>
                <a:gd name="T27" fmla="*/ 2147483646 h 400"/>
                <a:gd name="T28" fmla="*/ 2147483646 w 471"/>
                <a:gd name="T29" fmla="*/ 2147483646 h 400"/>
                <a:gd name="T30" fmla="*/ 2147483646 w 471"/>
                <a:gd name="T31" fmla="*/ 2147483646 h 400"/>
                <a:gd name="T32" fmla="*/ 2147483646 w 471"/>
                <a:gd name="T33" fmla="*/ 2147483646 h 400"/>
                <a:gd name="T34" fmla="*/ 2147483646 w 471"/>
                <a:gd name="T35" fmla="*/ 2147483646 h 400"/>
                <a:gd name="T36" fmla="*/ 2147483646 w 471"/>
                <a:gd name="T37" fmla="*/ 2147483646 h 400"/>
                <a:gd name="T38" fmla="*/ 2147483646 w 471"/>
                <a:gd name="T39" fmla="*/ 2147483646 h 400"/>
                <a:gd name="T40" fmla="*/ 2147483646 w 471"/>
                <a:gd name="T41" fmla="*/ 2147483646 h 400"/>
                <a:gd name="T42" fmla="*/ 2147483646 w 471"/>
                <a:gd name="T43" fmla="*/ 2147483646 h 400"/>
                <a:gd name="T44" fmla="*/ 2147483646 w 471"/>
                <a:gd name="T45" fmla="*/ 2147483646 h 400"/>
                <a:gd name="T46" fmla="*/ 2147483646 w 471"/>
                <a:gd name="T47" fmla="*/ 2147483646 h 400"/>
                <a:gd name="T48" fmla="*/ 2147483646 w 471"/>
                <a:gd name="T49" fmla="*/ 2147483646 h 400"/>
                <a:gd name="T50" fmla="*/ 2147483646 w 471"/>
                <a:gd name="T51" fmla="*/ 2147483646 h 400"/>
                <a:gd name="T52" fmla="*/ 2147483646 w 471"/>
                <a:gd name="T53" fmla="*/ 2147483646 h 400"/>
                <a:gd name="T54" fmla="*/ 0 w 471"/>
                <a:gd name="T55" fmla="*/ 2147483646 h 400"/>
                <a:gd name="T56" fmla="*/ 2147483646 w 471"/>
                <a:gd name="T57" fmla="*/ 2147483646 h 400"/>
                <a:gd name="T58" fmla="*/ 2147483646 w 471"/>
                <a:gd name="T59" fmla="*/ 2147483646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1" h="400">
                  <a:moveTo>
                    <a:pt x="20" y="294"/>
                  </a:moveTo>
                  <a:cubicBezTo>
                    <a:pt x="23" y="341"/>
                    <a:pt x="23" y="341"/>
                    <a:pt x="23" y="341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77" y="360"/>
                    <a:pt x="111" y="344"/>
                    <a:pt x="111" y="344"/>
                  </a:cubicBezTo>
                  <a:cubicBezTo>
                    <a:pt x="145" y="382"/>
                    <a:pt x="203" y="400"/>
                    <a:pt x="254" y="378"/>
                  </a:cubicBezTo>
                  <a:cubicBezTo>
                    <a:pt x="297" y="358"/>
                    <a:pt x="297" y="358"/>
                    <a:pt x="297" y="358"/>
                  </a:cubicBezTo>
                  <a:cubicBezTo>
                    <a:pt x="327" y="345"/>
                    <a:pt x="327" y="345"/>
                    <a:pt x="327" y="345"/>
                  </a:cubicBezTo>
                  <a:cubicBezTo>
                    <a:pt x="371" y="326"/>
                    <a:pt x="371" y="326"/>
                    <a:pt x="371" y="326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60" y="287"/>
                    <a:pt x="471" y="264"/>
                    <a:pt x="470" y="244"/>
                  </a:cubicBezTo>
                  <a:cubicBezTo>
                    <a:pt x="470" y="235"/>
                    <a:pt x="467" y="228"/>
                    <a:pt x="459" y="223"/>
                  </a:cubicBezTo>
                  <a:cubicBezTo>
                    <a:pt x="453" y="219"/>
                    <a:pt x="446" y="216"/>
                    <a:pt x="439" y="213"/>
                  </a:cubicBezTo>
                  <a:cubicBezTo>
                    <a:pt x="434" y="210"/>
                    <a:pt x="431" y="208"/>
                    <a:pt x="431" y="201"/>
                  </a:cubicBezTo>
                  <a:cubicBezTo>
                    <a:pt x="432" y="191"/>
                    <a:pt x="435" y="182"/>
                    <a:pt x="434" y="172"/>
                  </a:cubicBezTo>
                  <a:cubicBezTo>
                    <a:pt x="433" y="163"/>
                    <a:pt x="429" y="155"/>
                    <a:pt x="421" y="150"/>
                  </a:cubicBezTo>
                  <a:cubicBezTo>
                    <a:pt x="414" y="146"/>
                    <a:pt x="407" y="144"/>
                    <a:pt x="401" y="141"/>
                  </a:cubicBezTo>
                  <a:cubicBezTo>
                    <a:pt x="385" y="131"/>
                    <a:pt x="399" y="110"/>
                    <a:pt x="397" y="96"/>
                  </a:cubicBezTo>
                  <a:cubicBezTo>
                    <a:pt x="395" y="79"/>
                    <a:pt x="378" y="74"/>
                    <a:pt x="364" y="67"/>
                  </a:cubicBezTo>
                  <a:cubicBezTo>
                    <a:pt x="360" y="65"/>
                    <a:pt x="354" y="63"/>
                    <a:pt x="353" y="57"/>
                  </a:cubicBezTo>
                  <a:cubicBezTo>
                    <a:pt x="352" y="52"/>
                    <a:pt x="355" y="46"/>
                    <a:pt x="355" y="40"/>
                  </a:cubicBezTo>
                  <a:cubicBezTo>
                    <a:pt x="356" y="22"/>
                    <a:pt x="344" y="8"/>
                    <a:pt x="328" y="4"/>
                  </a:cubicBezTo>
                  <a:cubicBezTo>
                    <a:pt x="316" y="0"/>
                    <a:pt x="301" y="0"/>
                    <a:pt x="289" y="5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3" y="18"/>
                    <a:pt x="219" y="7"/>
                    <a:pt x="207" y="5"/>
                  </a:cubicBezTo>
                  <a:cubicBezTo>
                    <a:pt x="187" y="1"/>
                    <a:pt x="167" y="10"/>
                    <a:pt x="150" y="19"/>
                  </a:cubicBezTo>
                  <a:cubicBezTo>
                    <a:pt x="124" y="34"/>
                    <a:pt x="98" y="51"/>
                    <a:pt x="78" y="74"/>
                  </a:cubicBezTo>
                  <a:cubicBezTo>
                    <a:pt x="55" y="100"/>
                    <a:pt x="41" y="133"/>
                    <a:pt x="40" y="167"/>
                  </a:cubicBezTo>
                  <a:cubicBezTo>
                    <a:pt x="40" y="167"/>
                    <a:pt x="25" y="175"/>
                    <a:pt x="0" y="187"/>
                  </a:cubicBezTo>
                  <a:cubicBezTo>
                    <a:pt x="8" y="195"/>
                    <a:pt x="14" y="207"/>
                    <a:pt x="15" y="218"/>
                  </a:cubicBezTo>
                  <a:lnTo>
                    <a:pt x="20" y="29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 rot="766448">
              <a:off x="8744" y="5933"/>
              <a:ext cx="10" cy="10"/>
            </a:xfrm>
            <a:custGeom>
              <a:avLst/>
              <a:gdLst>
                <a:gd name="T0" fmla="*/ 2147483646 w 5"/>
                <a:gd name="T1" fmla="*/ 2147483646 h 6"/>
                <a:gd name="T2" fmla="*/ 0 w 5"/>
                <a:gd name="T3" fmla="*/ 0 h 6"/>
                <a:gd name="T4" fmla="*/ 0 w 5"/>
                <a:gd name="T5" fmla="*/ 2147483646 h 6"/>
                <a:gd name="T6" fmla="*/ 2147483646 w 5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FDB836">
                <a:alpha val="50195"/>
              </a:srgbClr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 rot="766448">
              <a:off x="8729" y="4455"/>
              <a:ext cx="678" cy="980"/>
            </a:xfrm>
            <a:custGeom>
              <a:avLst/>
              <a:gdLst>
                <a:gd name="T0" fmla="*/ 150 w 379"/>
                <a:gd name="T1" fmla="*/ 525 h 548"/>
                <a:gd name="T2" fmla="*/ 226 w 379"/>
                <a:gd name="T3" fmla="*/ 536 h 548"/>
                <a:gd name="T4" fmla="*/ 273 w 379"/>
                <a:gd name="T5" fmla="*/ 543 h 548"/>
                <a:gd name="T6" fmla="*/ 309 w 379"/>
                <a:gd name="T7" fmla="*/ 548 h 548"/>
                <a:gd name="T8" fmla="*/ 294 w 379"/>
                <a:gd name="T9" fmla="*/ 374 h 548"/>
                <a:gd name="T10" fmla="*/ 375 w 379"/>
                <a:gd name="T11" fmla="*/ 252 h 548"/>
                <a:gd name="T12" fmla="*/ 373 w 379"/>
                <a:gd name="T13" fmla="*/ 214 h 548"/>
                <a:gd name="T14" fmla="*/ 370 w 379"/>
                <a:gd name="T15" fmla="*/ 171 h 548"/>
                <a:gd name="T16" fmla="*/ 367 w 379"/>
                <a:gd name="T17" fmla="*/ 124 h 548"/>
                <a:gd name="T18" fmla="*/ 362 w 379"/>
                <a:gd name="T19" fmla="*/ 48 h 548"/>
                <a:gd name="T20" fmla="*/ 322 w 379"/>
                <a:gd name="T21" fmla="*/ 2 h 548"/>
                <a:gd name="T22" fmla="*/ 299 w 379"/>
                <a:gd name="T23" fmla="*/ 7 h 548"/>
                <a:gd name="T24" fmla="*/ 282 w 379"/>
                <a:gd name="T25" fmla="*/ 23 h 548"/>
                <a:gd name="T26" fmla="*/ 268 w 379"/>
                <a:gd name="T27" fmla="*/ 23 h 548"/>
                <a:gd name="T28" fmla="*/ 247 w 379"/>
                <a:gd name="T29" fmla="*/ 13 h 548"/>
                <a:gd name="T30" fmla="*/ 222 w 379"/>
                <a:gd name="T31" fmla="*/ 14 h 548"/>
                <a:gd name="T32" fmla="*/ 206 w 379"/>
                <a:gd name="T33" fmla="*/ 30 h 548"/>
                <a:gd name="T34" fmla="*/ 188 w 379"/>
                <a:gd name="T35" fmla="*/ 35 h 548"/>
                <a:gd name="T36" fmla="*/ 170 w 379"/>
                <a:gd name="T37" fmla="*/ 24 h 548"/>
                <a:gd name="T38" fmla="*/ 146 w 379"/>
                <a:gd name="T39" fmla="*/ 20 h 548"/>
                <a:gd name="T40" fmla="*/ 128 w 379"/>
                <a:gd name="T41" fmla="*/ 35 h 548"/>
                <a:gd name="T42" fmla="*/ 112 w 379"/>
                <a:gd name="T43" fmla="*/ 48 h 548"/>
                <a:gd name="T44" fmla="*/ 100 w 379"/>
                <a:gd name="T45" fmla="*/ 44 h 548"/>
                <a:gd name="T46" fmla="*/ 56 w 379"/>
                <a:gd name="T47" fmla="*/ 46 h 548"/>
                <a:gd name="T48" fmla="*/ 38 w 379"/>
                <a:gd name="T49" fmla="*/ 90 h 548"/>
                <a:gd name="T50" fmla="*/ 42 w 379"/>
                <a:gd name="T51" fmla="*/ 148 h 548"/>
                <a:gd name="T52" fmla="*/ 20 w 379"/>
                <a:gd name="T53" fmla="*/ 149 h 548"/>
                <a:gd name="T54" fmla="*/ 1 w 379"/>
                <a:gd name="T55" fmla="*/ 189 h 548"/>
                <a:gd name="T56" fmla="*/ 7 w 379"/>
                <a:gd name="T57" fmla="*/ 254 h 548"/>
                <a:gd name="T58" fmla="*/ 18 w 379"/>
                <a:gd name="T59" fmla="*/ 304 h 548"/>
                <a:gd name="T60" fmla="*/ 43 w 379"/>
                <a:gd name="T61" fmla="*/ 345 h 548"/>
                <a:gd name="T62" fmla="*/ 104 w 379"/>
                <a:gd name="T63" fmla="*/ 380 h 548"/>
                <a:gd name="T64" fmla="*/ 118 w 379"/>
                <a:gd name="T65" fmla="*/ 532 h 548"/>
                <a:gd name="T66" fmla="*/ 150 w 379"/>
                <a:gd name="T67" fmla="*/ 52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548">
                  <a:moveTo>
                    <a:pt x="150" y="525"/>
                  </a:moveTo>
                  <a:cubicBezTo>
                    <a:pt x="226" y="536"/>
                    <a:pt x="226" y="536"/>
                    <a:pt x="226" y="536"/>
                  </a:cubicBezTo>
                  <a:cubicBezTo>
                    <a:pt x="273" y="543"/>
                    <a:pt x="273" y="543"/>
                    <a:pt x="273" y="543"/>
                  </a:cubicBezTo>
                  <a:cubicBezTo>
                    <a:pt x="309" y="548"/>
                    <a:pt x="309" y="548"/>
                    <a:pt x="309" y="548"/>
                  </a:cubicBezTo>
                  <a:cubicBezTo>
                    <a:pt x="301" y="451"/>
                    <a:pt x="294" y="374"/>
                    <a:pt x="294" y="374"/>
                  </a:cubicBezTo>
                  <a:cubicBezTo>
                    <a:pt x="342" y="355"/>
                    <a:pt x="379" y="307"/>
                    <a:pt x="375" y="252"/>
                  </a:cubicBezTo>
                  <a:cubicBezTo>
                    <a:pt x="373" y="214"/>
                    <a:pt x="373" y="214"/>
                    <a:pt x="373" y="214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1" y="26"/>
                    <a:pt x="342" y="7"/>
                    <a:pt x="322" y="2"/>
                  </a:cubicBezTo>
                  <a:cubicBezTo>
                    <a:pt x="313" y="0"/>
                    <a:pt x="306" y="1"/>
                    <a:pt x="299" y="7"/>
                  </a:cubicBezTo>
                  <a:cubicBezTo>
                    <a:pt x="293" y="12"/>
                    <a:pt x="288" y="18"/>
                    <a:pt x="282" y="23"/>
                  </a:cubicBezTo>
                  <a:cubicBezTo>
                    <a:pt x="277" y="27"/>
                    <a:pt x="274" y="26"/>
                    <a:pt x="268" y="23"/>
                  </a:cubicBezTo>
                  <a:cubicBezTo>
                    <a:pt x="261" y="19"/>
                    <a:pt x="254" y="15"/>
                    <a:pt x="247" y="13"/>
                  </a:cubicBezTo>
                  <a:cubicBezTo>
                    <a:pt x="238" y="10"/>
                    <a:pt x="229" y="10"/>
                    <a:pt x="222" y="14"/>
                  </a:cubicBezTo>
                  <a:cubicBezTo>
                    <a:pt x="215" y="19"/>
                    <a:pt x="211" y="25"/>
                    <a:pt x="206" y="30"/>
                  </a:cubicBezTo>
                  <a:cubicBezTo>
                    <a:pt x="201" y="35"/>
                    <a:pt x="195" y="37"/>
                    <a:pt x="188" y="35"/>
                  </a:cubicBezTo>
                  <a:cubicBezTo>
                    <a:pt x="181" y="33"/>
                    <a:pt x="176" y="28"/>
                    <a:pt x="170" y="24"/>
                  </a:cubicBezTo>
                  <a:cubicBezTo>
                    <a:pt x="163" y="20"/>
                    <a:pt x="154" y="18"/>
                    <a:pt x="146" y="20"/>
                  </a:cubicBezTo>
                  <a:cubicBezTo>
                    <a:pt x="139" y="23"/>
                    <a:pt x="133" y="30"/>
                    <a:pt x="128" y="35"/>
                  </a:cubicBezTo>
                  <a:cubicBezTo>
                    <a:pt x="123" y="39"/>
                    <a:pt x="118" y="46"/>
                    <a:pt x="112" y="48"/>
                  </a:cubicBezTo>
                  <a:cubicBezTo>
                    <a:pt x="108" y="50"/>
                    <a:pt x="103" y="46"/>
                    <a:pt x="100" y="44"/>
                  </a:cubicBezTo>
                  <a:cubicBezTo>
                    <a:pt x="86" y="35"/>
                    <a:pt x="69" y="35"/>
                    <a:pt x="56" y="46"/>
                  </a:cubicBezTo>
                  <a:cubicBezTo>
                    <a:pt x="45" y="56"/>
                    <a:pt x="37" y="74"/>
                    <a:pt x="38" y="90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35" y="146"/>
                    <a:pt x="27" y="146"/>
                    <a:pt x="20" y="149"/>
                  </a:cubicBezTo>
                  <a:cubicBezTo>
                    <a:pt x="6" y="156"/>
                    <a:pt x="2" y="174"/>
                    <a:pt x="1" y="189"/>
                  </a:cubicBezTo>
                  <a:cubicBezTo>
                    <a:pt x="0" y="210"/>
                    <a:pt x="3" y="232"/>
                    <a:pt x="7" y="254"/>
                  </a:cubicBezTo>
                  <a:cubicBezTo>
                    <a:pt x="9" y="271"/>
                    <a:pt x="12" y="288"/>
                    <a:pt x="18" y="304"/>
                  </a:cubicBezTo>
                  <a:cubicBezTo>
                    <a:pt x="23" y="319"/>
                    <a:pt x="31" y="334"/>
                    <a:pt x="43" y="345"/>
                  </a:cubicBezTo>
                  <a:cubicBezTo>
                    <a:pt x="60" y="361"/>
                    <a:pt x="83" y="371"/>
                    <a:pt x="104" y="380"/>
                  </a:cubicBezTo>
                  <a:cubicBezTo>
                    <a:pt x="104" y="380"/>
                    <a:pt x="111" y="446"/>
                    <a:pt x="118" y="532"/>
                  </a:cubicBezTo>
                  <a:cubicBezTo>
                    <a:pt x="128" y="526"/>
                    <a:pt x="140" y="523"/>
                    <a:pt x="150" y="525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rot="766448">
              <a:off x="7774" y="5995"/>
              <a:ext cx="1948" cy="1075"/>
            </a:xfrm>
            <a:custGeom>
              <a:avLst/>
              <a:gdLst>
                <a:gd name="T0" fmla="*/ 582 w 1090"/>
                <a:gd name="T1" fmla="*/ 33 h 601"/>
                <a:gd name="T2" fmla="*/ 467 w 1090"/>
                <a:gd name="T3" fmla="*/ 0 h 601"/>
                <a:gd name="T4" fmla="*/ 452 w 1090"/>
                <a:gd name="T5" fmla="*/ 89 h 601"/>
                <a:gd name="T6" fmla="*/ 419 w 1090"/>
                <a:gd name="T7" fmla="*/ 218 h 601"/>
                <a:gd name="T8" fmla="*/ 378 w 1090"/>
                <a:gd name="T9" fmla="*/ 360 h 601"/>
                <a:gd name="T10" fmla="*/ 82 w 1090"/>
                <a:gd name="T11" fmla="*/ 82 h 601"/>
                <a:gd name="T12" fmla="*/ 80 w 1090"/>
                <a:gd name="T13" fmla="*/ 84 h 601"/>
                <a:gd name="T14" fmla="*/ 0 w 1090"/>
                <a:gd name="T15" fmla="*/ 139 h 601"/>
                <a:gd name="T16" fmla="*/ 163 w 1090"/>
                <a:gd name="T17" fmla="*/ 324 h 601"/>
                <a:gd name="T18" fmla="*/ 359 w 1090"/>
                <a:gd name="T19" fmla="*/ 464 h 601"/>
                <a:gd name="T20" fmla="*/ 581 w 1090"/>
                <a:gd name="T21" fmla="*/ 556 h 601"/>
                <a:gd name="T22" fmla="*/ 818 w 1090"/>
                <a:gd name="T23" fmla="*/ 597 h 601"/>
                <a:gd name="T24" fmla="*/ 1090 w 1090"/>
                <a:gd name="T25" fmla="*/ 576 h 601"/>
                <a:gd name="T26" fmla="*/ 1070 w 1090"/>
                <a:gd name="T27" fmla="*/ 478 h 601"/>
                <a:gd name="T28" fmla="*/ 1066 w 1090"/>
                <a:gd name="T29" fmla="*/ 479 h 601"/>
                <a:gd name="T30" fmla="*/ 1066 w 1090"/>
                <a:gd name="T31" fmla="*/ 478 h 601"/>
                <a:gd name="T32" fmla="*/ 758 w 1090"/>
                <a:gd name="T33" fmla="*/ 491 h 601"/>
                <a:gd name="T34" fmla="*/ 591 w 1090"/>
                <a:gd name="T35" fmla="*/ 455 h 601"/>
                <a:gd name="T36" fmla="*/ 644 w 1090"/>
                <a:gd name="T37" fmla="*/ 187 h 601"/>
                <a:gd name="T38" fmla="*/ 664 w 1090"/>
                <a:gd name="T39" fmla="*/ 28 h 601"/>
                <a:gd name="T40" fmla="*/ 582 w 1090"/>
                <a:gd name="T41" fmla="*/ 33 h 601"/>
                <a:gd name="T42" fmla="*/ 582 w 1090"/>
                <a:gd name="T43" fmla="*/ 3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0" h="601">
                  <a:moveTo>
                    <a:pt x="582" y="33"/>
                  </a:moveTo>
                  <a:cubicBezTo>
                    <a:pt x="506" y="28"/>
                    <a:pt x="476" y="14"/>
                    <a:pt x="467" y="0"/>
                  </a:cubicBezTo>
                  <a:cubicBezTo>
                    <a:pt x="466" y="30"/>
                    <a:pt x="459" y="60"/>
                    <a:pt x="452" y="89"/>
                  </a:cubicBezTo>
                  <a:cubicBezTo>
                    <a:pt x="442" y="133"/>
                    <a:pt x="431" y="176"/>
                    <a:pt x="419" y="218"/>
                  </a:cubicBezTo>
                  <a:cubicBezTo>
                    <a:pt x="406" y="266"/>
                    <a:pt x="392" y="313"/>
                    <a:pt x="378" y="360"/>
                  </a:cubicBezTo>
                  <a:cubicBezTo>
                    <a:pt x="263" y="291"/>
                    <a:pt x="162" y="197"/>
                    <a:pt x="82" y="82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7" y="207"/>
                    <a:pt x="102" y="269"/>
                    <a:pt x="163" y="324"/>
                  </a:cubicBezTo>
                  <a:cubicBezTo>
                    <a:pt x="223" y="378"/>
                    <a:pt x="289" y="425"/>
                    <a:pt x="359" y="464"/>
                  </a:cubicBezTo>
                  <a:cubicBezTo>
                    <a:pt x="429" y="503"/>
                    <a:pt x="504" y="534"/>
                    <a:pt x="581" y="556"/>
                  </a:cubicBezTo>
                  <a:cubicBezTo>
                    <a:pt x="658" y="579"/>
                    <a:pt x="738" y="592"/>
                    <a:pt x="818" y="597"/>
                  </a:cubicBezTo>
                  <a:cubicBezTo>
                    <a:pt x="909" y="601"/>
                    <a:pt x="1001" y="595"/>
                    <a:pt x="1090" y="576"/>
                  </a:cubicBezTo>
                  <a:cubicBezTo>
                    <a:pt x="1070" y="478"/>
                    <a:pt x="1070" y="478"/>
                    <a:pt x="1070" y="478"/>
                  </a:cubicBezTo>
                  <a:cubicBezTo>
                    <a:pt x="1069" y="479"/>
                    <a:pt x="1067" y="479"/>
                    <a:pt x="1066" y="479"/>
                  </a:cubicBezTo>
                  <a:cubicBezTo>
                    <a:pt x="1066" y="478"/>
                    <a:pt x="1066" y="478"/>
                    <a:pt x="1066" y="478"/>
                  </a:cubicBezTo>
                  <a:cubicBezTo>
                    <a:pt x="965" y="499"/>
                    <a:pt x="860" y="503"/>
                    <a:pt x="758" y="491"/>
                  </a:cubicBezTo>
                  <a:cubicBezTo>
                    <a:pt x="701" y="484"/>
                    <a:pt x="645" y="472"/>
                    <a:pt x="591" y="455"/>
                  </a:cubicBezTo>
                  <a:cubicBezTo>
                    <a:pt x="610" y="366"/>
                    <a:pt x="628" y="277"/>
                    <a:pt x="644" y="187"/>
                  </a:cubicBezTo>
                  <a:cubicBezTo>
                    <a:pt x="653" y="135"/>
                    <a:pt x="663" y="81"/>
                    <a:pt x="664" y="28"/>
                  </a:cubicBezTo>
                  <a:cubicBezTo>
                    <a:pt x="632" y="35"/>
                    <a:pt x="601" y="34"/>
                    <a:pt x="582" y="33"/>
                  </a:cubicBezTo>
                  <a:cubicBezTo>
                    <a:pt x="506" y="28"/>
                    <a:pt x="601" y="34"/>
                    <a:pt x="582" y="3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rot="766448">
              <a:off x="8684" y="5425"/>
              <a:ext cx="905" cy="700"/>
            </a:xfrm>
            <a:custGeom>
              <a:avLst/>
              <a:gdLst>
                <a:gd name="T0" fmla="*/ 2147483646 w 507"/>
                <a:gd name="T1" fmla="*/ 2147483646 h 393"/>
                <a:gd name="T2" fmla="*/ 2147483646 w 507"/>
                <a:gd name="T3" fmla="*/ 2147483646 h 393"/>
                <a:gd name="T4" fmla="*/ 2147483646 w 507"/>
                <a:gd name="T5" fmla="*/ 2147483646 h 393"/>
                <a:gd name="T6" fmla="*/ 2147483646 w 507"/>
                <a:gd name="T7" fmla="*/ 2147483646 h 393"/>
                <a:gd name="T8" fmla="*/ 2147483646 w 507"/>
                <a:gd name="T9" fmla="*/ 2147483646 h 393"/>
                <a:gd name="T10" fmla="*/ 2147483646 w 507"/>
                <a:gd name="T11" fmla="*/ 2147483646 h 393"/>
                <a:gd name="T12" fmla="*/ 2147483646 w 507"/>
                <a:gd name="T13" fmla="*/ 2147483646 h 393"/>
                <a:gd name="T14" fmla="*/ 2147483646 w 507"/>
                <a:gd name="T15" fmla="*/ 2147483646 h 393"/>
                <a:gd name="T16" fmla="*/ 2147483646 w 507"/>
                <a:gd name="T17" fmla="*/ 2147483646 h 393"/>
                <a:gd name="T18" fmla="*/ 2147483646 w 507"/>
                <a:gd name="T19" fmla="*/ 2147483646 h 393"/>
                <a:gd name="T20" fmla="*/ 2147483646 w 507"/>
                <a:gd name="T21" fmla="*/ 2147483646 h 393"/>
                <a:gd name="T22" fmla="*/ 2147483646 w 507"/>
                <a:gd name="T23" fmla="*/ 2147483646 h 393"/>
                <a:gd name="T24" fmla="*/ 2147483646 w 507"/>
                <a:gd name="T25" fmla="*/ 2147483646 h 393"/>
                <a:gd name="T26" fmla="*/ 2147483646 w 507"/>
                <a:gd name="T27" fmla="*/ 2147483646 h 393"/>
                <a:gd name="T28" fmla="*/ 2147483646 w 507"/>
                <a:gd name="T29" fmla="*/ 2147483646 h 393"/>
                <a:gd name="T30" fmla="*/ 2147483646 w 507"/>
                <a:gd name="T31" fmla="*/ 2147483646 h 393"/>
                <a:gd name="T32" fmla="*/ 2147483646 w 507"/>
                <a:gd name="T33" fmla="*/ 2147483646 h 393"/>
                <a:gd name="T34" fmla="*/ 2147483646 w 507"/>
                <a:gd name="T35" fmla="*/ 2147483646 h 393"/>
                <a:gd name="T36" fmla="*/ 2147483646 w 507"/>
                <a:gd name="T37" fmla="*/ 2147483646 h 393"/>
                <a:gd name="T38" fmla="*/ 2147483646 w 507"/>
                <a:gd name="T39" fmla="*/ 2147483646 h 393"/>
                <a:gd name="T40" fmla="*/ 2147483646 w 507"/>
                <a:gd name="T41" fmla="*/ 2147483646 h 393"/>
                <a:gd name="T42" fmla="*/ 2147483646 w 507"/>
                <a:gd name="T43" fmla="*/ 2147483646 h 393"/>
                <a:gd name="T44" fmla="*/ 2147483646 w 507"/>
                <a:gd name="T45" fmla="*/ 2147483646 h 393"/>
                <a:gd name="T46" fmla="*/ 2147483646 w 507"/>
                <a:gd name="T47" fmla="*/ 2147483646 h 393"/>
                <a:gd name="T48" fmla="*/ 2147483646 w 507"/>
                <a:gd name="T49" fmla="*/ 2147483646 h 393"/>
                <a:gd name="T50" fmla="*/ 2147483646 w 507"/>
                <a:gd name="T51" fmla="*/ 2147483646 h 393"/>
                <a:gd name="T52" fmla="*/ 2147483646 w 507"/>
                <a:gd name="T53" fmla="*/ 2147483646 h 393"/>
                <a:gd name="T54" fmla="*/ 2147483646 w 507"/>
                <a:gd name="T55" fmla="*/ 2147483646 h 393"/>
                <a:gd name="T56" fmla="*/ 2147483646 w 507"/>
                <a:gd name="T57" fmla="*/ 2147483646 h 393"/>
                <a:gd name="T58" fmla="*/ 2147483646 w 507"/>
                <a:gd name="T59" fmla="*/ 2147483646 h 393"/>
                <a:gd name="T60" fmla="*/ 2147483646 w 507"/>
                <a:gd name="T61" fmla="*/ 2147483646 h 393"/>
                <a:gd name="T62" fmla="*/ 2147483646 w 507"/>
                <a:gd name="T63" fmla="*/ 2147483646 h 393"/>
                <a:gd name="T64" fmla="*/ 2147483646 w 507"/>
                <a:gd name="T65" fmla="*/ 2147483646 h 393"/>
                <a:gd name="T66" fmla="*/ 2147483646 w 507"/>
                <a:gd name="T67" fmla="*/ 2147483646 h 393"/>
                <a:gd name="T68" fmla="*/ 2147483646 w 507"/>
                <a:gd name="T69" fmla="*/ 2147483646 h 393"/>
                <a:gd name="T70" fmla="*/ 2147483646 w 507"/>
                <a:gd name="T71" fmla="*/ 2147483646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7" h="393">
                  <a:moveTo>
                    <a:pt x="462" y="244"/>
                  </a:moveTo>
                  <a:cubicBezTo>
                    <a:pt x="483" y="202"/>
                    <a:pt x="483" y="202"/>
                    <a:pt x="483" y="202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433" y="144"/>
                    <a:pt x="379" y="138"/>
                    <a:pt x="379" y="138"/>
                  </a:cubicBezTo>
                  <a:cubicBezTo>
                    <a:pt x="371" y="87"/>
                    <a:pt x="331" y="41"/>
                    <a:pt x="276" y="33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3" y="0"/>
                    <a:pt x="30" y="14"/>
                    <a:pt x="21" y="32"/>
                  </a:cubicBezTo>
                  <a:cubicBezTo>
                    <a:pt x="17" y="40"/>
                    <a:pt x="17" y="47"/>
                    <a:pt x="21" y="56"/>
                  </a:cubicBezTo>
                  <a:cubicBezTo>
                    <a:pt x="24" y="63"/>
                    <a:pt x="30" y="69"/>
                    <a:pt x="33" y="76"/>
                  </a:cubicBezTo>
                  <a:cubicBezTo>
                    <a:pt x="36" y="81"/>
                    <a:pt x="35" y="84"/>
                    <a:pt x="31" y="89"/>
                  </a:cubicBezTo>
                  <a:cubicBezTo>
                    <a:pt x="26" y="95"/>
                    <a:pt x="21" y="100"/>
                    <a:pt x="17" y="106"/>
                  </a:cubicBezTo>
                  <a:cubicBezTo>
                    <a:pt x="13" y="114"/>
                    <a:pt x="9" y="123"/>
                    <a:pt x="12" y="131"/>
                  </a:cubicBezTo>
                  <a:cubicBezTo>
                    <a:pt x="14" y="139"/>
                    <a:pt x="20" y="145"/>
                    <a:pt x="24" y="152"/>
                  </a:cubicBezTo>
                  <a:cubicBezTo>
                    <a:pt x="28" y="158"/>
                    <a:pt x="29" y="164"/>
                    <a:pt x="25" y="171"/>
                  </a:cubicBezTo>
                  <a:cubicBezTo>
                    <a:pt x="22" y="176"/>
                    <a:pt x="16" y="181"/>
                    <a:pt x="11" y="186"/>
                  </a:cubicBezTo>
                  <a:cubicBezTo>
                    <a:pt x="6" y="192"/>
                    <a:pt x="2" y="199"/>
                    <a:pt x="2" y="207"/>
                  </a:cubicBezTo>
                  <a:cubicBezTo>
                    <a:pt x="3" y="215"/>
                    <a:pt x="8" y="222"/>
                    <a:pt x="12" y="229"/>
                  </a:cubicBezTo>
                  <a:cubicBezTo>
                    <a:pt x="16" y="234"/>
                    <a:pt x="21" y="240"/>
                    <a:pt x="22" y="246"/>
                  </a:cubicBezTo>
                  <a:cubicBezTo>
                    <a:pt x="23" y="251"/>
                    <a:pt x="19" y="255"/>
                    <a:pt x="16" y="258"/>
                  </a:cubicBezTo>
                  <a:cubicBezTo>
                    <a:pt x="4" y="270"/>
                    <a:pt x="0" y="287"/>
                    <a:pt x="9" y="302"/>
                  </a:cubicBezTo>
                  <a:cubicBezTo>
                    <a:pt x="16" y="315"/>
                    <a:pt x="32" y="326"/>
                    <a:pt x="48" y="329"/>
                  </a:cubicBezTo>
                  <a:cubicBezTo>
                    <a:pt x="58" y="330"/>
                    <a:pt x="58" y="330"/>
                    <a:pt x="58" y="330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5" y="338"/>
                    <a:pt x="52" y="349"/>
                    <a:pt x="58" y="358"/>
                  </a:cubicBezTo>
                  <a:cubicBezTo>
                    <a:pt x="59" y="361"/>
                    <a:pt x="62" y="363"/>
                    <a:pt x="64" y="365"/>
                  </a:cubicBezTo>
                  <a:cubicBezTo>
                    <a:pt x="72" y="372"/>
                    <a:pt x="82" y="376"/>
                    <a:pt x="92" y="379"/>
                  </a:cubicBezTo>
                  <a:cubicBezTo>
                    <a:pt x="108" y="384"/>
                    <a:pt x="126" y="387"/>
                    <a:pt x="143" y="389"/>
                  </a:cubicBezTo>
                  <a:cubicBezTo>
                    <a:pt x="164" y="391"/>
                    <a:pt x="186" y="393"/>
                    <a:pt x="207" y="392"/>
                  </a:cubicBezTo>
                  <a:cubicBezTo>
                    <a:pt x="234" y="391"/>
                    <a:pt x="261" y="386"/>
                    <a:pt x="286" y="375"/>
                  </a:cubicBezTo>
                  <a:cubicBezTo>
                    <a:pt x="310" y="364"/>
                    <a:pt x="330" y="346"/>
                    <a:pt x="345" y="324"/>
                  </a:cubicBezTo>
                  <a:cubicBezTo>
                    <a:pt x="345" y="324"/>
                    <a:pt x="377" y="328"/>
                    <a:pt x="424" y="334"/>
                  </a:cubicBezTo>
                  <a:cubicBezTo>
                    <a:pt x="424" y="326"/>
                    <a:pt x="425" y="319"/>
                    <a:pt x="428" y="313"/>
                  </a:cubicBezTo>
                  <a:lnTo>
                    <a:pt x="462" y="24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rot="766448">
              <a:off x="10507" y="3947"/>
              <a:ext cx="1175" cy="1650"/>
            </a:xfrm>
            <a:custGeom>
              <a:avLst/>
              <a:gdLst>
                <a:gd name="T0" fmla="*/ 2147483646 w 657"/>
                <a:gd name="T1" fmla="*/ 2147483646 h 923"/>
                <a:gd name="T2" fmla="*/ 2147483646 w 657"/>
                <a:gd name="T3" fmla="*/ 2147483646 h 923"/>
                <a:gd name="T4" fmla="*/ 2147483646 w 657"/>
                <a:gd name="T5" fmla="*/ 2147483646 h 923"/>
                <a:gd name="T6" fmla="*/ 2147483646 w 657"/>
                <a:gd name="T7" fmla="*/ 2147483646 h 923"/>
                <a:gd name="T8" fmla="*/ 2147483646 w 657"/>
                <a:gd name="T9" fmla="*/ 2147483646 h 923"/>
                <a:gd name="T10" fmla="*/ 2147483646 w 657"/>
                <a:gd name="T11" fmla="*/ 2147483646 h 923"/>
                <a:gd name="T12" fmla="*/ 2147483646 w 657"/>
                <a:gd name="T13" fmla="*/ 2147483646 h 923"/>
                <a:gd name="T14" fmla="*/ 2147483646 w 657"/>
                <a:gd name="T15" fmla="*/ 2147483646 h 923"/>
                <a:gd name="T16" fmla="*/ 2147483646 w 657"/>
                <a:gd name="T17" fmla="*/ 2147483646 h 923"/>
                <a:gd name="T18" fmla="*/ 2147483646 w 657"/>
                <a:gd name="T19" fmla="*/ 2147483646 h 923"/>
                <a:gd name="T20" fmla="*/ 2147483646 w 657"/>
                <a:gd name="T21" fmla="*/ 2147483646 h 923"/>
                <a:gd name="T22" fmla="*/ 2147483646 w 657"/>
                <a:gd name="T23" fmla="*/ 2147483646 h 923"/>
                <a:gd name="T24" fmla="*/ 2147483646 w 657"/>
                <a:gd name="T25" fmla="*/ 0 h 923"/>
                <a:gd name="T26" fmla="*/ 2147483646 w 657"/>
                <a:gd name="T27" fmla="*/ 2147483646 h 923"/>
                <a:gd name="T28" fmla="*/ 2147483646 w 657"/>
                <a:gd name="T29" fmla="*/ 2147483646 h 923"/>
                <a:gd name="T30" fmla="*/ 2147483646 w 657"/>
                <a:gd name="T31" fmla="*/ 2147483646 h 923"/>
                <a:gd name="T32" fmla="*/ 2147483646 w 657"/>
                <a:gd name="T33" fmla="*/ 2147483646 h 923"/>
                <a:gd name="T34" fmla="*/ 0 w 657"/>
                <a:gd name="T35" fmla="*/ 2147483646 h 923"/>
                <a:gd name="T36" fmla="*/ 2147483646 w 657"/>
                <a:gd name="T37" fmla="*/ 2147483646 h 923"/>
                <a:gd name="T38" fmla="*/ 2147483646 w 657"/>
                <a:gd name="T39" fmla="*/ 2147483646 h 9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57" h="923">
                  <a:moveTo>
                    <a:pt x="114" y="720"/>
                  </a:moveTo>
                  <a:cubicBezTo>
                    <a:pt x="143" y="747"/>
                    <a:pt x="155" y="768"/>
                    <a:pt x="158" y="783"/>
                  </a:cubicBezTo>
                  <a:cubicBezTo>
                    <a:pt x="167" y="769"/>
                    <a:pt x="176" y="755"/>
                    <a:pt x="186" y="742"/>
                  </a:cubicBezTo>
                  <a:cubicBezTo>
                    <a:pt x="195" y="730"/>
                    <a:pt x="205" y="719"/>
                    <a:pt x="216" y="707"/>
                  </a:cubicBezTo>
                  <a:cubicBezTo>
                    <a:pt x="243" y="677"/>
                    <a:pt x="273" y="647"/>
                    <a:pt x="302" y="617"/>
                  </a:cubicBezTo>
                  <a:cubicBezTo>
                    <a:pt x="347" y="572"/>
                    <a:pt x="394" y="528"/>
                    <a:pt x="440" y="484"/>
                  </a:cubicBezTo>
                  <a:cubicBezTo>
                    <a:pt x="486" y="568"/>
                    <a:pt x="520" y="660"/>
                    <a:pt x="539" y="755"/>
                  </a:cubicBezTo>
                  <a:cubicBezTo>
                    <a:pt x="550" y="810"/>
                    <a:pt x="556" y="866"/>
                    <a:pt x="557" y="923"/>
                  </a:cubicBezTo>
                  <a:cubicBezTo>
                    <a:pt x="657" y="920"/>
                    <a:pt x="657" y="920"/>
                    <a:pt x="657" y="920"/>
                  </a:cubicBezTo>
                  <a:cubicBezTo>
                    <a:pt x="655" y="819"/>
                    <a:pt x="638" y="719"/>
                    <a:pt x="608" y="622"/>
                  </a:cubicBezTo>
                  <a:cubicBezTo>
                    <a:pt x="579" y="531"/>
                    <a:pt x="538" y="444"/>
                    <a:pt x="486" y="364"/>
                  </a:cubicBezTo>
                  <a:cubicBezTo>
                    <a:pt x="434" y="285"/>
                    <a:pt x="372" y="212"/>
                    <a:pt x="301" y="149"/>
                  </a:cubicBezTo>
                  <a:cubicBezTo>
                    <a:pt x="235" y="91"/>
                    <a:pt x="162" y="40"/>
                    <a:pt x="84" y="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139" y="141"/>
                    <a:pt x="229" y="211"/>
                    <a:pt x="304" y="293"/>
                  </a:cubicBezTo>
                  <a:cubicBezTo>
                    <a:pt x="245" y="359"/>
                    <a:pt x="185" y="426"/>
                    <a:pt x="127" y="494"/>
                  </a:cubicBezTo>
                  <a:cubicBezTo>
                    <a:pt x="85" y="543"/>
                    <a:pt x="42" y="593"/>
                    <a:pt x="10" y="649"/>
                  </a:cubicBezTo>
                  <a:cubicBezTo>
                    <a:pt x="6" y="655"/>
                    <a:pt x="3" y="661"/>
                    <a:pt x="0" y="667"/>
                  </a:cubicBezTo>
                  <a:cubicBezTo>
                    <a:pt x="51" y="671"/>
                    <a:pt x="94" y="701"/>
                    <a:pt x="114" y="720"/>
                  </a:cubicBezTo>
                  <a:cubicBezTo>
                    <a:pt x="143" y="747"/>
                    <a:pt x="94" y="701"/>
                    <a:pt x="114" y="72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rot="766448">
              <a:off x="9414" y="5504"/>
              <a:ext cx="798" cy="983"/>
            </a:xfrm>
            <a:custGeom>
              <a:avLst/>
              <a:gdLst>
                <a:gd name="T0" fmla="*/ 2147483646 w 446"/>
                <a:gd name="T1" fmla="*/ 2147483646 h 551"/>
                <a:gd name="T2" fmla="*/ 2147483646 w 446"/>
                <a:gd name="T3" fmla="*/ 2147483646 h 551"/>
                <a:gd name="T4" fmla="*/ 2147483646 w 446"/>
                <a:gd name="T5" fmla="*/ 2147483646 h 551"/>
                <a:gd name="T6" fmla="*/ 2147483646 w 446"/>
                <a:gd name="T7" fmla="*/ 2147483646 h 551"/>
                <a:gd name="T8" fmla="*/ 2147483646 w 446"/>
                <a:gd name="T9" fmla="*/ 2147483646 h 551"/>
                <a:gd name="T10" fmla="*/ 2147483646 w 446"/>
                <a:gd name="T11" fmla="*/ 2147483646 h 551"/>
                <a:gd name="T12" fmla="*/ 2147483646 w 446"/>
                <a:gd name="T13" fmla="*/ 2147483646 h 551"/>
                <a:gd name="T14" fmla="*/ 2147483646 w 446"/>
                <a:gd name="T15" fmla="*/ 0 h 551"/>
                <a:gd name="T16" fmla="*/ 2147483646 w 446"/>
                <a:gd name="T17" fmla="*/ 2147483646 h 551"/>
                <a:gd name="T18" fmla="*/ 2147483646 w 446"/>
                <a:gd name="T19" fmla="*/ 2147483646 h 551"/>
                <a:gd name="T20" fmla="*/ 2147483646 w 446"/>
                <a:gd name="T21" fmla="*/ 2147483646 h 551"/>
                <a:gd name="T22" fmla="*/ 2147483646 w 446"/>
                <a:gd name="T23" fmla="*/ 2147483646 h 551"/>
                <a:gd name="T24" fmla="*/ 2147483646 w 446"/>
                <a:gd name="T25" fmla="*/ 2147483646 h 551"/>
                <a:gd name="T26" fmla="*/ 2147483646 w 446"/>
                <a:gd name="T27" fmla="*/ 2147483646 h 551"/>
                <a:gd name="T28" fmla="*/ 2147483646 w 446"/>
                <a:gd name="T29" fmla="*/ 2147483646 h 551"/>
                <a:gd name="T30" fmla="*/ 2147483646 w 446"/>
                <a:gd name="T31" fmla="*/ 2147483646 h 551"/>
                <a:gd name="T32" fmla="*/ 2147483646 w 446"/>
                <a:gd name="T33" fmla="*/ 2147483646 h 551"/>
                <a:gd name="T34" fmla="*/ 2147483646 w 446"/>
                <a:gd name="T35" fmla="*/ 2147483646 h 551"/>
                <a:gd name="T36" fmla="*/ 2147483646 w 446"/>
                <a:gd name="T37" fmla="*/ 2147483646 h 551"/>
                <a:gd name="T38" fmla="*/ 2147483646 w 446"/>
                <a:gd name="T39" fmla="*/ 2147483646 h 551"/>
                <a:gd name="T40" fmla="*/ 2147483646 w 446"/>
                <a:gd name="T41" fmla="*/ 2147483646 h 551"/>
                <a:gd name="T42" fmla="*/ 2147483646 w 446"/>
                <a:gd name="T43" fmla="*/ 2147483646 h 551"/>
                <a:gd name="T44" fmla="*/ 2147483646 w 446"/>
                <a:gd name="T45" fmla="*/ 2147483646 h 551"/>
                <a:gd name="T46" fmla="*/ 2147483646 w 446"/>
                <a:gd name="T47" fmla="*/ 2147483646 h 551"/>
                <a:gd name="T48" fmla="*/ 2147483646 w 446"/>
                <a:gd name="T49" fmla="*/ 2147483646 h 551"/>
                <a:gd name="T50" fmla="*/ 2147483646 w 446"/>
                <a:gd name="T51" fmla="*/ 2147483646 h 551"/>
                <a:gd name="T52" fmla="*/ 2147483646 w 446"/>
                <a:gd name="T53" fmla="*/ 2147483646 h 551"/>
                <a:gd name="T54" fmla="*/ 2147483646 w 446"/>
                <a:gd name="T55" fmla="*/ 2147483646 h 551"/>
                <a:gd name="T56" fmla="*/ 2147483646 w 446"/>
                <a:gd name="T57" fmla="*/ 2147483646 h 551"/>
                <a:gd name="T58" fmla="*/ 2147483646 w 446"/>
                <a:gd name="T59" fmla="*/ 2147483646 h 551"/>
                <a:gd name="T60" fmla="*/ 2147483646 w 446"/>
                <a:gd name="T61" fmla="*/ 2147483646 h 551"/>
                <a:gd name="T62" fmla="*/ 2147483646 w 446"/>
                <a:gd name="T63" fmla="*/ 2147483646 h 551"/>
                <a:gd name="T64" fmla="*/ 2147483646 w 446"/>
                <a:gd name="T65" fmla="*/ 2147483646 h 551"/>
                <a:gd name="T66" fmla="*/ 2147483646 w 446"/>
                <a:gd name="T67" fmla="*/ 2147483646 h 5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551">
                  <a:moveTo>
                    <a:pt x="409" y="418"/>
                  </a:moveTo>
                  <a:cubicBezTo>
                    <a:pt x="416" y="390"/>
                    <a:pt x="425" y="362"/>
                    <a:pt x="427" y="333"/>
                  </a:cubicBezTo>
                  <a:cubicBezTo>
                    <a:pt x="430" y="297"/>
                    <a:pt x="421" y="262"/>
                    <a:pt x="399" y="233"/>
                  </a:cubicBezTo>
                  <a:cubicBezTo>
                    <a:pt x="399" y="233"/>
                    <a:pt x="418" y="190"/>
                    <a:pt x="446" y="130"/>
                  </a:cubicBezTo>
                  <a:cubicBezTo>
                    <a:pt x="439" y="128"/>
                    <a:pt x="433" y="125"/>
                    <a:pt x="428" y="120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60" y="81"/>
                    <a:pt x="232" y="143"/>
                    <a:pt x="232" y="143"/>
                  </a:cubicBezTo>
                  <a:cubicBezTo>
                    <a:pt x="181" y="135"/>
                    <a:pt x="125" y="159"/>
                    <a:pt x="100" y="208"/>
                  </a:cubicBezTo>
                  <a:cubicBezTo>
                    <a:pt x="88" y="233"/>
                    <a:pt x="88" y="233"/>
                    <a:pt x="88" y="233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0" y="410"/>
                    <a:pt x="6" y="435"/>
                    <a:pt x="19" y="449"/>
                  </a:cubicBezTo>
                  <a:cubicBezTo>
                    <a:pt x="25" y="455"/>
                    <a:pt x="32" y="460"/>
                    <a:pt x="40" y="459"/>
                  </a:cubicBezTo>
                  <a:cubicBezTo>
                    <a:pt x="48" y="459"/>
                    <a:pt x="56" y="455"/>
                    <a:pt x="64" y="454"/>
                  </a:cubicBezTo>
                  <a:cubicBezTo>
                    <a:pt x="69" y="452"/>
                    <a:pt x="73" y="452"/>
                    <a:pt x="77" y="457"/>
                  </a:cubicBezTo>
                  <a:cubicBezTo>
                    <a:pt x="81" y="463"/>
                    <a:pt x="84" y="469"/>
                    <a:pt x="88" y="475"/>
                  </a:cubicBezTo>
                  <a:cubicBezTo>
                    <a:pt x="93" y="482"/>
                    <a:pt x="100" y="489"/>
                    <a:pt x="109" y="490"/>
                  </a:cubicBezTo>
                  <a:cubicBezTo>
                    <a:pt x="118" y="492"/>
                    <a:pt x="126" y="488"/>
                    <a:pt x="134" y="486"/>
                  </a:cubicBezTo>
                  <a:cubicBezTo>
                    <a:pt x="142" y="484"/>
                    <a:pt x="149" y="484"/>
                    <a:pt x="154" y="490"/>
                  </a:cubicBezTo>
                  <a:cubicBezTo>
                    <a:pt x="159" y="496"/>
                    <a:pt x="161" y="503"/>
                    <a:pt x="165" y="509"/>
                  </a:cubicBezTo>
                  <a:cubicBezTo>
                    <a:pt x="169" y="516"/>
                    <a:pt x="175" y="522"/>
                    <a:pt x="183" y="523"/>
                  </a:cubicBezTo>
                  <a:cubicBezTo>
                    <a:pt x="191" y="524"/>
                    <a:pt x="199" y="522"/>
                    <a:pt x="207" y="520"/>
                  </a:cubicBezTo>
                  <a:cubicBezTo>
                    <a:pt x="213" y="518"/>
                    <a:pt x="220" y="515"/>
                    <a:pt x="226" y="516"/>
                  </a:cubicBezTo>
                  <a:cubicBezTo>
                    <a:pt x="231" y="518"/>
                    <a:pt x="233" y="524"/>
                    <a:pt x="235" y="528"/>
                  </a:cubicBezTo>
                  <a:cubicBezTo>
                    <a:pt x="245" y="545"/>
                    <a:pt x="264" y="551"/>
                    <a:pt x="281" y="544"/>
                  </a:cubicBezTo>
                  <a:cubicBezTo>
                    <a:pt x="293" y="539"/>
                    <a:pt x="305" y="529"/>
                    <a:pt x="311" y="517"/>
                  </a:cubicBezTo>
                  <a:cubicBezTo>
                    <a:pt x="338" y="463"/>
                    <a:pt x="338" y="463"/>
                    <a:pt x="338" y="463"/>
                  </a:cubicBezTo>
                  <a:cubicBezTo>
                    <a:pt x="341" y="470"/>
                    <a:pt x="351" y="474"/>
                    <a:pt x="358" y="474"/>
                  </a:cubicBezTo>
                  <a:cubicBezTo>
                    <a:pt x="368" y="474"/>
                    <a:pt x="377" y="470"/>
                    <a:pt x="384" y="465"/>
                  </a:cubicBezTo>
                  <a:cubicBezTo>
                    <a:pt x="398" y="453"/>
                    <a:pt x="405" y="435"/>
                    <a:pt x="409" y="418"/>
                  </a:cubicBezTo>
                  <a:cubicBezTo>
                    <a:pt x="416" y="389"/>
                    <a:pt x="402" y="447"/>
                    <a:pt x="409" y="418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 rot="766448">
              <a:off x="9844" y="5645"/>
              <a:ext cx="1445" cy="1748"/>
            </a:xfrm>
            <a:custGeom>
              <a:avLst/>
              <a:gdLst>
                <a:gd name="T0" fmla="*/ 2147483646 w 810"/>
                <a:gd name="T1" fmla="*/ 0 h 980"/>
                <a:gd name="T2" fmla="*/ 2147483646 w 810"/>
                <a:gd name="T3" fmla="*/ 0 h 980"/>
                <a:gd name="T4" fmla="*/ 2147483646 w 810"/>
                <a:gd name="T5" fmla="*/ 0 h 980"/>
                <a:gd name="T6" fmla="*/ 2147483646 w 810"/>
                <a:gd name="T7" fmla="*/ 2147483646 h 980"/>
                <a:gd name="T8" fmla="*/ 2147483646 w 810"/>
                <a:gd name="T9" fmla="*/ 2147483646 h 980"/>
                <a:gd name="T10" fmla="*/ 2147483646 w 810"/>
                <a:gd name="T11" fmla="*/ 2147483646 h 980"/>
                <a:gd name="T12" fmla="*/ 2147483646 w 810"/>
                <a:gd name="T13" fmla="*/ 2147483646 h 980"/>
                <a:gd name="T14" fmla="*/ 2147483646 w 810"/>
                <a:gd name="T15" fmla="*/ 2147483646 h 980"/>
                <a:gd name="T16" fmla="*/ 2147483646 w 810"/>
                <a:gd name="T17" fmla="*/ 2147483646 h 980"/>
                <a:gd name="T18" fmla="*/ 2147483646 w 810"/>
                <a:gd name="T19" fmla="*/ 2147483646 h 980"/>
                <a:gd name="T20" fmla="*/ 2147483646 w 810"/>
                <a:gd name="T21" fmla="*/ 2147483646 h 980"/>
                <a:gd name="T22" fmla="*/ 2147483646 w 810"/>
                <a:gd name="T23" fmla="*/ 2147483646 h 980"/>
                <a:gd name="T24" fmla="*/ 2147483646 w 810"/>
                <a:gd name="T25" fmla="*/ 2147483646 h 980"/>
                <a:gd name="T26" fmla="*/ 0 w 810"/>
                <a:gd name="T27" fmla="*/ 2147483646 h 980"/>
                <a:gd name="T28" fmla="*/ 2147483646 w 810"/>
                <a:gd name="T29" fmla="*/ 2147483646 h 980"/>
                <a:gd name="T30" fmla="*/ 2147483646 w 810"/>
                <a:gd name="T31" fmla="*/ 2147483646 h 980"/>
                <a:gd name="T32" fmla="*/ 2147483646 w 810"/>
                <a:gd name="T33" fmla="*/ 2147483646 h 980"/>
                <a:gd name="T34" fmla="*/ 2147483646 w 810"/>
                <a:gd name="T35" fmla="*/ 2147483646 h 980"/>
                <a:gd name="T36" fmla="*/ 2147483646 w 810"/>
                <a:gd name="T37" fmla="*/ 2147483646 h 980"/>
                <a:gd name="T38" fmla="*/ 2147483646 w 810"/>
                <a:gd name="T39" fmla="*/ 2147483646 h 980"/>
                <a:gd name="T40" fmla="*/ 2147483646 w 810"/>
                <a:gd name="T41" fmla="*/ 2147483646 h 980"/>
                <a:gd name="T42" fmla="*/ 2147483646 w 810"/>
                <a:gd name="T43" fmla="*/ 2147483646 h 980"/>
                <a:gd name="T44" fmla="*/ 2147483646 w 810"/>
                <a:gd name="T45" fmla="*/ 0 h 9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10" h="980"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  <a:cubicBezTo>
                    <a:pt x="706" y="0"/>
                    <a:pt x="706" y="0"/>
                    <a:pt x="706" y="0"/>
                  </a:cubicBezTo>
                  <a:cubicBezTo>
                    <a:pt x="699" y="149"/>
                    <a:pt x="652" y="298"/>
                    <a:pt x="572" y="432"/>
                  </a:cubicBezTo>
                  <a:cubicBezTo>
                    <a:pt x="488" y="395"/>
                    <a:pt x="403" y="358"/>
                    <a:pt x="318" y="324"/>
                  </a:cubicBezTo>
                  <a:cubicBezTo>
                    <a:pt x="288" y="311"/>
                    <a:pt x="257" y="299"/>
                    <a:pt x="226" y="289"/>
                  </a:cubicBezTo>
                  <a:cubicBezTo>
                    <a:pt x="191" y="278"/>
                    <a:pt x="155" y="272"/>
                    <a:pt x="120" y="266"/>
                  </a:cubicBezTo>
                  <a:cubicBezTo>
                    <a:pt x="130" y="304"/>
                    <a:pt x="123" y="343"/>
                    <a:pt x="113" y="380"/>
                  </a:cubicBezTo>
                  <a:cubicBezTo>
                    <a:pt x="105" y="406"/>
                    <a:pt x="100" y="440"/>
                    <a:pt x="74" y="454"/>
                  </a:cubicBezTo>
                  <a:cubicBezTo>
                    <a:pt x="93" y="458"/>
                    <a:pt x="112" y="463"/>
                    <a:pt x="131" y="469"/>
                  </a:cubicBezTo>
                  <a:cubicBezTo>
                    <a:pt x="145" y="474"/>
                    <a:pt x="158" y="479"/>
                    <a:pt x="171" y="485"/>
                  </a:cubicBezTo>
                  <a:cubicBezTo>
                    <a:pt x="209" y="501"/>
                    <a:pt x="246" y="519"/>
                    <a:pt x="282" y="538"/>
                  </a:cubicBezTo>
                  <a:cubicBezTo>
                    <a:pt x="332" y="563"/>
                    <a:pt x="382" y="590"/>
                    <a:pt x="431" y="616"/>
                  </a:cubicBezTo>
                  <a:cubicBezTo>
                    <a:pt x="312" y="741"/>
                    <a:pt x="161" y="834"/>
                    <a:pt x="0" y="884"/>
                  </a:cubicBezTo>
                  <a:cubicBezTo>
                    <a:pt x="30" y="980"/>
                    <a:pt x="30" y="980"/>
                    <a:pt x="30" y="980"/>
                  </a:cubicBezTo>
                  <a:cubicBezTo>
                    <a:pt x="31" y="980"/>
                    <a:pt x="32" y="979"/>
                    <a:pt x="33" y="979"/>
                  </a:cubicBezTo>
                  <a:cubicBezTo>
                    <a:pt x="34" y="980"/>
                    <a:pt x="34" y="980"/>
                    <a:pt x="34" y="980"/>
                  </a:cubicBezTo>
                  <a:cubicBezTo>
                    <a:pt x="118" y="954"/>
                    <a:pt x="200" y="917"/>
                    <a:pt x="276" y="871"/>
                  </a:cubicBezTo>
                  <a:cubicBezTo>
                    <a:pt x="350" y="826"/>
                    <a:pt x="420" y="773"/>
                    <a:pt x="482" y="712"/>
                  </a:cubicBezTo>
                  <a:cubicBezTo>
                    <a:pt x="550" y="646"/>
                    <a:pt x="609" y="571"/>
                    <a:pt x="659" y="490"/>
                  </a:cubicBezTo>
                  <a:cubicBezTo>
                    <a:pt x="708" y="409"/>
                    <a:pt x="746" y="321"/>
                    <a:pt x="772" y="230"/>
                  </a:cubicBezTo>
                  <a:cubicBezTo>
                    <a:pt x="793" y="157"/>
                    <a:pt x="806" y="81"/>
                    <a:pt x="810" y="5"/>
                  </a:cubicBezTo>
                  <a:lnTo>
                    <a:pt x="710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</p:grpSp>
      <p:sp>
        <p:nvSpPr>
          <p:cNvPr id="13314" name="矩形 13313"/>
          <p:cNvSpPr/>
          <p:nvPr/>
        </p:nvSpPr>
        <p:spPr>
          <a:xfrm>
            <a:off x="1283257" y="246570"/>
            <a:ext cx="1420582" cy="584775"/>
          </a:xfrm>
          <a:prstGeom prst="rect">
            <a:avLst/>
          </a:prstGeom>
          <a:solidFill>
            <a:srgbClr val="FFFFFF"/>
          </a:solidFill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汉鼎繁颜体" pitchFamily="1" charset="-122"/>
                <a:ea typeface="汉鼎繁颜体" pitchFamily="1" charset="-122"/>
              </a:rPr>
              <a:t>练习二</a:t>
            </a:r>
          </a:p>
        </p:txBody>
      </p:sp>
    </p:spTree>
    <p:extLst>
      <p:ext uri="{BB962C8B-B14F-4D97-AF65-F5344CB8AC3E}">
        <p14:creationId xmlns:p14="http://schemas.microsoft.com/office/powerpoint/2010/main" val="140182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形状 3"/>
          <p:cNvSpPr/>
          <p:nvPr/>
        </p:nvSpPr>
        <p:spPr>
          <a:xfrm>
            <a:off x="347384" y="5345921"/>
            <a:ext cx="8796616" cy="1323439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228600" indent="-228600" defTabSz="508000" eaLnBrk="0"/>
            <a:r>
              <a:rPr lang="en-US" altLang="ko-KR" sz="4000" b="1" strike="noStrike" cap="none" dirty="0" err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寓意：</a:t>
            </a:r>
            <a:r>
              <a:rPr lang="en-US" altLang="ko-KR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漫画告诫人们不要被假象迷惑，真相往往在背后</a:t>
            </a:r>
            <a:r>
              <a:rPr lang="en-US" altLang="ko-KR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ko-KR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778" y="1143635"/>
            <a:ext cx="4371975" cy="348615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内容占位符 5"/>
          <p:cNvSpPr txBox="1">
            <a:spLocks noGrp="1"/>
          </p:cNvSpPr>
          <p:nvPr>
            <p:ph idx="4294967295"/>
          </p:nvPr>
        </p:nvSpPr>
        <p:spPr>
          <a:xfrm>
            <a:off x="4788024" y="1864717"/>
            <a:ext cx="3837622" cy="3292475"/>
          </a:xfrm>
          <a:prstGeom prst="rect">
            <a:avLst/>
          </a:prstGeom>
          <a:ln w="0" cap="flat" cmpd="sng">
            <a:solidFill>
              <a:srgbClr val="FF0000">
                <a:alpha val="100000"/>
              </a:srgbClr>
            </a:solidFill>
            <a:prstDash val="solid"/>
          </a:ln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方法：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 </a:t>
            </a:r>
            <a:r>
              <a:rPr lang="en-US" altLang="ko-KR" sz="4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探原因明目的</a:t>
            </a:r>
            <a:endParaRPr lang="ko-KR" altLang="en-US" sz="44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1、什么事件？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2、什么原因？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3、什么目的？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44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7824" y="4704697"/>
            <a:ext cx="1935173" cy="524503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strike="noStrike" cap="none" dirty="0" smtClean="0">
                <a:latin typeface="Calibri" panose="020F0502020204030204" charset="0"/>
                <a:ea typeface="宋体" panose="02010600030101010101" pitchFamily="2" charset="-122"/>
              </a:rPr>
              <a:t>《真相》</a:t>
            </a:r>
            <a:endParaRPr lang="ko-KR" altLang="en-US" sz="2800" b="1" strike="noStrike" cap="none" dirty="0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86917" y="93663"/>
            <a:ext cx="1012031" cy="1346200"/>
            <a:chOff x="7724" y="3377"/>
            <a:chExt cx="3958" cy="4016"/>
          </a:xfrm>
        </p:grpSpPr>
        <p:sp>
          <p:nvSpPr>
            <p:cNvPr id="61" name="AutoShape 61"/>
            <p:cNvSpPr>
              <a:spLocks noChangeAspect="1" noChangeArrowheads="1" noTextEdit="1"/>
            </p:cNvSpPr>
            <p:nvPr/>
          </p:nvSpPr>
          <p:spPr bwMode="auto">
            <a:xfrm rot="766448">
              <a:off x="7724" y="3422"/>
              <a:ext cx="3810" cy="3811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 rot="766448">
              <a:off x="8529" y="3377"/>
              <a:ext cx="2140" cy="1098"/>
            </a:xfrm>
            <a:custGeom>
              <a:avLst/>
              <a:gdLst>
                <a:gd name="T0" fmla="*/ 2147483646 w 1198"/>
                <a:gd name="T1" fmla="*/ 2147483646 h 615"/>
                <a:gd name="T2" fmla="*/ 2147483646 w 1198"/>
                <a:gd name="T3" fmla="*/ 2147483646 h 615"/>
                <a:gd name="T4" fmla="*/ 2147483646 w 1198"/>
                <a:gd name="T5" fmla="*/ 2147483646 h 615"/>
                <a:gd name="T6" fmla="*/ 2147483646 w 1198"/>
                <a:gd name="T7" fmla="*/ 2147483646 h 615"/>
                <a:gd name="T8" fmla="*/ 2147483646 w 1198"/>
                <a:gd name="T9" fmla="*/ 2147483646 h 615"/>
                <a:gd name="T10" fmla="*/ 2147483646 w 1198"/>
                <a:gd name="T11" fmla="*/ 2147483646 h 615"/>
                <a:gd name="T12" fmla="*/ 2147483646 w 1198"/>
                <a:gd name="T13" fmla="*/ 2147483646 h 615"/>
                <a:gd name="T14" fmla="*/ 2147483646 w 1198"/>
                <a:gd name="T15" fmla="*/ 2147483646 h 615"/>
                <a:gd name="T16" fmla="*/ 2147483646 w 1198"/>
                <a:gd name="T17" fmla="*/ 2147483646 h 615"/>
                <a:gd name="T18" fmla="*/ 2147483646 w 1198"/>
                <a:gd name="T19" fmla="*/ 2147483646 h 615"/>
                <a:gd name="T20" fmla="*/ 2147483646 w 1198"/>
                <a:gd name="T21" fmla="*/ 2147483646 h 615"/>
                <a:gd name="T22" fmla="*/ 2147483646 w 1198"/>
                <a:gd name="T23" fmla="*/ 2147483646 h 615"/>
                <a:gd name="T24" fmla="*/ 2147483646 w 1198"/>
                <a:gd name="T25" fmla="*/ 2147483646 h 615"/>
                <a:gd name="T26" fmla="*/ 2147483646 w 1198"/>
                <a:gd name="T27" fmla="*/ 2147483646 h 615"/>
                <a:gd name="T28" fmla="*/ 2147483646 w 1198"/>
                <a:gd name="T29" fmla="*/ 2147483646 h 615"/>
                <a:gd name="T30" fmla="*/ 0 w 1198"/>
                <a:gd name="T31" fmla="*/ 2147483646 h 615"/>
                <a:gd name="T32" fmla="*/ 2147483646 w 1198"/>
                <a:gd name="T33" fmla="*/ 2147483646 h 615"/>
                <a:gd name="T34" fmla="*/ 2147483646 w 1198"/>
                <a:gd name="T35" fmla="*/ 2147483646 h 615"/>
                <a:gd name="T36" fmla="*/ 2147483646 w 1198"/>
                <a:gd name="T37" fmla="*/ 2147483646 h 615"/>
                <a:gd name="T38" fmla="*/ 2147483646 w 1198"/>
                <a:gd name="T39" fmla="*/ 2147483646 h 615"/>
                <a:gd name="T40" fmla="*/ 2147483646 w 1198"/>
                <a:gd name="T41" fmla="*/ 2147483646 h 615"/>
                <a:gd name="T42" fmla="*/ 2147483646 w 1198"/>
                <a:gd name="T43" fmla="*/ 2147483646 h 615"/>
                <a:gd name="T44" fmla="*/ 2147483646 w 1198"/>
                <a:gd name="T45" fmla="*/ 2147483646 h 615"/>
                <a:gd name="T46" fmla="*/ 2147483646 w 1198"/>
                <a:gd name="T47" fmla="*/ 2147483646 h 615"/>
                <a:gd name="T48" fmla="*/ 2147483646 w 1198"/>
                <a:gd name="T49" fmla="*/ 2147483646 h 615"/>
                <a:gd name="T50" fmla="*/ 2147483646 w 1198"/>
                <a:gd name="T51" fmla="*/ 2147483646 h 615"/>
                <a:gd name="T52" fmla="*/ 2147483646 w 1198"/>
                <a:gd name="T53" fmla="*/ 2147483646 h 6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98" h="615">
                  <a:moveTo>
                    <a:pt x="743" y="506"/>
                  </a:moveTo>
                  <a:cubicBezTo>
                    <a:pt x="762" y="495"/>
                    <a:pt x="777" y="491"/>
                    <a:pt x="789" y="491"/>
                  </a:cubicBezTo>
                  <a:cubicBezTo>
                    <a:pt x="775" y="476"/>
                    <a:pt x="760" y="460"/>
                    <a:pt x="748" y="443"/>
                  </a:cubicBezTo>
                  <a:cubicBezTo>
                    <a:pt x="735" y="425"/>
                    <a:pt x="723" y="405"/>
                    <a:pt x="711" y="386"/>
                  </a:cubicBezTo>
                  <a:cubicBezTo>
                    <a:pt x="686" y="344"/>
                    <a:pt x="663" y="302"/>
                    <a:pt x="640" y="259"/>
                  </a:cubicBezTo>
                  <a:cubicBezTo>
                    <a:pt x="617" y="215"/>
                    <a:pt x="594" y="171"/>
                    <a:pt x="572" y="127"/>
                  </a:cubicBezTo>
                  <a:cubicBezTo>
                    <a:pt x="670" y="105"/>
                    <a:pt x="772" y="99"/>
                    <a:pt x="873" y="108"/>
                  </a:cubicBezTo>
                  <a:cubicBezTo>
                    <a:pt x="970" y="116"/>
                    <a:pt x="1067" y="137"/>
                    <a:pt x="1158" y="172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60" y="171"/>
                    <a:pt x="1161" y="171"/>
                    <a:pt x="1162" y="172"/>
                  </a:cubicBezTo>
                  <a:cubicBezTo>
                    <a:pt x="1198" y="78"/>
                    <a:pt x="1198" y="78"/>
                    <a:pt x="1198" y="78"/>
                  </a:cubicBezTo>
                  <a:cubicBezTo>
                    <a:pt x="1107" y="43"/>
                    <a:pt x="1011" y="22"/>
                    <a:pt x="914" y="11"/>
                  </a:cubicBezTo>
                  <a:cubicBezTo>
                    <a:pt x="814" y="0"/>
                    <a:pt x="712" y="2"/>
                    <a:pt x="612" y="18"/>
                  </a:cubicBezTo>
                  <a:cubicBezTo>
                    <a:pt x="520" y="33"/>
                    <a:pt x="430" y="60"/>
                    <a:pt x="345" y="99"/>
                  </a:cubicBezTo>
                  <a:cubicBezTo>
                    <a:pt x="264" y="136"/>
                    <a:pt x="188" y="184"/>
                    <a:pt x="118" y="239"/>
                  </a:cubicBezTo>
                  <a:cubicBezTo>
                    <a:pt x="77" y="271"/>
                    <a:pt x="36" y="305"/>
                    <a:pt x="0" y="342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71" y="412"/>
                    <a:pt x="71" y="412"/>
                    <a:pt x="71" y="412"/>
                  </a:cubicBezTo>
                  <a:cubicBezTo>
                    <a:pt x="100" y="382"/>
                    <a:pt x="133" y="355"/>
                    <a:pt x="165" y="329"/>
                  </a:cubicBezTo>
                  <a:cubicBezTo>
                    <a:pt x="199" y="302"/>
                    <a:pt x="234" y="276"/>
                    <a:pt x="271" y="253"/>
                  </a:cubicBezTo>
                  <a:cubicBezTo>
                    <a:pt x="297" y="236"/>
                    <a:pt x="324" y="220"/>
                    <a:pt x="352" y="206"/>
                  </a:cubicBezTo>
                  <a:cubicBezTo>
                    <a:pt x="402" y="288"/>
                    <a:pt x="453" y="369"/>
                    <a:pt x="506" y="448"/>
                  </a:cubicBezTo>
                  <a:cubicBezTo>
                    <a:pt x="529" y="483"/>
                    <a:pt x="551" y="518"/>
                    <a:pt x="578" y="551"/>
                  </a:cubicBezTo>
                  <a:cubicBezTo>
                    <a:pt x="578" y="551"/>
                    <a:pt x="578" y="551"/>
                    <a:pt x="578" y="551"/>
                  </a:cubicBezTo>
                  <a:cubicBezTo>
                    <a:pt x="596" y="574"/>
                    <a:pt x="618" y="595"/>
                    <a:pt x="639" y="615"/>
                  </a:cubicBezTo>
                  <a:cubicBezTo>
                    <a:pt x="658" y="555"/>
                    <a:pt x="715" y="521"/>
                    <a:pt x="743" y="506"/>
                  </a:cubicBezTo>
                  <a:cubicBezTo>
                    <a:pt x="762" y="495"/>
                    <a:pt x="715" y="521"/>
                    <a:pt x="743" y="50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 rot="766448">
              <a:off x="9827" y="4890"/>
              <a:ext cx="903" cy="875"/>
            </a:xfrm>
            <a:custGeom>
              <a:avLst/>
              <a:gdLst>
                <a:gd name="T0" fmla="*/ 2147483646 w 505"/>
                <a:gd name="T1" fmla="*/ 2147483646 h 490"/>
                <a:gd name="T2" fmla="*/ 2147483646 w 505"/>
                <a:gd name="T3" fmla="*/ 2147483646 h 490"/>
                <a:gd name="T4" fmla="*/ 2147483646 w 505"/>
                <a:gd name="T5" fmla="*/ 2147483646 h 490"/>
                <a:gd name="T6" fmla="*/ 0 w 505"/>
                <a:gd name="T7" fmla="*/ 2147483646 h 490"/>
                <a:gd name="T8" fmla="*/ 2147483646 w 505"/>
                <a:gd name="T9" fmla="*/ 2147483646 h 490"/>
                <a:gd name="T10" fmla="*/ 2147483646 w 505"/>
                <a:gd name="T11" fmla="*/ 2147483646 h 490"/>
                <a:gd name="T12" fmla="*/ 2147483646 w 505"/>
                <a:gd name="T13" fmla="*/ 2147483646 h 490"/>
                <a:gd name="T14" fmla="*/ 2147483646 w 505"/>
                <a:gd name="T15" fmla="*/ 2147483646 h 490"/>
                <a:gd name="T16" fmla="*/ 2147483646 w 505"/>
                <a:gd name="T17" fmla="*/ 2147483646 h 490"/>
                <a:gd name="T18" fmla="*/ 2147483646 w 505"/>
                <a:gd name="T19" fmla="*/ 2147483646 h 490"/>
                <a:gd name="T20" fmla="*/ 2147483646 w 505"/>
                <a:gd name="T21" fmla="*/ 2147483646 h 490"/>
                <a:gd name="T22" fmla="*/ 2147483646 w 505"/>
                <a:gd name="T23" fmla="*/ 2147483646 h 490"/>
                <a:gd name="T24" fmla="*/ 2147483646 w 505"/>
                <a:gd name="T25" fmla="*/ 2147483646 h 490"/>
                <a:gd name="T26" fmla="*/ 2147483646 w 505"/>
                <a:gd name="T27" fmla="*/ 2147483646 h 490"/>
                <a:gd name="T28" fmla="*/ 2147483646 w 505"/>
                <a:gd name="T29" fmla="*/ 2147483646 h 490"/>
                <a:gd name="T30" fmla="*/ 2147483646 w 505"/>
                <a:gd name="T31" fmla="*/ 2147483646 h 490"/>
                <a:gd name="T32" fmla="*/ 2147483646 w 505"/>
                <a:gd name="T33" fmla="*/ 2147483646 h 490"/>
                <a:gd name="T34" fmla="*/ 2147483646 w 505"/>
                <a:gd name="T35" fmla="*/ 2147483646 h 490"/>
                <a:gd name="T36" fmla="*/ 2147483646 w 505"/>
                <a:gd name="T37" fmla="*/ 2147483646 h 490"/>
                <a:gd name="T38" fmla="*/ 2147483646 w 505"/>
                <a:gd name="T39" fmla="*/ 2147483646 h 490"/>
                <a:gd name="T40" fmla="*/ 2147483646 w 505"/>
                <a:gd name="T41" fmla="*/ 2147483646 h 490"/>
                <a:gd name="T42" fmla="*/ 2147483646 w 505"/>
                <a:gd name="T43" fmla="*/ 2147483646 h 490"/>
                <a:gd name="T44" fmla="*/ 2147483646 w 505"/>
                <a:gd name="T45" fmla="*/ 2147483646 h 490"/>
                <a:gd name="T46" fmla="*/ 2147483646 w 505"/>
                <a:gd name="T47" fmla="*/ 2147483646 h 490"/>
                <a:gd name="T48" fmla="*/ 2147483646 w 505"/>
                <a:gd name="T49" fmla="*/ 2147483646 h 490"/>
                <a:gd name="T50" fmla="*/ 2147483646 w 505"/>
                <a:gd name="T51" fmla="*/ 2147483646 h 490"/>
                <a:gd name="T52" fmla="*/ 2147483646 w 505"/>
                <a:gd name="T53" fmla="*/ 2147483646 h 490"/>
                <a:gd name="T54" fmla="*/ 2147483646 w 505"/>
                <a:gd name="T55" fmla="*/ 2147483646 h 490"/>
                <a:gd name="T56" fmla="*/ 2147483646 w 505"/>
                <a:gd name="T57" fmla="*/ 2147483646 h 490"/>
                <a:gd name="T58" fmla="*/ 2147483646 w 505"/>
                <a:gd name="T59" fmla="*/ 2147483646 h 490"/>
                <a:gd name="T60" fmla="*/ 2147483646 w 505"/>
                <a:gd name="T61" fmla="*/ 2147483646 h 490"/>
                <a:gd name="T62" fmla="*/ 2147483646 w 505"/>
                <a:gd name="T63" fmla="*/ 2147483646 h 490"/>
                <a:gd name="T64" fmla="*/ 2147483646 w 505"/>
                <a:gd name="T65" fmla="*/ 2147483646 h 490"/>
                <a:gd name="T66" fmla="*/ 2147483646 w 505"/>
                <a:gd name="T67" fmla="*/ 0 h 490"/>
                <a:gd name="T68" fmla="*/ 2147483646 w 505"/>
                <a:gd name="T69" fmla="*/ 2147483646 h 4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490">
                  <a:moveTo>
                    <a:pt x="144" y="37"/>
                  </a:moveTo>
                  <a:cubicBezTo>
                    <a:pt x="74" y="68"/>
                    <a:pt x="74" y="68"/>
                    <a:pt x="74" y="6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4" y="131"/>
                    <a:pt x="69" y="161"/>
                    <a:pt x="103" y="191"/>
                  </a:cubicBezTo>
                  <a:cubicBezTo>
                    <a:pt x="81" y="238"/>
                    <a:pt x="88" y="299"/>
                    <a:pt x="129" y="336"/>
                  </a:cubicBezTo>
                  <a:cubicBezTo>
                    <a:pt x="149" y="355"/>
                    <a:pt x="149" y="355"/>
                    <a:pt x="149" y="355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4" y="489"/>
                    <a:pt x="319" y="490"/>
                    <a:pt x="336" y="482"/>
                  </a:cubicBezTo>
                  <a:cubicBezTo>
                    <a:pt x="344" y="478"/>
                    <a:pt x="350" y="473"/>
                    <a:pt x="352" y="465"/>
                  </a:cubicBezTo>
                  <a:cubicBezTo>
                    <a:pt x="354" y="457"/>
                    <a:pt x="353" y="449"/>
                    <a:pt x="354" y="441"/>
                  </a:cubicBezTo>
                  <a:cubicBezTo>
                    <a:pt x="354" y="435"/>
                    <a:pt x="355" y="431"/>
                    <a:pt x="361" y="429"/>
                  </a:cubicBezTo>
                  <a:cubicBezTo>
                    <a:pt x="368" y="426"/>
                    <a:pt x="375" y="425"/>
                    <a:pt x="383" y="422"/>
                  </a:cubicBezTo>
                  <a:cubicBezTo>
                    <a:pt x="391" y="419"/>
                    <a:pt x="400" y="413"/>
                    <a:pt x="403" y="404"/>
                  </a:cubicBezTo>
                  <a:cubicBezTo>
                    <a:pt x="406" y="396"/>
                    <a:pt x="404" y="387"/>
                    <a:pt x="404" y="379"/>
                  </a:cubicBezTo>
                  <a:cubicBezTo>
                    <a:pt x="406" y="359"/>
                    <a:pt x="428" y="363"/>
                    <a:pt x="442" y="357"/>
                  </a:cubicBezTo>
                  <a:cubicBezTo>
                    <a:pt x="450" y="353"/>
                    <a:pt x="454" y="347"/>
                    <a:pt x="456" y="339"/>
                  </a:cubicBezTo>
                  <a:cubicBezTo>
                    <a:pt x="458" y="331"/>
                    <a:pt x="457" y="323"/>
                    <a:pt x="457" y="315"/>
                  </a:cubicBezTo>
                  <a:cubicBezTo>
                    <a:pt x="458" y="310"/>
                    <a:pt x="457" y="303"/>
                    <a:pt x="462" y="300"/>
                  </a:cubicBezTo>
                  <a:cubicBezTo>
                    <a:pt x="467" y="296"/>
                    <a:pt x="474" y="297"/>
                    <a:pt x="480" y="295"/>
                  </a:cubicBezTo>
                  <a:cubicBezTo>
                    <a:pt x="498" y="287"/>
                    <a:pt x="505" y="268"/>
                    <a:pt x="500" y="249"/>
                  </a:cubicBezTo>
                  <a:cubicBezTo>
                    <a:pt x="498" y="239"/>
                    <a:pt x="492" y="228"/>
                    <a:pt x="484" y="221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466" y="185"/>
                    <a:pt x="463" y="164"/>
                    <a:pt x="458" y="152"/>
                  </a:cubicBezTo>
                  <a:cubicBezTo>
                    <a:pt x="451" y="136"/>
                    <a:pt x="440" y="122"/>
                    <a:pt x="428" y="110"/>
                  </a:cubicBezTo>
                  <a:cubicBezTo>
                    <a:pt x="402" y="82"/>
                    <a:pt x="369" y="62"/>
                    <a:pt x="333" y="52"/>
                  </a:cubicBezTo>
                  <a:cubicBezTo>
                    <a:pt x="323" y="49"/>
                    <a:pt x="313" y="47"/>
                    <a:pt x="303" y="46"/>
                  </a:cubicBezTo>
                  <a:cubicBezTo>
                    <a:pt x="303" y="46"/>
                    <a:pt x="303" y="45"/>
                    <a:pt x="303" y="45"/>
                  </a:cubicBezTo>
                  <a:cubicBezTo>
                    <a:pt x="282" y="44"/>
                    <a:pt x="259" y="47"/>
                    <a:pt x="237" y="56"/>
                  </a:cubicBezTo>
                  <a:cubicBezTo>
                    <a:pt x="237" y="56"/>
                    <a:pt x="232" y="53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13" y="36"/>
                    <a:pt x="195" y="20"/>
                    <a:pt x="172" y="0"/>
                  </a:cubicBezTo>
                  <a:cubicBezTo>
                    <a:pt x="168" y="16"/>
                    <a:pt x="158" y="31"/>
                    <a:pt x="144" y="3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 rot="766448">
              <a:off x="7774" y="3865"/>
              <a:ext cx="1045" cy="2116"/>
            </a:xfrm>
            <a:custGeom>
              <a:avLst/>
              <a:gdLst>
                <a:gd name="T0" fmla="*/ 2147483646 w 585"/>
                <a:gd name="T1" fmla="*/ 2147483646 h 1183"/>
                <a:gd name="T2" fmla="*/ 2147483646 w 585"/>
                <a:gd name="T3" fmla="*/ 2147483646 h 1183"/>
                <a:gd name="T4" fmla="*/ 2147483646 w 585"/>
                <a:gd name="T5" fmla="*/ 2147483646 h 1183"/>
                <a:gd name="T6" fmla="*/ 2147483646 w 585"/>
                <a:gd name="T7" fmla="*/ 2147483646 h 1183"/>
                <a:gd name="T8" fmla="*/ 2147483646 w 585"/>
                <a:gd name="T9" fmla="*/ 2147483646 h 1183"/>
                <a:gd name="T10" fmla="*/ 2147483646 w 585"/>
                <a:gd name="T11" fmla="*/ 2147483646 h 1183"/>
                <a:gd name="T12" fmla="*/ 2147483646 w 585"/>
                <a:gd name="T13" fmla="*/ 2147483646 h 1183"/>
                <a:gd name="T14" fmla="*/ 2147483646 w 585"/>
                <a:gd name="T15" fmla="*/ 0 h 1183"/>
                <a:gd name="T16" fmla="*/ 2147483646 w 585"/>
                <a:gd name="T17" fmla="*/ 2147483646 h 1183"/>
                <a:gd name="T18" fmla="*/ 2147483646 w 585"/>
                <a:gd name="T19" fmla="*/ 2147483646 h 1183"/>
                <a:gd name="T20" fmla="*/ 2147483646 w 585"/>
                <a:gd name="T21" fmla="*/ 2147483646 h 1183"/>
                <a:gd name="T22" fmla="*/ 2147483646 w 585"/>
                <a:gd name="T23" fmla="*/ 2147483646 h 1183"/>
                <a:gd name="T24" fmla="*/ 2147483646 w 585"/>
                <a:gd name="T25" fmla="*/ 2147483646 h 1183"/>
                <a:gd name="T26" fmla="*/ 2147483646 w 585"/>
                <a:gd name="T27" fmla="*/ 2147483646 h 1183"/>
                <a:gd name="T28" fmla="*/ 2147483646 w 585"/>
                <a:gd name="T29" fmla="*/ 2147483646 h 1183"/>
                <a:gd name="T30" fmla="*/ 2147483646 w 585"/>
                <a:gd name="T31" fmla="*/ 2147483646 h 1183"/>
                <a:gd name="T32" fmla="*/ 2147483646 w 585"/>
                <a:gd name="T33" fmla="*/ 2147483646 h 1183"/>
                <a:gd name="T34" fmla="*/ 2147483646 w 585"/>
                <a:gd name="T35" fmla="*/ 2147483646 h 1183"/>
                <a:gd name="T36" fmla="*/ 2147483646 w 585"/>
                <a:gd name="T37" fmla="*/ 2147483646 h 1183"/>
                <a:gd name="T38" fmla="*/ 2147483646 w 585"/>
                <a:gd name="T39" fmla="*/ 2147483646 h 1183"/>
                <a:gd name="T40" fmla="*/ 2147483646 w 585"/>
                <a:gd name="T41" fmla="*/ 2147483646 h 1183"/>
                <a:gd name="T42" fmla="*/ 2147483646 w 585"/>
                <a:gd name="T43" fmla="*/ 2147483646 h 118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" h="1183">
                  <a:moveTo>
                    <a:pt x="531" y="460"/>
                  </a:moveTo>
                  <a:cubicBezTo>
                    <a:pt x="528" y="434"/>
                    <a:pt x="529" y="416"/>
                    <a:pt x="533" y="404"/>
                  </a:cubicBezTo>
                  <a:cubicBezTo>
                    <a:pt x="498" y="418"/>
                    <a:pt x="463" y="432"/>
                    <a:pt x="426" y="439"/>
                  </a:cubicBezTo>
                  <a:cubicBezTo>
                    <a:pt x="389" y="446"/>
                    <a:pt x="353" y="450"/>
                    <a:pt x="316" y="454"/>
                  </a:cubicBezTo>
                  <a:cubicBezTo>
                    <a:pt x="251" y="461"/>
                    <a:pt x="186" y="466"/>
                    <a:pt x="121" y="470"/>
                  </a:cubicBezTo>
                  <a:cubicBezTo>
                    <a:pt x="138" y="377"/>
                    <a:pt x="169" y="287"/>
                    <a:pt x="212" y="203"/>
                  </a:cubicBezTo>
                  <a:cubicBezTo>
                    <a:pt x="238" y="153"/>
                    <a:pt x="269" y="105"/>
                    <a:pt x="303" y="6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8" y="73"/>
                    <a:pt x="121" y="153"/>
                    <a:pt x="86" y="239"/>
                  </a:cubicBezTo>
                  <a:cubicBezTo>
                    <a:pt x="49" y="328"/>
                    <a:pt x="24" y="423"/>
                    <a:pt x="12" y="519"/>
                  </a:cubicBezTo>
                  <a:cubicBezTo>
                    <a:pt x="0" y="622"/>
                    <a:pt x="3" y="726"/>
                    <a:pt x="20" y="828"/>
                  </a:cubicBezTo>
                  <a:cubicBezTo>
                    <a:pt x="36" y="923"/>
                    <a:pt x="65" y="1015"/>
                    <a:pt x="106" y="1102"/>
                  </a:cubicBezTo>
                  <a:cubicBezTo>
                    <a:pt x="119" y="1130"/>
                    <a:pt x="134" y="1156"/>
                    <a:pt x="149" y="1183"/>
                  </a:cubicBezTo>
                  <a:cubicBezTo>
                    <a:pt x="235" y="1132"/>
                    <a:pt x="235" y="1132"/>
                    <a:pt x="235" y="1132"/>
                  </a:cubicBezTo>
                  <a:cubicBezTo>
                    <a:pt x="187" y="1050"/>
                    <a:pt x="152" y="960"/>
                    <a:pt x="130" y="867"/>
                  </a:cubicBezTo>
                  <a:cubicBezTo>
                    <a:pt x="117" y="812"/>
                    <a:pt x="109" y="756"/>
                    <a:pt x="106" y="699"/>
                  </a:cubicBezTo>
                  <a:cubicBezTo>
                    <a:pt x="198" y="686"/>
                    <a:pt x="290" y="672"/>
                    <a:pt x="381" y="655"/>
                  </a:cubicBezTo>
                  <a:cubicBezTo>
                    <a:pt x="411" y="649"/>
                    <a:pt x="442" y="643"/>
                    <a:pt x="471" y="634"/>
                  </a:cubicBezTo>
                  <a:cubicBezTo>
                    <a:pt x="509" y="624"/>
                    <a:pt x="546" y="607"/>
                    <a:pt x="582" y="592"/>
                  </a:cubicBezTo>
                  <a:cubicBezTo>
                    <a:pt x="583" y="592"/>
                    <a:pt x="584" y="591"/>
                    <a:pt x="585" y="591"/>
                  </a:cubicBezTo>
                  <a:cubicBezTo>
                    <a:pt x="548" y="565"/>
                    <a:pt x="540" y="532"/>
                    <a:pt x="531" y="460"/>
                  </a:cubicBezTo>
                  <a:cubicBezTo>
                    <a:pt x="528" y="434"/>
                    <a:pt x="540" y="532"/>
                    <a:pt x="531" y="46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 rot="766448">
              <a:off x="9429" y="4317"/>
              <a:ext cx="840" cy="715"/>
            </a:xfrm>
            <a:custGeom>
              <a:avLst/>
              <a:gdLst>
                <a:gd name="T0" fmla="*/ 2147483646 w 471"/>
                <a:gd name="T1" fmla="*/ 2147483646 h 400"/>
                <a:gd name="T2" fmla="*/ 2147483646 w 471"/>
                <a:gd name="T3" fmla="*/ 2147483646 h 400"/>
                <a:gd name="T4" fmla="*/ 2147483646 w 471"/>
                <a:gd name="T5" fmla="*/ 2147483646 h 400"/>
                <a:gd name="T6" fmla="*/ 2147483646 w 471"/>
                <a:gd name="T7" fmla="*/ 2147483646 h 400"/>
                <a:gd name="T8" fmla="*/ 2147483646 w 471"/>
                <a:gd name="T9" fmla="*/ 2147483646 h 400"/>
                <a:gd name="T10" fmla="*/ 2147483646 w 471"/>
                <a:gd name="T11" fmla="*/ 2147483646 h 400"/>
                <a:gd name="T12" fmla="*/ 2147483646 w 471"/>
                <a:gd name="T13" fmla="*/ 2147483646 h 400"/>
                <a:gd name="T14" fmla="*/ 2147483646 w 471"/>
                <a:gd name="T15" fmla="*/ 2147483646 h 400"/>
                <a:gd name="T16" fmla="*/ 2147483646 w 471"/>
                <a:gd name="T17" fmla="*/ 2147483646 h 400"/>
                <a:gd name="T18" fmla="*/ 2147483646 w 471"/>
                <a:gd name="T19" fmla="*/ 2147483646 h 400"/>
                <a:gd name="T20" fmla="*/ 2147483646 w 471"/>
                <a:gd name="T21" fmla="*/ 2147483646 h 400"/>
                <a:gd name="T22" fmla="*/ 2147483646 w 471"/>
                <a:gd name="T23" fmla="*/ 2147483646 h 400"/>
                <a:gd name="T24" fmla="*/ 2147483646 w 471"/>
                <a:gd name="T25" fmla="*/ 2147483646 h 400"/>
                <a:gd name="T26" fmla="*/ 2147483646 w 471"/>
                <a:gd name="T27" fmla="*/ 2147483646 h 400"/>
                <a:gd name="T28" fmla="*/ 2147483646 w 471"/>
                <a:gd name="T29" fmla="*/ 2147483646 h 400"/>
                <a:gd name="T30" fmla="*/ 2147483646 w 471"/>
                <a:gd name="T31" fmla="*/ 2147483646 h 400"/>
                <a:gd name="T32" fmla="*/ 2147483646 w 471"/>
                <a:gd name="T33" fmla="*/ 2147483646 h 400"/>
                <a:gd name="T34" fmla="*/ 2147483646 w 471"/>
                <a:gd name="T35" fmla="*/ 2147483646 h 400"/>
                <a:gd name="T36" fmla="*/ 2147483646 w 471"/>
                <a:gd name="T37" fmla="*/ 2147483646 h 400"/>
                <a:gd name="T38" fmla="*/ 2147483646 w 471"/>
                <a:gd name="T39" fmla="*/ 2147483646 h 400"/>
                <a:gd name="T40" fmla="*/ 2147483646 w 471"/>
                <a:gd name="T41" fmla="*/ 2147483646 h 400"/>
                <a:gd name="T42" fmla="*/ 2147483646 w 471"/>
                <a:gd name="T43" fmla="*/ 2147483646 h 400"/>
                <a:gd name="T44" fmla="*/ 2147483646 w 471"/>
                <a:gd name="T45" fmla="*/ 2147483646 h 400"/>
                <a:gd name="T46" fmla="*/ 2147483646 w 471"/>
                <a:gd name="T47" fmla="*/ 2147483646 h 400"/>
                <a:gd name="T48" fmla="*/ 2147483646 w 471"/>
                <a:gd name="T49" fmla="*/ 2147483646 h 400"/>
                <a:gd name="T50" fmla="*/ 2147483646 w 471"/>
                <a:gd name="T51" fmla="*/ 2147483646 h 400"/>
                <a:gd name="T52" fmla="*/ 2147483646 w 471"/>
                <a:gd name="T53" fmla="*/ 2147483646 h 400"/>
                <a:gd name="T54" fmla="*/ 0 w 471"/>
                <a:gd name="T55" fmla="*/ 2147483646 h 400"/>
                <a:gd name="T56" fmla="*/ 2147483646 w 471"/>
                <a:gd name="T57" fmla="*/ 2147483646 h 400"/>
                <a:gd name="T58" fmla="*/ 2147483646 w 471"/>
                <a:gd name="T59" fmla="*/ 2147483646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1" h="400">
                  <a:moveTo>
                    <a:pt x="20" y="294"/>
                  </a:moveTo>
                  <a:cubicBezTo>
                    <a:pt x="23" y="341"/>
                    <a:pt x="23" y="341"/>
                    <a:pt x="23" y="341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77" y="360"/>
                    <a:pt x="111" y="344"/>
                    <a:pt x="111" y="344"/>
                  </a:cubicBezTo>
                  <a:cubicBezTo>
                    <a:pt x="145" y="382"/>
                    <a:pt x="203" y="400"/>
                    <a:pt x="254" y="378"/>
                  </a:cubicBezTo>
                  <a:cubicBezTo>
                    <a:pt x="297" y="358"/>
                    <a:pt x="297" y="358"/>
                    <a:pt x="297" y="358"/>
                  </a:cubicBezTo>
                  <a:cubicBezTo>
                    <a:pt x="327" y="345"/>
                    <a:pt x="327" y="345"/>
                    <a:pt x="327" y="345"/>
                  </a:cubicBezTo>
                  <a:cubicBezTo>
                    <a:pt x="371" y="326"/>
                    <a:pt x="371" y="326"/>
                    <a:pt x="371" y="326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60" y="287"/>
                    <a:pt x="471" y="264"/>
                    <a:pt x="470" y="244"/>
                  </a:cubicBezTo>
                  <a:cubicBezTo>
                    <a:pt x="470" y="235"/>
                    <a:pt x="467" y="228"/>
                    <a:pt x="459" y="223"/>
                  </a:cubicBezTo>
                  <a:cubicBezTo>
                    <a:pt x="453" y="219"/>
                    <a:pt x="446" y="216"/>
                    <a:pt x="439" y="213"/>
                  </a:cubicBezTo>
                  <a:cubicBezTo>
                    <a:pt x="434" y="210"/>
                    <a:pt x="431" y="208"/>
                    <a:pt x="431" y="201"/>
                  </a:cubicBezTo>
                  <a:cubicBezTo>
                    <a:pt x="432" y="191"/>
                    <a:pt x="435" y="182"/>
                    <a:pt x="434" y="172"/>
                  </a:cubicBezTo>
                  <a:cubicBezTo>
                    <a:pt x="433" y="163"/>
                    <a:pt x="429" y="155"/>
                    <a:pt x="421" y="150"/>
                  </a:cubicBezTo>
                  <a:cubicBezTo>
                    <a:pt x="414" y="146"/>
                    <a:pt x="407" y="144"/>
                    <a:pt x="401" y="141"/>
                  </a:cubicBezTo>
                  <a:cubicBezTo>
                    <a:pt x="385" y="131"/>
                    <a:pt x="399" y="110"/>
                    <a:pt x="397" y="96"/>
                  </a:cubicBezTo>
                  <a:cubicBezTo>
                    <a:pt x="395" y="79"/>
                    <a:pt x="378" y="74"/>
                    <a:pt x="364" y="67"/>
                  </a:cubicBezTo>
                  <a:cubicBezTo>
                    <a:pt x="360" y="65"/>
                    <a:pt x="354" y="63"/>
                    <a:pt x="353" y="57"/>
                  </a:cubicBezTo>
                  <a:cubicBezTo>
                    <a:pt x="352" y="52"/>
                    <a:pt x="355" y="46"/>
                    <a:pt x="355" y="40"/>
                  </a:cubicBezTo>
                  <a:cubicBezTo>
                    <a:pt x="356" y="22"/>
                    <a:pt x="344" y="8"/>
                    <a:pt x="328" y="4"/>
                  </a:cubicBezTo>
                  <a:cubicBezTo>
                    <a:pt x="316" y="0"/>
                    <a:pt x="301" y="0"/>
                    <a:pt x="289" y="5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3" y="18"/>
                    <a:pt x="219" y="7"/>
                    <a:pt x="207" y="5"/>
                  </a:cubicBezTo>
                  <a:cubicBezTo>
                    <a:pt x="187" y="1"/>
                    <a:pt x="167" y="10"/>
                    <a:pt x="150" y="19"/>
                  </a:cubicBezTo>
                  <a:cubicBezTo>
                    <a:pt x="124" y="34"/>
                    <a:pt x="98" y="51"/>
                    <a:pt x="78" y="74"/>
                  </a:cubicBezTo>
                  <a:cubicBezTo>
                    <a:pt x="55" y="100"/>
                    <a:pt x="41" y="133"/>
                    <a:pt x="40" y="167"/>
                  </a:cubicBezTo>
                  <a:cubicBezTo>
                    <a:pt x="40" y="167"/>
                    <a:pt x="25" y="175"/>
                    <a:pt x="0" y="187"/>
                  </a:cubicBezTo>
                  <a:cubicBezTo>
                    <a:pt x="8" y="195"/>
                    <a:pt x="14" y="207"/>
                    <a:pt x="15" y="218"/>
                  </a:cubicBezTo>
                  <a:lnTo>
                    <a:pt x="20" y="29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 rot="766448">
              <a:off x="8744" y="5933"/>
              <a:ext cx="10" cy="10"/>
            </a:xfrm>
            <a:custGeom>
              <a:avLst/>
              <a:gdLst>
                <a:gd name="T0" fmla="*/ 2147483646 w 5"/>
                <a:gd name="T1" fmla="*/ 2147483646 h 6"/>
                <a:gd name="T2" fmla="*/ 0 w 5"/>
                <a:gd name="T3" fmla="*/ 0 h 6"/>
                <a:gd name="T4" fmla="*/ 0 w 5"/>
                <a:gd name="T5" fmla="*/ 2147483646 h 6"/>
                <a:gd name="T6" fmla="*/ 2147483646 w 5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FDB836">
                <a:alpha val="50195"/>
              </a:srgbClr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 rot="766448">
              <a:off x="8729" y="4455"/>
              <a:ext cx="678" cy="980"/>
            </a:xfrm>
            <a:custGeom>
              <a:avLst/>
              <a:gdLst>
                <a:gd name="T0" fmla="*/ 150 w 379"/>
                <a:gd name="T1" fmla="*/ 525 h 548"/>
                <a:gd name="T2" fmla="*/ 226 w 379"/>
                <a:gd name="T3" fmla="*/ 536 h 548"/>
                <a:gd name="T4" fmla="*/ 273 w 379"/>
                <a:gd name="T5" fmla="*/ 543 h 548"/>
                <a:gd name="T6" fmla="*/ 309 w 379"/>
                <a:gd name="T7" fmla="*/ 548 h 548"/>
                <a:gd name="T8" fmla="*/ 294 w 379"/>
                <a:gd name="T9" fmla="*/ 374 h 548"/>
                <a:gd name="T10" fmla="*/ 375 w 379"/>
                <a:gd name="T11" fmla="*/ 252 h 548"/>
                <a:gd name="T12" fmla="*/ 373 w 379"/>
                <a:gd name="T13" fmla="*/ 214 h 548"/>
                <a:gd name="T14" fmla="*/ 370 w 379"/>
                <a:gd name="T15" fmla="*/ 171 h 548"/>
                <a:gd name="T16" fmla="*/ 367 w 379"/>
                <a:gd name="T17" fmla="*/ 124 h 548"/>
                <a:gd name="T18" fmla="*/ 362 w 379"/>
                <a:gd name="T19" fmla="*/ 48 h 548"/>
                <a:gd name="T20" fmla="*/ 322 w 379"/>
                <a:gd name="T21" fmla="*/ 2 h 548"/>
                <a:gd name="T22" fmla="*/ 299 w 379"/>
                <a:gd name="T23" fmla="*/ 7 h 548"/>
                <a:gd name="T24" fmla="*/ 282 w 379"/>
                <a:gd name="T25" fmla="*/ 23 h 548"/>
                <a:gd name="T26" fmla="*/ 268 w 379"/>
                <a:gd name="T27" fmla="*/ 23 h 548"/>
                <a:gd name="T28" fmla="*/ 247 w 379"/>
                <a:gd name="T29" fmla="*/ 13 h 548"/>
                <a:gd name="T30" fmla="*/ 222 w 379"/>
                <a:gd name="T31" fmla="*/ 14 h 548"/>
                <a:gd name="T32" fmla="*/ 206 w 379"/>
                <a:gd name="T33" fmla="*/ 30 h 548"/>
                <a:gd name="T34" fmla="*/ 188 w 379"/>
                <a:gd name="T35" fmla="*/ 35 h 548"/>
                <a:gd name="T36" fmla="*/ 170 w 379"/>
                <a:gd name="T37" fmla="*/ 24 h 548"/>
                <a:gd name="T38" fmla="*/ 146 w 379"/>
                <a:gd name="T39" fmla="*/ 20 h 548"/>
                <a:gd name="T40" fmla="*/ 128 w 379"/>
                <a:gd name="T41" fmla="*/ 35 h 548"/>
                <a:gd name="T42" fmla="*/ 112 w 379"/>
                <a:gd name="T43" fmla="*/ 48 h 548"/>
                <a:gd name="T44" fmla="*/ 100 w 379"/>
                <a:gd name="T45" fmla="*/ 44 h 548"/>
                <a:gd name="T46" fmla="*/ 56 w 379"/>
                <a:gd name="T47" fmla="*/ 46 h 548"/>
                <a:gd name="T48" fmla="*/ 38 w 379"/>
                <a:gd name="T49" fmla="*/ 90 h 548"/>
                <a:gd name="T50" fmla="*/ 42 w 379"/>
                <a:gd name="T51" fmla="*/ 148 h 548"/>
                <a:gd name="T52" fmla="*/ 20 w 379"/>
                <a:gd name="T53" fmla="*/ 149 h 548"/>
                <a:gd name="T54" fmla="*/ 1 w 379"/>
                <a:gd name="T55" fmla="*/ 189 h 548"/>
                <a:gd name="T56" fmla="*/ 7 w 379"/>
                <a:gd name="T57" fmla="*/ 254 h 548"/>
                <a:gd name="T58" fmla="*/ 18 w 379"/>
                <a:gd name="T59" fmla="*/ 304 h 548"/>
                <a:gd name="T60" fmla="*/ 43 w 379"/>
                <a:gd name="T61" fmla="*/ 345 h 548"/>
                <a:gd name="T62" fmla="*/ 104 w 379"/>
                <a:gd name="T63" fmla="*/ 380 h 548"/>
                <a:gd name="T64" fmla="*/ 118 w 379"/>
                <a:gd name="T65" fmla="*/ 532 h 548"/>
                <a:gd name="T66" fmla="*/ 150 w 379"/>
                <a:gd name="T67" fmla="*/ 52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548">
                  <a:moveTo>
                    <a:pt x="150" y="525"/>
                  </a:moveTo>
                  <a:cubicBezTo>
                    <a:pt x="226" y="536"/>
                    <a:pt x="226" y="536"/>
                    <a:pt x="226" y="536"/>
                  </a:cubicBezTo>
                  <a:cubicBezTo>
                    <a:pt x="273" y="543"/>
                    <a:pt x="273" y="543"/>
                    <a:pt x="273" y="543"/>
                  </a:cubicBezTo>
                  <a:cubicBezTo>
                    <a:pt x="309" y="548"/>
                    <a:pt x="309" y="548"/>
                    <a:pt x="309" y="548"/>
                  </a:cubicBezTo>
                  <a:cubicBezTo>
                    <a:pt x="301" y="451"/>
                    <a:pt x="294" y="374"/>
                    <a:pt x="294" y="374"/>
                  </a:cubicBezTo>
                  <a:cubicBezTo>
                    <a:pt x="342" y="355"/>
                    <a:pt x="379" y="307"/>
                    <a:pt x="375" y="252"/>
                  </a:cubicBezTo>
                  <a:cubicBezTo>
                    <a:pt x="373" y="214"/>
                    <a:pt x="373" y="214"/>
                    <a:pt x="373" y="214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1" y="26"/>
                    <a:pt x="342" y="7"/>
                    <a:pt x="322" y="2"/>
                  </a:cubicBezTo>
                  <a:cubicBezTo>
                    <a:pt x="313" y="0"/>
                    <a:pt x="306" y="1"/>
                    <a:pt x="299" y="7"/>
                  </a:cubicBezTo>
                  <a:cubicBezTo>
                    <a:pt x="293" y="12"/>
                    <a:pt x="288" y="18"/>
                    <a:pt x="282" y="23"/>
                  </a:cubicBezTo>
                  <a:cubicBezTo>
                    <a:pt x="277" y="27"/>
                    <a:pt x="274" y="26"/>
                    <a:pt x="268" y="23"/>
                  </a:cubicBezTo>
                  <a:cubicBezTo>
                    <a:pt x="261" y="19"/>
                    <a:pt x="254" y="15"/>
                    <a:pt x="247" y="13"/>
                  </a:cubicBezTo>
                  <a:cubicBezTo>
                    <a:pt x="238" y="10"/>
                    <a:pt x="229" y="10"/>
                    <a:pt x="222" y="14"/>
                  </a:cubicBezTo>
                  <a:cubicBezTo>
                    <a:pt x="215" y="19"/>
                    <a:pt x="211" y="25"/>
                    <a:pt x="206" y="30"/>
                  </a:cubicBezTo>
                  <a:cubicBezTo>
                    <a:pt x="201" y="35"/>
                    <a:pt x="195" y="37"/>
                    <a:pt x="188" y="35"/>
                  </a:cubicBezTo>
                  <a:cubicBezTo>
                    <a:pt x="181" y="33"/>
                    <a:pt x="176" y="28"/>
                    <a:pt x="170" y="24"/>
                  </a:cubicBezTo>
                  <a:cubicBezTo>
                    <a:pt x="163" y="20"/>
                    <a:pt x="154" y="18"/>
                    <a:pt x="146" y="20"/>
                  </a:cubicBezTo>
                  <a:cubicBezTo>
                    <a:pt x="139" y="23"/>
                    <a:pt x="133" y="30"/>
                    <a:pt x="128" y="35"/>
                  </a:cubicBezTo>
                  <a:cubicBezTo>
                    <a:pt x="123" y="39"/>
                    <a:pt x="118" y="46"/>
                    <a:pt x="112" y="48"/>
                  </a:cubicBezTo>
                  <a:cubicBezTo>
                    <a:pt x="108" y="50"/>
                    <a:pt x="103" y="46"/>
                    <a:pt x="100" y="44"/>
                  </a:cubicBezTo>
                  <a:cubicBezTo>
                    <a:pt x="86" y="35"/>
                    <a:pt x="69" y="35"/>
                    <a:pt x="56" y="46"/>
                  </a:cubicBezTo>
                  <a:cubicBezTo>
                    <a:pt x="45" y="56"/>
                    <a:pt x="37" y="74"/>
                    <a:pt x="38" y="90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35" y="146"/>
                    <a:pt x="27" y="146"/>
                    <a:pt x="20" y="149"/>
                  </a:cubicBezTo>
                  <a:cubicBezTo>
                    <a:pt x="6" y="156"/>
                    <a:pt x="2" y="174"/>
                    <a:pt x="1" y="189"/>
                  </a:cubicBezTo>
                  <a:cubicBezTo>
                    <a:pt x="0" y="210"/>
                    <a:pt x="3" y="232"/>
                    <a:pt x="7" y="254"/>
                  </a:cubicBezTo>
                  <a:cubicBezTo>
                    <a:pt x="9" y="271"/>
                    <a:pt x="12" y="288"/>
                    <a:pt x="18" y="304"/>
                  </a:cubicBezTo>
                  <a:cubicBezTo>
                    <a:pt x="23" y="319"/>
                    <a:pt x="31" y="334"/>
                    <a:pt x="43" y="345"/>
                  </a:cubicBezTo>
                  <a:cubicBezTo>
                    <a:pt x="60" y="361"/>
                    <a:pt x="83" y="371"/>
                    <a:pt x="104" y="380"/>
                  </a:cubicBezTo>
                  <a:cubicBezTo>
                    <a:pt x="104" y="380"/>
                    <a:pt x="111" y="446"/>
                    <a:pt x="118" y="532"/>
                  </a:cubicBezTo>
                  <a:cubicBezTo>
                    <a:pt x="128" y="526"/>
                    <a:pt x="140" y="523"/>
                    <a:pt x="150" y="525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rot="766448">
              <a:off x="7774" y="5995"/>
              <a:ext cx="1948" cy="1075"/>
            </a:xfrm>
            <a:custGeom>
              <a:avLst/>
              <a:gdLst>
                <a:gd name="T0" fmla="*/ 582 w 1090"/>
                <a:gd name="T1" fmla="*/ 33 h 601"/>
                <a:gd name="T2" fmla="*/ 467 w 1090"/>
                <a:gd name="T3" fmla="*/ 0 h 601"/>
                <a:gd name="T4" fmla="*/ 452 w 1090"/>
                <a:gd name="T5" fmla="*/ 89 h 601"/>
                <a:gd name="T6" fmla="*/ 419 w 1090"/>
                <a:gd name="T7" fmla="*/ 218 h 601"/>
                <a:gd name="T8" fmla="*/ 378 w 1090"/>
                <a:gd name="T9" fmla="*/ 360 h 601"/>
                <a:gd name="T10" fmla="*/ 82 w 1090"/>
                <a:gd name="T11" fmla="*/ 82 h 601"/>
                <a:gd name="T12" fmla="*/ 80 w 1090"/>
                <a:gd name="T13" fmla="*/ 84 h 601"/>
                <a:gd name="T14" fmla="*/ 0 w 1090"/>
                <a:gd name="T15" fmla="*/ 139 h 601"/>
                <a:gd name="T16" fmla="*/ 163 w 1090"/>
                <a:gd name="T17" fmla="*/ 324 h 601"/>
                <a:gd name="T18" fmla="*/ 359 w 1090"/>
                <a:gd name="T19" fmla="*/ 464 h 601"/>
                <a:gd name="T20" fmla="*/ 581 w 1090"/>
                <a:gd name="T21" fmla="*/ 556 h 601"/>
                <a:gd name="T22" fmla="*/ 818 w 1090"/>
                <a:gd name="T23" fmla="*/ 597 h 601"/>
                <a:gd name="T24" fmla="*/ 1090 w 1090"/>
                <a:gd name="T25" fmla="*/ 576 h 601"/>
                <a:gd name="T26" fmla="*/ 1070 w 1090"/>
                <a:gd name="T27" fmla="*/ 478 h 601"/>
                <a:gd name="T28" fmla="*/ 1066 w 1090"/>
                <a:gd name="T29" fmla="*/ 479 h 601"/>
                <a:gd name="T30" fmla="*/ 1066 w 1090"/>
                <a:gd name="T31" fmla="*/ 478 h 601"/>
                <a:gd name="T32" fmla="*/ 758 w 1090"/>
                <a:gd name="T33" fmla="*/ 491 h 601"/>
                <a:gd name="T34" fmla="*/ 591 w 1090"/>
                <a:gd name="T35" fmla="*/ 455 h 601"/>
                <a:gd name="T36" fmla="*/ 644 w 1090"/>
                <a:gd name="T37" fmla="*/ 187 h 601"/>
                <a:gd name="T38" fmla="*/ 664 w 1090"/>
                <a:gd name="T39" fmla="*/ 28 h 601"/>
                <a:gd name="T40" fmla="*/ 582 w 1090"/>
                <a:gd name="T41" fmla="*/ 33 h 601"/>
                <a:gd name="T42" fmla="*/ 582 w 1090"/>
                <a:gd name="T43" fmla="*/ 3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0" h="601">
                  <a:moveTo>
                    <a:pt x="582" y="33"/>
                  </a:moveTo>
                  <a:cubicBezTo>
                    <a:pt x="506" y="28"/>
                    <a:pt x="476" y="14"/>
                    <a:pt x="467" y="0"/>
                  </a:cubicBezTo>
                  <a:cubicBezTo>
                    <a:pt x="466" y="30"/>
                    <a:pt x="459" y="60"/>
                    <a:pt x="452" y="89"/>
                  </a:cubicBezTo>
                  <a:cubicBezTo>
                    <a:pt x="442" y="133"/>
                    <a:pt x="431" y="176"/>
                    <a:pt x="419" y="218"/>
                  </a:cubicBezTo>
                  <a:cubicBezTo>
                    <a:pt x="406" y="266"/>
                    <a:pt x="392" y="313"/>
                    <a:pt x="378" y="360"/>
                  </a:cubicBezTo>
                  <a:cubicBezTo>
                    <a:pt x="263" y="291"/>
                    <a:pt x="162" y="197"/>
                    <a:pt x="82" y="82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7" y="207"/>
                    <a:pt x="102" y="269"/>
                    <a:pt x="163" y="324"/>
                  </a:cubicBezTo>
                  <a:cubicBezTo>
                    <a:pt x="223" y="378"/>
                    <a:pt x="289" y="425"/>
                    <a:pt x="359" y="464"/>
                  </a:cubicBezTo>
                  <a:cubicBezTo>
                    <a:pt x="429" y="503"/>
                    <a:pt x="504" y="534"/>
                    <a:pt x="581" y="556"/>
                  </a:cubicBezTo>
                  <a:cubicBezTo>
                    <a:pt x="658" y="579"/>
                    <a:pt x="738" y="592"/>
                    <a:pt x="818" y="597"/>
                  </a:cubicBezTo>
                  <a:cubicBezTo>
                    <a:pt x="909" y="601"/>
                    <a:pt x="1001" y="595"/>
                    <a:pt x="1090" y="576"/>
                  </a:cubicBezTo>
                  <a:cubicBezTo>
                    <a:pt x="1070" y="478"/>
                    <a:pt x="1070" y="478"/>
                    <a:pt x="1070" y="478"/>
                  </a:cubicBezTo>
                  <a:cubicBezTo>
                    <a:pt x="1069" y="479"/>
                    <a:pt x="1067" y="479"/>
                    <a:pt x="1066" y="479"/>
                  </a:cubicBezTo>
                  <a:cubicBezTo>
                    <a:pt x="1066" y="478"/>
                    <a:pt x="1066" y="478"/>
                    <a:pt x="1066" y="478"/>
                  </a:cubicBezTo>
                  <a:cubicBezTo>
                    <a:pt x="965" y="499"/>
                    <a:pt x="860" y="503"/>
                    <a:pt x="758" y="491"/>
                  </a:cubicBezTo>
                  <a:cubicBezTo>
                    <a:pt x="701" y="484"/>
                    <a:pt x="645" y="472"/>
                    <a:pt x="591" y="455"/>
                  </a:cubicBezTo>
                  <a:cubicBezTo>
                    <a:pt x="610" y="366"/>
                    <a:pt x="628" y="277"/>
                    <a:pt x="644" y="187"/>
                  </a:cubicBezTo>
                  <a:cubicBezTo>
                    <a:pt x="653" y="135"/>
                    <a:pt x="663" y="81"/>
                    <a:pt x="664" y="28"/>
                  </a:cubicBezTo>
                  <a:cubicBezTo>
                    <a:pt x="632" y="35"/>
                    <a:pt x="601" y="34"/>
                    <a:pt x="582" y="33"/>
                  </a:cubicBezTo>
                  <a:cubicBezTo>
                    <a:pt x="506" y="28"/>
                    <a:pt x="601" y="34"/>
                    <a:pt x="582" y="3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rot="766448">
              <a:off x="8684" y="5425"/>
              <a:ext cx="905" cy="700"/>
            </a:xfrm>
            <a:custGeom>
              <a:avLst/>
              <a:gdLst>
                <a:gd name="T0" fmla="*/ 2147483646 w 507"/>
                <a:gd name="T1" fmla="*/ 2147483646 h 393"/>
                <a:gd name="T2" fmla="*/ 2147483646 w 507"/>
                <a:gd name="T3" fmla="*/ 2147483646 h 393"/>
                <a:gd name="T4" fmla="*/ 2147483646 w 507"/>
                <a:gd name="T5" fmla="*/ 2147483646 h 393"/>
                <a:gd name="T6" fmla="*/ 2147483646 w 507"/>
                <a:gd name="T7" fmla="*/ 2147483646 h 393"/>
                <a:gd name="T8" fmla="*/ 2147483646 w 507"/>
                <a:gd name="T9" fmla="*/ 2147483646 h 393"/>
                <a:gd name="T10" fmla="*/ 2147483646 w 507"/>
                <a:gd name="T11" fmla="*/ 2147483646 h 393"/>
                <a:gd name="T12" fmla="*/ 2147483646 w 507"/>
                <a:gd name="T13" fmla="*/ 2147483646 h 393"/>
                <a:gd name="T14" fmla="*/ 2147483646 w 507"/>
                <a:gd name="T15" fmla="*/ 2147483646 h 393"/>
                <a:gd name="T16" fmla="*/ 2147483646 w 507"/>
                <a:gd name="T17" fmla="*/ 2147483646 h 393"/>
                <a:gd name="T18" fmla="*/ 2147483646 w 507"/>
                <a:gd name="T19" fmla="*/ 2147483646 h 393"/>
                <a:gd name="T20" fmla="*/ 2147483646 w 507"/>
                <a:gd name="T21" fmla="*/ 2147483646 h 393"/>
                <a:gd name="T22" fmla="*/ 2147483646 w 507"/>
                <a:gd name="T23" fmla="*/ 2147483646 h 393"/>
                <a:gd name="T24" fmla="*/ 2147483646 w 507"/>
                <a:gd name="T25" fmla="*/ 2147483646 h 393"/>
                <a:gd name="T26" fmla="*/ 2147483646 w 507"/>
                <a:gd name="T27" fmla="*/ 2147483646 h 393"/>
                <a:gd name="T28" fmla="*/ 2147483646 w 507"/>
                <a:gd name="T29" fmla="*/ 2147483646 h 393"/>
                <a:gd name="T30" fmla="*/ 2147483646 w 507"/>
                <a:gd name="T31" fmla="*/ 2147483646 h 393"/>
                <a:gd name="T32" fmla="*/ 2147483646 w 507"/>
                <a:gd name="T33" fmla="*/ 2147483646 h 393"/>
                <a:gd name="T34" fmla="*/ 2147483646 w 507"/>
                <a:gd name="T35" fmla="*/ 2147483646 h 393"/>
                <a:gd name="T36" fmla="*/ 2147483646 w 507"/>
                <a:gd name="T37" fmla="*/ 2147483646 h 393"/>
                <a:gd name="T38" fmla="*/ 2147483646 w 507"/>
                <a:gd name="T39" fmla="*/ 2147483646 h 393"/>
                <a:gd name="T40" fmla="*/ 2147483646 w 507"/>
                <a:gd name="T41" fmla="*/ 2147483646 h 393"/>
                <a:gd name="T42" fmla="*/ 2147483646 w 507"/>
                <a:gd name="T43" fmla="*/ 2147483646 h 393"/>
                <a:gd name="T44" fmla="*/ 2147483646 w 507"/>
                <a:gd name="T45" fmla="*/ 2147483646 h 393"/>
                <a:gd name="T46" fmla="*/ 2147483646 w 507"/>
                <a:gd name="T47" fmla="*/ 2147483646 h 393"/>
                <a:gd name="T48" fmla="*/ 2147483646 w 507"/>
                <a:gd name="T49" fmla="*/ 2147483646 h 393"/>
                <a:gd name="T50" fmla="*/ 2147483646 w 507"/>
                <a:gd name="T51" fmla="*/ 2147483646 h 393"/>
                <a:gd name="T52" fmla="*/ 2147483646 w 507"/>
                <a:gd name="T53" fmla="*/ 2147483646 h 393"/>
                <a:gd name="T54" fmla="*/ 2147483646 w 507"/>
                <a:gd name="T55" fmla="*/ 2147483646 h 393"/>
                <a:gd name="T56" fmla="*/ 2147483646 w 507"/>
                <a:gd name="T57" fmla="*/ 2147483646 h 393"/>
                <a:gd name="T58" fmla="*/ 2147483646 w 507"/>
                <a:gd name="T59" fmla="*/ 2147483646 h 393"/>
                <a:gd name="T60" fmla="*/ 2147483646 w 507"/>
                <a:gd name="T61" fmla="*/ 2147483646 h 393"/>
                <a:gd name="T62" fmla="*/ 2147483646 w 507"/>
                <a:gd name="T63" fmla="*/ 2147483646 h 393"/>
                <a:gd name="T64" fmla="*/ 2147483646 w 507"/>
                <a:gd name="T65" fmla="*/ 2147483646 h 393"/>
                <a:gd name="T66" fmla="*/ 2147483646 w 507"/>
                <a:gd name="T67" fmla="*/ 2147483646 h 393"/>
                <a:gd name="T68" fmla="*/ 2147483646 w 507"/>
                <a:gd name="T69" fmla="*/ 2147483646 h 393"/>
                <a:gd name="T70" fmla="*/ 2147483646 w 507"/>
                <a:gd name="T71" fmla="*/ 2147483646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7" h="393">
                  <a:moveTo>
                    <a:pt x="462" y="244"/>
                  </a:moveTo>
                  <a:cubicBezTo>
                    <a:pt x="483" y="202"/>
                    <a:pt x="483" y="202"/>
                    <a:pt x="483" y="202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433" y="144"/>
                    <a:pt x="379" y="138"/>
                    <a:pt x="379" y="138"/>
                  </a:cubicBezTo>
                  <a:cubicBezTo>
                    <a:pt x="371" y="87"/>
                    <a:pt x="331" y="41"/>
                    <a:pt x="276" y="33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3" y="0"/>
                    <a:pt x="30" y="14"/>
                    <a:pt x="21" y="32"/>
                  </a:cubicBezTo>
                  <a:cubicBezTo>
                    <a:pt x="17" y="40"/>
                    <a:pt x="17" y="47"/>
                    <a:pt x="21" y="56"/>
                  </a:cubicBezTo>
                  <a:cubicBezTo>
                    <a:pt x="24" y="63"/>
                    <a:pt x="30" y="69"/>
                    <a:pt x="33" y="76"/>
                  </a:cubicBezTo>
                  <a:cubicBezTo>
                    <a:pt x="36" y="81"/>
                    <a:pt x="35" y="84"/>
                    <a:pt x="31" y="89"/>
                  </a:cubicBezTo>
                  <a:cubicBezTo>
                    <a:pt x="26" y="95"/>
                    <a:pt x="21" y="100"/>
                    <a:pt x="17" y="106"/>
                  </a:cubicBezTo>
                  <a:cubicBezTo>
                    <a:pt x="13" y="114"/>
                    <a:pt x="9" y="123"/>
                    <a:pt x="12" y="131"/>
                  </a:cubicBezTo>
                  <a:cubicBezTo>
                    <a:pt x="14" y="139"/>
                    <a:pt x="20" y="145"/>
                    <a:pt x="24" y="152"/>
                  </a:cubicBezTo>
                  <a:cubicBezTo>
                    <a:pt x="28" y="158"/>
                    <a:pt x="29" y="164"/>
                    <a:pt x="25" y="171"/>
                  </a:cubicBezTo>
                  <a:cubicBezTo>
                    <a:pt x="22" y="176"/>
                    <a:pt x="16" y="181"/>
                    <a:pt x="11" y="186"/>
                  </a:cubicBezTo>
                  <a:cubicBezTo>
                    <a:pt x="6" y="192"/>
                    <a:pt x="2" y="199"/>
                    <a:pt x="2" y="207"/>
                  </a:cubicBezTo>
                  <a:cubicBezTo>
                    <a:pt x="3" y="215"/>
                    <a:pt x="8" y="222"/>
                    <a:pt x="12" y="229"/>
                  </a:cubicBezTo>
                  <a:cubicBezTo>
                    <a:pt x="16" y="234"/>
                    <a:pt x="21" y="240"/>
                    <a:pt x="22" y="246"/>
                  </a:cubicBezTo>
                  <a:cubicBezTo>
                    <a:pt x="23" y="251"/>
                    <a:pt x="19" y="255"/>
                    <a:pt x="16" y="258"/>
                  </a:cubicBezTo>
                  <a:cubicBezTo>
                    <a:pt x="4" y="270"/>
                    <a:pt x="0" y="287"/>
                    <a:pt x="9" y="302"/>
                  </a:cubicBezTo>
                  <a:cubicBezTo>
                    <a:pt x="16" y="315"/>
                    <a:pt x="32" y="326"/>
                    <a:pt x="48" y="329"/>
                  </a:cubicBezTo>
                  <a:cubicBezTo>
                    <a:pt x="58" y="330"/>
                    <a:pt x="58" y="330"/>
                    <a:pt x="58" y="330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5" y="338"/>
                    <a:pt x="52" y="349"/>
                    <a:pt x="58" y="358"/>
                  </a:cubicBezTo>
                  <a:cubicBezTo>
                    <a:pt x="59" y="361"/>
                    <a:pt x="62" y="363"/>
                    <a:pt x="64" y="365"/>
                  </a:cubicBezTo>
                  <a:cubicBezTo>
                    <a:pt x="72" y="372"/>
                    <a:pt x="82" y="376"/>
                    <a:pt x="92" y="379"/>
                  </a:cubicBezTo>
                  <a:cubicBezTo>
                    <a:pt x="108" y="384"/>
                    <a:pt x="126" y="387"/>
                    <a:pt x="143" y="389"/>
                  </a:cubicBezTo>
                  <a:cubicBezTo>
                    <a:pt x="164" y="391"/>
                    <a:pt x="186" y="393"/>
                    <a:pt x="207" y="392"/>
                  </a:cubicBezTo>
                  <a:cubicBezTo>
                    <a:pt x="234" y="391"/>
                    <a:pt x="261" y="386"/>
                    <a:pt x="286" y="375"/>
                  </a:cubicBezTo>
                  <a:cubicBezTo>
                    <a:pt x="310" y="364"/>
                    <a:pt x="330" y="346"/>
                    <a:pt x="345" y="324"/>
                  </a:cubicBezTo>
                  <a:cubicBezTo>
                    <a:pt x="345" y="324"/>
                    <a:pt x="377" y="328"/>
                    <a:pt x="424" y="334"/>
                  </a:cubicBezTo>
                  <a:cubicBezTo>
                    <a:pt x="424" y="326"/>
                    <a:pt x="425" y="319"/>
                    <a:pt x="428" y="313"/>
                  </a:cubicBezTo>
                  <a:lnTo>
                    <a:pt x="462" y="24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rot="766448">
              <a:off x="10507" y="3947"/>
              <a:ext cx="1175" cy="1650"/>
            </a:xfrm>
            <a:custGeom>
              <a:avLst/>
              <a:gdLst>
                <a:gd name="T0" fmla="*/ 2147483646 w 657"/>
                <a:gd name="T1" fmla="*/ 2147483646 h 923"/>
                <a:gd name="T2" fmla="*/ 2147483646 w 657"/>
                <a:gd name="T3" fmla="*/ 2147483646 h 923"/>
                <a:gd name="T4" fmla="*/ 2147483646 w 657"/>
                <a:gd name="T5" fmla="*/ 2147483646 h 923"/>
                <a:gd name="T6" fmla="*/ 2147483646 w 657"/>
                <a:gd name="T7" fmla="*/ 2147483646 h 923"/>
                <a:gd name="T8" fmla="*/ 2147483646 w 657"/>
                <a:gd name="T9" fmla="*/ 2147483646 h 923"/>
                <a:gd name="T10" fmla="*/ 2147483646 w 657"/>
                <a:gd name="T11" fmla="*/ 2147483646 h 923"/>
                <a:gd name="T12" fmla="*/ 2147483646 w 657"/>
                <a:gd name="T13" fmla="*/ 2147483646 h 923"/>
                <a:gd name="T14" fmla="*/ 2147483646 w 657"/>
                <a:gd name="T15" fmla="*/ 2147483646 h 923"/>
                <a:gd name="T16" fmla="*/ 2147483646 w 657"/>
                <a:gd name="T17" fmla="*/ 2147483646 h 923"/>
                <a:gd name="T18" fmla="*/ 2147483646 w 657"/>
                <a:gd name="T19" fmla="*/ 2147483646 h 923"/>
                <a:gd name="T20" fmla="*/ 2147483646 w 657"/>
                <a:gd name="T21" fmla="*/ 2147483646 h 923"/>
                <a:gd name="T22" fmla="*/ 2147483646 w 657"/>
                <a:gd name="T23" fmla="*/ 2147483646 h 923"/>
                <a:gd name="T24" fmla="*/ 2147483646 w 657"/>
                <a:gd name="T25" fmla="*/ 0 h 923"/>
                <a:gd name="T26" fmla="*/ 2147483646 w 657"/>
                <a:gd name="T27" fmla="*/ 2147483646 h 923"/>
                <a:gd name="T28" fmla="*/ 2147483646 w 657"/>
                <a:gd name="T29" fmla="*/ 2147483646 h 923"/>
                <a:gd name="T30" fmla="*/ 2147483646 w 657"/>
                <a:gd name="T31" fmla="*/ 2147483646 h 923"/>
                <a:gd name="T32" fmla="*/ 2147483646 w 657"/>
                <a:gd name="T33" fmla="*/ 2147483646 h 923"/>
                <a:gd name="T34" fmla="*/ 0 w 657"/>
                <a:gd name="T35" fmla="*/ 2147483646 h 923"/>
                <a:gd name="T36" fmla="*/ 2147483646 w 657"/>
                <a:gd name="T37" fmla="*/ 2147483646 h 923"/>
                <a:gd name="T38" fmla="*/ 2147483646 w 657"/>
                <a:gd name="T39" fmla="*/ 2147483646 h 9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57" h="923">
                  <a:moveTo>
                    <a:pt x="114" y="720"/>
                  </a:moveTo>
                  <a:cubicBezTo>
                    <a:pt x="143" y="747"/>
                    <a:pt x="155" y="768"/>
                    <a:pt x="158" y="783"/>
                  </a:cubicBezTo>
                  <a:cubicBezTo>
                    <a:pt x="167" y="769"/>
                    <a:pt x="176" y="755"/>
                    <a:pt x="186" y="742"/>
                  </a:cubicBezTo>
                  <a:cubicBezTo>
                    <a:pt x="195" y="730"/>
                    <a:pt x="205" y="719"/>
                    <a:pt x="216" y="707"/>
                  </a:cubicBezTo>
                  <a:cubicBezTo>
                    <a:pt x="243" y="677"/>
                    <a:pt x="273" y="647"/>
                    <a:pt x="302" y="617"/>
                  </a:cubicBezTo>
                  <a:cubicBezTo>
                    <a:pt x="347" y="572"/>
                    <a:pt x="394" y="528"/>
                    <a:pt x="440" y="484"/>
                  </a:cubicBezTo>
                  <a:cubicBezTo>
                    <a:pt x="486" y="568"/>
                    <a:pt x="520" y="660"/>
                    <a:pt x="539" y="755"/>
                  </a:cubicBezTo>
                  <a:cubicBezTo>
                    <a:pt x="550" y="810"/>
                    <a:pt x="556" y="866"/>
                    <a:pt x="557" y="923"/>
                  </a:cubicBezTo>
                  <a:cubicBezTo>
                    <a:pt x="657" y="920"/>
                    <a:pt x="657" y="920"/>
                    <a:pt x="657" y="920"/>
                  </a:cubicBezTo>
                  <a:cubicBezTo>
                    <a:pt x="655" y="819"/>
                    <a:pt x="638" y="719"/>
                    <a:pt x="608" y="622"/>
                  </a:cubicBezTo>
                  <a:cubicBezTo>
                    <a:pt x="579" y="531"/>
                    <a:pt x="538" y="444"/>
                    <a:pt x="486" y="364"/>
                  </a:cubicBezTo>
                  <a:cubicBezTo>
                    <a:pt x="434" y="285"/>
                    <a:pt x="372" y="212"/>
                    <a:pt x="301" y="149"/>
                  </a:cubicBezTo>
                  <a:cubicBezTo>
                    <a:pt x="235" y="91"/>
                    <a:pt x="162" y="40"/>
                    <a:pt x="84" y="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139" y="141"/>
                    <a:pt x="229" y="211"/>
                    <a:pt x="304" y="293"/>
                  </a:cubicBezTo>
                  <a:cubicBezTo>
                    <a:pt x="245" y="359"/>
                    <a:pt x="185" y="426"/>
                    <a:pt x="127" y="494"/>
                  </a:cubicBezTo>
                  <a:cubicBezTo>
                    <a:pt x="85" y="543"/>
                    <a:pt x="42" y="593"/>
                    <a:pt x="10" y="649"/>
                  </a:cubicBezTo>
                  <a:cubicBezTo>
                    <a:pt x="6" y="655"/>
                    <a:pt x="3" y="661"/>
                    <a:pt x="0" y="667"/>
                  </a:cubicBezTo>
                  <a:cubicBezTo>
                    <a:pt x="51" y="671"/>
                    <a:pt x="94" y="701"/>
                    <a:pt x="114" y="720"/>
                  </a:cubicBezTo>
                  <a:cubicBezTo>
                    <a:pt x="143" y="747"/>
                    <a:pt x="94" y="701"/>
                    <a:pt x="114" y="72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rot="766448">
              <a:off x="9414" y="5504"/>
              <a:ext cx="798" cy="983"/>
            </a:xfrm>
            <a:custGeom>
              <a:avLst/>
              <a:gdLst>
                <a:gd name="T0" fmla="*/ 2147483646 w 446"/>
                <a:gd name="T1" fmla="*/ 2147483646 h 551"/>
                <a:gd name="T2" fmla="*/ 2147483646 w 446"/>
                <a:gd name="T3" fmla="*/ 2147483646 h 551"/>
                <a:gd name="T4" fmla="*/ 2147483646 w 446"/>
                <a:gd name="T5" fmla="*/ 2147483646 h 551"/>
                <a:gd name="T6" fmla="*/ 2147483646 w 446"/>
                <a:gd name="T7" fmla="*/ 2147483646 h 551"/>
                <a:gd name="T8" fmla="*/ 2147483646 w 446"/>
                <a:gd name="T9" fmla="*/ 2147483646 h 551"/>
                <a:gd name="T10" fmla="*/ 2147483646 w 446"/>
                <a:gd name="T11" fmla="*/ 2147483646 h 551"/>
                <a:gd name="T12" fmla="*/ 2147483646 w 446"/>
                <a:gd name="T13" fmla="*/ 2147483646 h 551"/>
                <a:gd name="T14" fmla="*/ 2147483646 w 446"/>
                <a:gd name="T15" fmla="*/ 0 h 551"/>
                <a:gd name="T16" fmla="*/ 2147483646 w 446"/>
                <a:gd name="T17" fmla="*/ 2147483646 h 551"/>
                <a:gd name="T18" fmla="*/ 2147483646 w 446"/>
                <a:gd name="T19" fmla="*/ 2147483646 h 551"/>
                <a:gd name="T20" fmla="*/ 2147483646 w 446"/>
                <a:gd name="T21" fmla="*/ 2147483646 h 551"/>
                <a:gd name="T22" fmla="*/ 2147483646 w 446"/>
                <a:gd name="T23" fmla="*/ 2147483646 h 551"/>
                <a:gd name="T24" fmla="*/ 2147483646 w 446"/>
                <a:gd name="T25" fmla="*/ 2147483646 h 551"/>
                <a:gd name="T26" fmla="*/ 2147483646 w 446"/>
                <a:gd name="T27" fmla="*/ 2147483646 h 551"/>
                <a:gd name="T28" fmla="*/ 2147483646 w 446"/>
                <a:gd name="T29" fmla="*/ 2147483646 h 551"/>
                <a:gd name="T30" fmla="*/ 2147483646 w 446"/>
                <a:gd name="T31" fmla="*/ 2147483646 h 551"/>
                <a:gd name="T32" fmla="*/ 2147483646 w 446"/>
                <a:gd name="T33" fmla="*/ 2147483646 h 551"/>
                <a:gd name="T34" fmla="*/ 2147483646 w 446"/>
                <a:gd name="T35" fmla="*/ 2147483646 h 551"/>
                <a:gd name="T36" fmla="*/ 2147483646 w 446"/>
                <a:gd name="T37" fmla="*/ 2147483646 h 551"/>
                <a:gd name="T38" fmla="*/ 2147483646 w 446"/>
                <a:gd name="T39" fmla="*/ 2147483646 h 551"/>
                <a:gd name="T40" fmla="*/ 2147483646 w 446"/>
                <a:gd name="T41" fmla="*/ 2147483646 h 551"/>
                <a:gd name="T42" fmla="*/ 2147483646 w 446"/>
                <a:gd name="T43" fmla="*/ 2147483646 h 551"/>
                <a:gd name="T44" fmla="*/ 2147483646 w 446"/>
                <a:gd name="T45" fmla="*/ 2147483646 h 551"/>
                <a:gd name="T46" fmla="*/ 2147483646 w 446"/>
                <a:gd name="T47" fmla="*/ 2147483646 h 551"/>
                <a:gd name="T48" fmla="*/ 2147483646 w 446"/>
                <a:gd name="T49" fmla="*/ 2147483646 h 551"/>
                <a:gd name="T50" fmla="*/ 2147483646 w 446"/>
                <a:gd name="T51" fmla="*/ 2147483646 h 551"/>
                <a:gd name="T52" fmla="*/ 2147483646 w 446"/>
                <a:gd name="T53" fmla="*/ 2147483646 h 551"/>
                <a:gd name="T54" fmla="*/ 2147483646 w 446"/>
                <a:gd name="T55" fmla="*/ 2147483646 h 551"/>
                <a:gd name="T56" fmla="*/ 2147483646 w 446"/>
                <a:gd name="T57" fmla="*/ 2147483646 h 551"/>
                <a:gd name="T58" fmla="*/ 2147483646 w 446"/>
                <a:gd name="T59" fmla="*/ 2147483646 h 551"/>
                <a:gd name="T60" fmla="*/ 2147483646 w 446"/>
                <a:gd name="T61" fmla="*/ 2147483646 h 551"/>
                <a:gd name="T62" fmla="*/ 2147483646 w 446"/>
                <a:gd name="T63" fmla="*/ 2147483646 h 551"/>
                <a:gd name="T64" fmla="*/ 2147483646 w 446"/>
                <a:gd name="T65" fmla="*/ 2147483646 h 551"/>
                <a:gd name="T66" fmla="*/ 2147483646 w 446"/>
                <a:gd name="T67" fmla="*/ 2147483646 h 5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551">
                  <a:moveTo>
                    <a:pt x="409" y="418"/>
                  </a:moveTo>
                  <a:cubicBezTo>
                    <a:pt x="416" y="390"/>
                    <a:pt x="425" y="362"/>
                    <a:pt x="427" y="333"/>
                  </a:cubicBezTo>
                  <a:cubicBezTo>
                    <a:pt x="430" y="297"/>
                    <a:pt x="421" y="262"/>
                    <a:pt x="399" y="233"/>
                  </a:cubicBezTo>
                  <a:cubicBezTo>
                    <a:pt x="399" y="233"/>
                    <a:pt x="418" y="190"/>
                    <a:pt x="446" y="130"/>
                  </a:cubicBezTo>
                  <a:cubicBezTo>
                    <a:pt x="439" y="128"/>
                    <a:pt x="433" y="125"/>
                    <a:pt x="428" y="120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60" y="81"/>
                    <a:pt x="232" y="143"/>
                    <a:pt x="232" y="143"/>
                  </a:cubicBezTo>
                  <a:cubicBezTo>
                    <a:pt x="181" y="135"/>
                    <a:pt x="125" y="159"/>
                    <a:pt x="100" y="208"/>
                  </a:cubicBezTo>
                  <a:cubicBezTo>
                    <a:pt x="88" y="233"/>
                    <a:pt x="88" y="233"/>
                    <a:pt x="88" y="233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0" y="410"/>
                    <a:pt x="6" y="435"/>
                    <a:pt x="19" y="449"/>
                  </a:cubicBezTo>
                  <a:cubicBezTo>
                    <a:pt x="25" y="455"/>
                    <a:pt x="32" y="460"/>
                    <a:pt x="40" y="459"/>
                  </a:cubicBezTo>
                  <a:cubicBezTo>
                    <a:pt x="48" y="459"/>
                    <a:pt x="56" y="455"/>
                    <a:pt x="64" y="454"/>
                  </a:cubicBezTo>
                  <a:cubicBezTo>
                    <a:pt x="69" y="452"/>
                    <a:pt x="73" y="452"/>
                    <a:pt x="77" y="457"/>
                  </a:cubicBezTo>
                  <a:cubicBezTo>
                    <a:pt x="81" y="463"/>
                    <a:pt x="84" y="469"/>
                    <a:pt x="88" y="475"/>
                  </a:cubicBezTo>
                  <a:cubicBezTo>
                    <a:pt x="93" y="482"/>
                    <a:pt x="100" y="489"/>
                    <a:pt x="109" y="490"/>
                  </a:cubicBezTo>
                  <a:cubicBezTo>
                    <a:pt x="118" y="492"/>
                    <a:pt x="126" y="488"/>
                    <a:pt x="134" y="486"/>
                  </a:cubicBezTo>
                  <a:cubicBezTo>
                    <a:pt x="142" y="484"/>
                    <a:pt x="149" y="484"/>
                    <a:pt x="154" y="490"/>
                  </a:cubicBezTo>
                  <a:cubicBezTo>
                    <a:pt x="159" y="496"/>
                    <a:pt x="161" y="503"/>
                    <a:pt x="165" y="509"/>
                  </a:cubicBezTo>
                  <a:cubicBezTo>
                    <a:pt x="169" y="516"/>
                    <a:pt x="175" y="522"/>
                    <a:pt x="183" y="523"/>
                  </a:cubicBezTo>
                  <a:cubicBezTo>
                    <a:pt x="191" y="524"/>
                    <a:pt x="199" y="522"/>
                    <a:pt x="207" y="520"/>
                  </a:cubicBezTo>
                  <a:cubicBezTo>
                    <a:pt x="213" y="518"/>
                    <a:pt x="220" y="515"/>
                    <a:pt x="226" y="516"/>
                  </a:cubicBezTo>
                  <a:cubicBezTo>
                    <a:pt x="231" y="518"/>
                    <a:pt x="233" y="524"/>
                    <a:pt x="235" y="528"/>
                  </a:cubicBezTo>
                  <a:cubicBezTo>
                    <a:pt x="245" y="545"/>
                    <a:pt x="264" y="551"/>
                    <a:pt x="281" y="544"/>
                  </a:cubicBezTo>
                  <a:cubicBezTo>
                    <a:pt x="293" y="539"/>
                    <a:pt x="305" y="529"/>
                    <a:pt x="311" y="517"/>
                  </a:cubicBezTo>
                  <a:cubicBezTo>
                    <a:pt x="338" y="463"/>
                    <a:pt x="338" y="463"/>
                    <a:pt x="338" y="463"/>
                  </a:cubicBezTo>
                  <a:cubicBezTo>
                    <a:pt x="341" y="470"/>
                    <a:pt x="351" y="474"/>
                    <a:pt x="358" y="474"/>
                  </a:cubicBezTo>
                  <a:cubicBezTo>
                    <a:pt x="368" y="474"/>
                    <a:pt x="377" y="470"/>
                    <a:pt x="384" y="465"/>
                  </a:cubicBezTo>
                  <a:cubicBezTo>
                    <a:pt x="398" y="453"/>
                    <a:pt x="405" y="435"/>
                    <a:pt x="409" y="418"/>
                  </a:cubicBezTo>
                  <a:cubicBezTo>
                    <a:pt x="416" y="389"/>
                    <a:pt x="402" y="447"/>
                    <a:pt x="409" y="418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 rot="766448">
              <a:off x="9844" y="5645"/>
              <a:ext cx="1445" cy="1748"/>
            </a:xfrm>
            <a:custGeom>
              <a:avLst/>
              <a:gdLst>
                <a:gd name="T0" fmla="*/ 2147483646 w 810"/>
                <a:gd name="T1" fmla="*/ 0 h 980"/>
                <a:gd name="T2" fmla="*/ 2147483646 w 810"/>
                <a:gd name="T3" fmla="*/ 0 h 980"/>
                <a:gd name="T4" fmla="*/ 2147483646 w 810"/>
                <a:gd name="T5" fmla="*/ 0 h 980"/>
                <a:gd name="T6" fmla="*/ 2147483646 w 810"/>
                <a:gd name="T7" fmla="*/ 2147483646 h 980"/>
                <a:gd name="T8" fmla="*/ 2147483646 w 810"/>
                <a:gd name="T9" fmla="*/ 2147483646 h 980"/>
                <a:gd name="T10" fmla="*/ 2147483646 w 810"/>
                <a:gd name="T11" fmla="*/ 2147483646 h 980"/>
                <a:gd name="T12" fmla="*/ 2147483646 w 810"/>
                <a:gd name="T13" fmla="*/ 2147483646 h 980"/>
                <a:gd name="T14" fmla="*/ 2147483646 w 810"/>
                <a:gd name="T15" fmla="*/ 2147483646 h 980"/>
                <a:gd name="T16" fmla="*/ 2147483646 w 810"/>
                <a:gd name="T17" fmla="*/ 2147483646 h 980"/>
                <a:gd name="T18" fmla="*/ 2147483646 w 810"/>
                <a:gd name="T19" fmla="*/ 2147483646 h 980"/>
                <a:gd name="T20" fmla="*/ 2147483646 w 810"/>
                <a:gd name="T21" fmla="*/ 2147483646 h 980"/>
                <a:gd name="T22" fmla="*/ 2147483646 w 810"/>
                <a:gd name="T23" fmla="*/ 2147483646 h 980"/>
                <a:gd name="T24" fmla="*/ 2147483646 w 810"/>
                <a:gd name="T25" fmla="*/ 2147483646 h 980"/>
                <a:gd name="T26" fmla="*/ 0 w 810"/>
                <a:gd name="T27" fmla="*/ 2147483646 h 980"/>
                <a:gd name="T28" fmla="*/ 2147483646 w 810"/>
                <a:gd name="T29" fmla="*/ 2147483646 h 980"/>
                <a:gd name="T30" fmla="*/ 2147483646 w 810"/>
                <a:gd name="T31" fmla="*/ 2147483646 h 980"/>
                <a:gd name="T32" fmla="*/ 2147483646 w 810"/>
                <a:gd name="T33" fmla="*/ 2147483646 h 980"/>
                <a:gd name="T34" fmla="*/ 2147483646 w 810"/>
                <a:gd name="T35" fmla="*/ 2147483646 h 980"/>
                <a:gd name="T36" fmla="*/ 2147483646 w 810"/>
                <a:gd name="T37" fmla="*/ 2147483646 h 980"/>
                <a:gd name="T38" fmla="*/ 2147483646 w 810"/>
                <a:gd name="T39" fmla="*/ 2147483646 h 980"/>
                <a:gd name="T40" fmla="*/ 2147483646 w 810"/>
                <a:gd name="T41" fmla="*/ 2147483646 h 980"/>
                <a:gd name="T42" fmla="*/ 2147483646 w 810"/>
                <a:gd name="T43" fmla="*/ 2147483646 h 980"/>
                <a:gd name="T44" fmla="*/ 2147483646 w 810"/>
                <a:gd name="T45" fmla="*/ 0 h 9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10" h="980"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  <a:cubicBezTo>
                    <a:pt x="706" y="0"/>
                    <a:pt x="706" y="0"/>
                    <a:pt x="706" y="0"/>
                  </a:cubicBezTo>
                  <a:cubicBezTo>
                    <a:pt x="699" y="149"/>
                    <a:pt x="652" y="298"/>
                    <a:pt x="572" y="432"/>
                  </a:cubicBezTo>
                  <a:cubicBezTo>
                    <a:pt x="488" y="395"/>
                    <a:pt x="403" y="358"/>
                    <a:pt x="318" y="324"/>
                  </a:cubicBezTo>
                  <a:cubicBezTo>
                    <a:pt x="288" y="311"/>
                    <a:pt x="257" y="299"/>
                    <a:pt x="226" y="289"/>
                  </a:cubicBezTo>
                  <a:cubicBezTo>
                    <a:pt x="191" y="278"/>
                    <a:pt x="155" y="272"/>
                    <a:pt x="120" y="266"/>
                  </a:cubicBezTo>
                  <a:cubicBezTo>
                    <a:pt x="130" y="304"/>
                    <a:pt x="123" y="343"/>
                    <a:pt x="113" y="380"/>
                  </a:cubicBezTo>
                  <a:cubicBezTo>
                    <a:pt x="105" y="406"/>
                    <a:pt x="100" y="440"/>
                    <a:pt x="74" y="454"/>
                  </a:cubicBezTo>
                  <a:cubicBezTo>
                    <a:pt x="93" y="458"/>
                    <a:pt x="112" y="463"/>
                    <a:pt x="131" y="469"/>
                  </a:cubicBezTo>
                  <a:cubicBezTo>
                    <a:pt x="145" y="474"/>
                    <a:pt x="158" y="479"/>
                    <a:pt x="171" y="485"/>
                  </a:cubicBezTo>
                  <a:cubicBezTo>
                    <a:pt x="209" y="501"/>
                    <a:pt x="246" y="519"/>
                    <a:pt x="282" y="538"/>
                  </a:cubicBezTo>
                  <a:cubicBezTo>
                    <a:pt x="332" y="563"/>
                    <a:pt x="382" y="590"/>
                    <a:pt x="431" y="616"/>
                  </a:cubicBezTo>
                  <a:cubicBezTo>
                    <a:pt x="312" y="741"/>
                    <a:pt x="161" y="834"/>
                    <a:pt x="0" y="884"/>
                  </a:cubicBezTo>
                  <a:cubicBezTo>
                    <a:pt x="30" y="980"/>
                    <a:pt x="30" y="980"/>
                    <a:pt x="30" y="980"/>
                  </a:cubicBezTo>
                  <a:cubicBezTo>
                    <a:pt x="31" y="980"/>
                    <a:pt x="32" y="979"/>
                    <a:pt x="33" y="979"/>
                  </a:cubicBezTo>
                  <a:cubicBezTo>
                    <a:pt x="34" y="980"/>
                    <a:pt x="34" y="980"/>
                    <a:pt x="34" y="980"/>
                  </a:cubicBezTo>
                  <a:cubicBezTo>
                    <a:pt x="118" y="954"/>
                    <a:pt x="200" y="917"/>
                    <a:pt x="276" y="871"/>
                  </a:cubicBezTo>
                  <a:cubicBezTo>
                    <a:pt x="350" y="826"/>
                    <a:pt x="420" y="773"/>
                    <a:pt x="482" y="712"/>
                  </a:cubicBezTo>
                  <a:cubicBezTo>
                    <a:pt x="550" y="646"/>
                    <a:pt x="609" y="571"/>
                    <a:pt x="659" y="490"/>
                  </a:cubicBezTo>
                  <a:cubicBezTo>
                    <a:pt x="708" y="409"/>
                    <a:pt x="746" y="321"/>
                    <a:pt x="772" y="230"/>
                  </a:cubicBezTo>
                  <a:cubicBezTo>
                    <a:pt x="793" y="157"/>
                    <a:pt x="806" y="81"/>
                    <a:pt x="810" y="5"/>
                  </a:cubicBezTo>
                  <a:lnTo>
                    <a:pt x="710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</p:grpSp>
      <p:sp>
        <p:nvSpPr>
          <p:cNvPr id="13314" name="矩形 13313"/>
          <p:cNvSpPr/>
          <p:nvPr/>
        </p:nvSpPr>
        <p:spPr>
          <a:xfrm>
            <a:off x="1283257" y="246570"/>
            <a:ext cx="1420582" cy="584775"/>
          </a:xfrm>
          <a:prstGeom prst="rect">
            <a:avLst/>
          </a:prstGeom>
          <a:solidFill>
            <a:srgbClr val="FFFFFF"/>
          </a:solidFill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汉鼎繁颜体" pitchFamily="1" charset="-122"/>
                <a:ea typeface="汉鼎繁颜体" pitchFamily="1" charset="-122"/>
              </a:rPr>
              <a:t>练习二</a:t>
            </a:r>
          </a:p>
        </p:txBody>
      </p:sp>
    </p:spTree>
    <p:extLst>
      <p:ext uri="{BB962C8B-B14F-4D97-AF65-F5344CB8AC3E}">
        <p14:creationId xmlns:p14="http://schemas.microsoft.com/office/powerpoint/2010/main" val="238290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785" y="704850"/>
            <a:ext cx="3589973" cy="58902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88566" y="827406"/>
            <a:ext cx="496395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(2018·江苏高考)</a:t>
            </a:r>
          </a:p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下列选项中,对下图漫画寓意的理解最贴切的一项是 (　　)</a:t>
            </a:r>
          </a:p>
          <a:p>
            <a:pPr algn="l"/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A.过程特别艰难,可能预示着这一次收获很大。</a:t>
            </a:r>
          </a:p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B.在我们不注意的地方往往隐藏着巨大的困难。</a:t>
            </a:r>
          </a:p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C.对努力挣得的东西,人们会牢牢地抱住不放。</a:t>
            </a:r>
          </a:p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D.懂得知足常乐,会使生活中的困难更少一些。</a:t>
            </a:r>
          </a:p>
        </p:txBody>
      </p:sp>
      <p:grpSp>
        <p:nvGrpSpPr>
          <p:cNvPr id="12" name="组合 6"/>
          <p:cNvGrpSpPr/>
          <p:nvPr/>
        </p:nvGrpSpPr>
        <p:grpSpPr>
          <a:xfrm>
            <a:off x="86917" y="93663"/>
            <a:ext cx="1012031" cy="1346200"/>
            <a:chOff x="7724" y="3377"/>
            <a:chExt cx="3958" cy="4016"/>
          </a:xfrm>
        </p:grpSpPr>
        <p:sp>
          <p:nvSpPr>
            <p:cNvPr id="61" name="AutoShape 61"/>
            <p:cNvSpPr>
              <a:spLocks noChangeAspect="1" noChangeArrowheads="1" noTextEdit="1"/>
            </p:cNvSpPr>
            <p:nvPr/>
          </p:nvSpPr>
          <p:spPr bwMode="auto">
            <a:xfrm rot="766448">
              <a:off x="7724" y="3422"/>
              <a:ext cx="3810" cy="3811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 rot="766448">
              <a:off x="8529" y="3377"/>
              <a:ext cx="2140" cy="1098"/>
            </a:xfrm>
            <a:custGeom>
              <a:avLst/>
              <a:gdLst>
                <a:gd name="T0" fmla="*/ 2147483646 w 1198"/>
                <a:gd name="T1" fmla="*/ 2147483646 h 615"/>
                <a:gd name="T2" fmla="*/ 2147483646 w 1198"/>
                <a:gd name="T3" fmla="*/ 2147483646 h 615"/>
                <a:gd name="T4" fmla="*/ 2147483646 w 1198"/>
                <a:gd name="T5" fmla="*/ 2147483646 h 615"/>
                <a:gd name="T6" fmla="*/ 2147483646 w 1198"/>
                <a:gd name="T7" fmla="*/ 2147483646 h 615"/>
                <a:gd name="T8" fmla="*/ 2147483646 w 1198"/>
                <a:gd name="T9" fmla="*/ 2147483646 h 615"/>
                <a:gd name="T10" fmla="*/ 2147483646 w 1198"/>
                <a:gd name="T11" fmla="*/ 2147483646 h 615"/>
                <a:gd name="T12" fmla="*/ 2147483646 w 1198"/>
                <a:gd name="T13" fmla="*/ 2147483646 h 615"/>
                <a:gd name="T14" fmla="*/ 2147483646 w 1198"/>
                <a:gd name="T15" fmla="*/ 2147483646 h 615"/>
                <a:gd name="T16" fmla="*/ 2147483646 w 1198"/>
                <a:gd name="T17" fmla="*/ 2147483646 h 615"/>
                <a:gd name="T18" fmla="*/ 2147483646 w 1198"/>
                <a:gd name="T19" fmla="*/ 2147483646 h 615"/>
                <a:gd name="T20" fmla="*/ 2147483646 w 1198"/>
                <a:gd name="T21" fmla="*/ 2147483646 h 615"/>
                <a:gd name="T22" fmla="*/ 2147483646 w 1198"/>
                <a:gd name="T23" fmla="*/ 2147483646 h 615"/>
                <a:gd name="T24" fmla="*/ 2147483646 w 1198"/>
                <a:gd name="T25" fmla="*/ 2147483646 h 615"/>
                <a:gd name="T26" fmla="*/ 2147483646 w 1198"/>
                <a:gd name="T27" fmla="*/ 2147483646 h 615"/>
                <a:gd name="T28" fmla="*/ 2147483646 w 1198"/>
                <a:gd name="T29" fmla="*/ 2147483646 h 615"/>
                <a:gd name="T30" fmla="*/ 0 w 1198"/>
                <a:gd name="T31" fmla="*/ 2147483646 h 615"/>
                <a:gd name="T32" fmla="*/ 2147483646 w 1198"/>
                <a:gd name="T33" fmla="*/ 2147483646 h 615"/>
                <a:gd name="T34" fmla="*/ 2147483646 w 1198"/>
                <a:gd name="T35" fmla="*/ 2147483646 h 615"/>
                <a:gd name="T36" fmla="*/ 2147483646 w 1198"/>
                <a:gd name="T37" fmla="*/ 2147483646 h 615"/>
                <a:gd name="T38" fmla="*/ 2147483646 w 1198"/>
                <a:gd name="T39" fmla="*/ 2147483646 h 615"/>
                <a:gd name="T40" fmla="*/ 2147483646 w 1198"/>
                <a:gd name="T41" fmla="*/ 2147483646 h 615"/>
                <a:gd name="T42" fmla="*/ 2147483646 w 1198"/>
                <a:gd name="T43" fmla="*/ 2147483646 h 615"/>
                <a:gd name="T44" fmla="*/ 2147483646 w 1198"/>
                <a:gd name="T45" fmla="*/ 2147483646 h 615"/>
                <a:gd name="T46" fmla="*/ 2147483646 w 1198"/>
                <a:gd name="T47" fmla="*/ 2147483646 h 615"/>
                <a:gd name="T48" fmla="*/ 2147483646 w 1198"/>
                <a:gd name="T49" fmla="*/ 2147483646 h 615"/>
                <a:gd name="T50" fmla="*/ 2147483646 w 1198"/>
                <a:gd name="T51" fmla="*/ 2147483646 h 615"/>
                <a:gd name="T52" fmla="*/ 2147483646 w 1198"/>
                <a:gd name="T53" fmla="*/ 2147483646 h 6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98" h="615">
                  <a:moveTo>
                    <a:pt x="743" y="506"/>
                  </a:moveTo>
                  <a:cubicBezTo>
                    <a:pt x="762" y="495"/>
                    <a:pt x="777" y="491"/>
                    <a:pt x="789" y="491"/>
                  </a:cubicBezTo>
                  <a:cubicBezTo>
                    <a:pt x="775" y="476"/>
                    <a:pt x="760" y="460"/>
                    <a:pt x="748" y="443"/>
                  </a:cubicBezTo>
                  <a:cubicBezTo>
                    <a:pt x="735" y="425"/>
                    <a:pt x="723" y="405"/>
                    <a:pt x="711" y="386"/>
                  </a:cubicBezTo>
                  <a:cubicBezTo>
                    <a:pt x="686" y="344"/>
                    <a:pt x="663" y="302"/>
                    <a:pt x="640" y="259"/>
                  </a:cubicBezTo>
                  <a:cubicBezTo>
                    <a:pt x="617" y="215"/>
                    <a:pt x="594" y="171"/>
                    <a:pt x="572" y="127"/>
                  </a:cubicBezTo>
                  <a:cubicBezTo>
                    <a:pt x="670" y="105"/>
                    <a:pt x="772" y="99"/>
                    <a:pt x="873" y="108"/>
                  </a:cubicBezTo>
                  <a:cubicBezTo>
                    <a:pt x="970" y="116"/>
                    <a:pt x="1067" y="137"/>
                    <a:pt x="1158" y="172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60" y="171"/>
                    <a:pt x="1161" y="171"/>
                    <a:pt x="1162" y="172"/>
                  </a:cubicBezTo>
                  <a:cubicBezTo>
                    <a:pt x="1198" y="78"/>
                    <a:pt x="1198" y="78"/>
                    <a:pt x="1198" y="78"/>
                  </a:cubicBezTo>
                  <a:cubicBezTo>
                    <a:pt x="1107" y="43"/>
                    <a:pt x="1011" y="22"/>
                    <a:pt x="914" y="11"/>
                  </a:cubicBezTo>
                  <a:cubicBezTo>
                    <a:pt x="814" y="0"/>
                    <a:pt x="712" y="2"/>
                    <a:pt x="612" y="18"/>
                  </a:cubicBezTo>
                  <a:cubicBezTo>
                    <a:pt x="520" y="33"/>
                    <a:pt x="430" y="60"/>
                    <a:pt x="345" y="99"/>
                  </a:cubicBezTo>
                  <a:cubicBezTo>
                    <a:pt x="264" y="136"/>
                    <a:pt x="188" y="184"/>
                    <a:pt x="118" y="239"/>
                  </a:cubicBezTo>
                  <a:cubicBezTo>
                    <a:pt x="77" y="271"/>
                    <a:pt x="36" y="305"/>
                    <a:pt x="0" y="342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71" y="412"/>
                    <a:pt x="71" y="412"/>
                    <a:pt x="71" y="412"/>
                  </a:cubicBezTo>
                  <a:cubicBezTo>
                    <a:pt x="100" y="382"/>
                    <a:pt x="133" y="355"/>
                    <a:pt x="165" y="329"/>
                  </a:cubicBezTo>
                  <a:cubicBezTo>
                    <a:pt x="199" y="302"/>
                    <a:pt x="234" y="276"/>
                    <a:pt x="271" y="253"/>
                  </a:cubicBezTo>
                  <a:cubicBezTo>
                    <a:pt x="297" y="236"/>
                    <a:pt x="324" y="220"/>
                    <a:pt x="352" y="206"/>
                  </a:cubicBezTo>
                  <a:cubicBezTo>
                    <a:pt x="402" y="288"/>
                    <a:pt x="453" y="369"/>
                    <a:pt x="506" y="448"/>
                  </a:cubicBezTo>
                  <a:cubicBezTo>
                    <a:pt x="529" y="483"/>
                    <a:pt x="551" y="518"/>
                    <a:pt x="578" y="551"/>
                  </a:cubicBezTo>
                  <a:cubicBezTo>
                    <a:pt x="578" y="551"/>
                    <a:pt x="578" y="551"/>
                    <a:pt x="578" y="551"/>
                  </a:cubicBezTo>
                  <a:cubicBezTo>
                    <a:pt x="596" y="574"/>
                    <a:pt x="618" y="595"/>
                    <a:pt x="639" y="615"/>
                  </a:cubicBezTo>
                  <a:cubicBezTo>
                    <a:pt x="658" y="555"/>
                    <a:pt x="715" y="521"/>
                    <a:pt x="743" y="506"/>
                  </a:cubicBezTo>
                  <a:cubicBezTo>
                    <a:pt x="762" y="495"/>
                    <a:pt x="715" y="521"/>
                    <a:pt x="743" y="50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 rot="766448">
              <a:off x="9827" y="4890"/>
              <a:ext cx="903" cy="875"/>
            </a:xfrm>
            <a:custGeom>
              <a:avLst/>
              <a:gdLst>
                <a:gd name="T0" fmla="*/ 2147483646 w 505"/>
                <a:gd name="T1" fmla="*/ 2147483646 h 490"/>
                <a:gd name="T2" fmla="*/ 2147483646 w 505"/>
                <a:gd name="T3" fmla="*/ 2147483646 h 490"/>
                <a:gd name="T4" fmla="*/ 2147483646 w 505"/>
                <a:gd name="T5" fmla="*/ 2147483646 h 490"/>
                <a:gd name="T6" fmla="*/ 0 w 505"/>
                <a:gd name="T7" fmla="*/ 2147483646 h 490"/>
                <a:gd name="T8" fmla="*/ 2147483646 w 505"/>
                <a:gd name="T9" fmla="*/ 2147483646 h 490"/>
                <a:gd name="T10" fmla="*/ 2147483646 w 505"/>
                <a:gd name="T11" fmla="*/ 2147483646 h 490"/>
                <a:gd name="T12" fmla="*/ 2147483646 w 505"/>
                <a:gd name="T13" fmla="*/ 2147483646 h 490"/>
                <a:gd name="T14" fmla="*/ 2147483646 w 505"/>
                <a:gd name="T15" fmla="*/ 2147483646 h 490"/>
                <a:gd name="T16" fmla="*/ 2147483646 w 505"/>
                <a:gd name="T17" fmla="*/ 2147483646 h 490"/>
                <a:gd name="T18" fmla="*/ 2147483646 w 505"/>
                <a:gd name="T19" fmla="*/ 2147483646 h 490"/>
                <a:gd name="T20" fmla="*/ 2147483646 w 505"/>
                <a:gd name="T21" fmla="*/ 2147483646 h 490"/>
                <a:gd name="T22" fmla="*/ 2147483646 w 505"/>
                <a:gd name="T23" fmla="*/ 2147483646 h 490"/>
                <a:gd name="T24" fmla="*/ 2147483646 w 505"/>
                <a:gd name="T25" fmla="*/ 2147483646 h 490"/>
                <a:gd name="T26" fmla="*/ 2147483646 w 505"/>
                <a:gd name="T27" fmla="*/ 2147483646 h 490"/>
                <a:gd name="T28" fmla="*/ 2147483646 w 505"/>
                <a:gd name="T29" fmla="*/ 2147483646 h 490"/>
                <a:gd name="T30" fmla="*/ 2147483646 w 505"/>
                <a:gd name="T31" fmla="*/ 2147483646 h 490"/>
                <a:gd name="T32" fmla="*/ 2147483646 w 505"/>
                <a:gd name="T33" fmla="*/ 2147483646 h 490"/>
                <a:gd name="T34" fmla="*/ 2147483646 w 505"/>
                <a:gd name="T35" fmla="*/ 2147483646 h 490"/>
                <a:gd name="T36" fmla="*/ 2147483646 w 505"/>
                <a:gd name="T37" fmla="*/ 2147483646 h 490"/>
                <a:gd name="T38" fmla="*/ 2147483646 w 505"/>
                <a:gd name="T39" fmla="*/ 2147483646 h 490"/>
                <a:gd name="T40" fmla="*/ 2147483646 w 505"/>
                <a:gd name="T41" fmla="*/ 2147483646 h 490"/>
                <a:gd name="T42" fmla="*/ 2147483646 w 505"/>
                <a:gd name="T43" fmla="*/ 2147483646 h 490"/>
                <a:gd name="T44" fmla="*/ 2147483646 w 505"/>
                <a:gd name="T45" fmla="*/ 2147483646 h 490"/>
                <a:gd name="T46" fmla="*/ 2147483646 w 505"/>
                <a:gd name="T47" fmla="*/ 2147483646 h 490"/>
                <a:gd name="T48" fmla="*/ 2147483646 w 505"/>
                <a:gd name="T49" fmla="*/ 2147483646 h 490"/>
                <a:gd name="T50" fmla="*/ 2147483646 w 505"/>
                <a:gd name="T51" fmla="*/ 2147483646 h 490"/>
                <a:gd name="T52" fmla="*/ 2147483646 w 505"/>
                <a:gd name="T53" fmla="*/ 2147483646 h 490"/>
                <a:gd name="T54" fmla="*/ 2147483646 w 505"/>
                <a:gd name="T55" fmla="*/ 2147483646 h 490"/>
                <a:gd name="T56" fmla="*/ 2147483646 w 505"/>
                <a:gd name="T57" fmla="*/ 2147483646 h 490"/>
                <a:gd name="T58" fmla="*/ 2147483646 w 505"/>
                <a:gd name="T59" fmla="*/ 2147483646 h 490"/>
                <a:gd name="T60" fmla="*/ 2147483646 w 505"/>
                <a:gd name="T61" fmla="*/ 2147483646 h 490"/>
                <a:gd name="T62" fmla="*/ 2147483646 w 505"/>
                <a:gd name="T63" fmla="*/ 2147483646 h 490"/>
                <a:gd name="T64" fmla="*/ 2147483646 w 505"/>
                <a:gd name="T65" fmla="*/ 2147483646 h 490"/>
                <a:gd name="T66" fmla="*/ 2147483646 w 505"/>
                <a:gd name="T67" fmla="*/ 0 h 490"/>
                <a:gd name="T68" fmla="*/ 2147483646 w 505"/>
                <a:gd name="T69" fmla="*/ 2147483646 h 4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490">
                  <a:moveTo>
                    <a:pt x="144" y="37"/>
                  </a:moveTo>
                  <a:cubicBezTo>
                    <a:pt x="74" y="68"/>
                    <a:pt x="74" y="68"/>
                    <a:pt x="74" y="6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4" y="131"/>
                    <a:pt x="69" y="161"/>
                    <a:pt x="103" y="191"/>
                  </a:cubicBezTo>
                  <a:cubicBezTo>
                    <a:pt x="81" y="238"/>
                    <a:pt x="88" y="299"/>
                    <a:pt x="129" y="336"/>
                  </a:cubicBezTo>
                  <a:cubicBezTo>
                    <a:pt x="149" y="355"/>
                    <a:pt x="149" y="355"/>
                    <a:pt x="149" y="355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4" y="489"/>
                    <a:pt x="319" y="490"/>
                    <a:pt x="336" y="482"/>
                  </a:cubicBezTo>
                  <a:cubicBezTo>
                    <a:pt x="344" y="478"/>
                    <a:pt x="350" y="473"/>
                    <a:pt x="352" y="465"/>
                  </a:cubicBezTo>
                  <a:cubicBezTo>
                    <a:pt x="354" y="457"/>
                    <a:pt x="353" y="449"/>
                    <a:pt x="354" y="441"/>
                  </a:cubicBezTo>
                  <a:cubicBezTo>
                    <a:pt x="354" y="435"/>
                    <a:pt x="355" y="431"/>
                    <a:pt x="361" y="429"/>
                  </a:cubicBezTo>
                  <a:cubicBezTo>
                    <a:pt x="368" y="426"/>
                    <a:pt x="375" y="425"/>
                    <a:pt x="383" y="422"/>
                  </a:cubicBezTo>
                  <a:cubicBezTo>
                    <a:pt x="391" y="419"/>
                    <a:pt x="400" y="413"/>
                    <a:pt x="403" y="404"/>
                  </a:cubicBezTo>
                  <a:cubicBezTo>
                    <a:pt x="406" y="396"/>
                    <a:pt x="404" y="387"/>
                    <a:pt x="404" y="379"/>
                  </a:cubicBezTo>
                  <a:cubicBezTo>
                    <a:pt x="406" y="359"/>
                    <a:pt x="428" y="363"/>
                    <a:pt x="442" y="357"/>
                  </a:cubicBezTo>
                  <a:cubicBezTo>
                    <a:pt x="450" y="353"/>
                    <a:pt x="454" y="347"/>
                    <a:pt x="456" y="339"/>
                  </a:cubicBezTo>
                  <a:cubicBezTo>
                    <a:pt x="458" y="331"/>
                    <a:pt x="457" y="323"/>
                    <a:pt x="457" y="315"/>
                  </a:cubicBezTo>
                  <a:cubicBezTo>
                    <a:pt x="458" y="310"/>
                    <a:pt x="457" y="303"/>
                    <a:pt x="462" y="300"/>
                  </a:cubicBezTo>
                  <a:cubicBezTo>
                    <a:pt x="467" y="296"/>
                    <a:pt x="474" y="297"/>
                    <a:pt x="480" y="295"/>
                  </a:cubicBezTo>
                  <a:cubicBezTo>
                    <a:pt x="498" y="287"/>
                    <a:pt x="505" y="268"/>
                    <a:pt x="500" y="249"/>
                  </a:cubicBezTo>
                  <a:cubicBezTo>
                    <a:pt x="498" y="239"/>
                    <a:pt x="492" y="228"/>
                    <a:pt x="484" y="221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466" y="185"/>
                    <a:pt x="463" y="164"/>
                    <a:pt x="458" y="152"/>
                  </a:cubicBezTo>
                  <a:cubicBezTo>
                    <a:pt x="451" y="136"/>
                    <a:pt x="440" y="122"/>
                    <a:pt x="428" y="110"/>
                  </a:cubicBezTo>
                  <a:cubicBezTo>
                    <a:pt x="402" y="82"/>
                    <a:pt x="369" y="62"/>
                    <a:pt x="333" y="52"/>
                  </a:cubicBezTo>
                  <a:cubicBezTo>
                    <a:pt x="323" y="49"/>
                    <a:pt x="313" y="47"/>
                    <a:pt x="303" y="46"/>
                  </a:cubicBezTo>
                  <a:cubicBezTo>
                    <a:pt x="303" y="46"/>
                    <a:pt x="303" y="45"/>
                    <a:pt x="303" y="45"/>
                  </a:cubicBezTo>
                  <a:cubicBezTo>
                    <a:pt x="282" y="44"/>
                    <a:pt x="259" y="47"/>
                    <a:pt x="237" y="56"/>
                  </a:cubicBezTo>
                  <a:cubicBezTo>
                    <a:pt x="237" y="56"/>
                    <a:pt x="232" y="53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13" y="36"/>
                    <a:pt x="195" y="20"/>
                    <a:pt x="172" y="0"/>
                  </a:cubicBezTo>
                  <a:cubicBezTo>
                    <a:pt x="168" y="16"/>
                    <a:pt x="158" y="31"/>
                    <a:pt x="144" y="3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 rot="766448">
              <a:off x="7774" y="3865"/>
              <a:ext cx="1045" cy="2116"/>
            </a:xfrm>
            <a:custGeom>
              <a:avLst/>
              <a:gdLst>
                <a:gd name="T0" fmla="*/ 2147483646 w 585"/>
                <a:gd name="T1" fmla="*/ 2147483646 h 1183"/>
                <a:gd name="T2" fmla="*/ 2147483646 w 585"/>
                <a:gd name="T3" fmla="*/ 2147483646 h 1183"/>
                <a:gd name="T4" fmla="*/ 2147483646 w 585"/>
                <a:gd name="T5" fmla="*/ 2147483646 h 1183"/>
                <a:gd name="T6" fmla="*/ 2147483646 w 585"/>
                <a:gd name="T7" fmla="*/ 2147483646 h 1183"/>
                <a:gd name="T8" fmla="*/ 2147483646 w 585"/>
                <a:gd name="T9" fmla="*/ 2147483646 h 1183"/>
                <a:gd name="T10" fmla="*/ 2147483646 w 585"/>
                <a:gd name="T11" fmla="*/ 2147483646 h 1183"/>
                <a:gd name="T12" fmla="*/ 2147483646 w 585"/>
                <a:gd name="T13" fmla="*/ 2147483646 h 1183"/>
                <a:gd name="T14" fmla="*/ 2147483646 w 585"/>
                <a:gd name="T15" fmla="*/ 0 h 1183"/>
                <a:gd name="T16" fmla="*/ 2147483646 w 585"/>
                <a:gd name="T17" fmla="*/ 2147483646 h 1183"/>
                <a:gd name="T18" fmla="*/ 2147483646 w 585"/>
                <a:gd name="T19" fmla="*/ 2147483646 h 1183"/>
                <a:gd name="T20" fmla="*/ 2147483646 w 585"/>
                <a:gd name="T21" fmla="*/ 2147483646 h 1183"/>
                <a:gd name="T22" fmla="*/ 2147483646 w 585"/>
                <a:gd name="T23" fmla="*/ 2147483646 h 1183"/>
                <a:gd name="T24" fmla="*/ 2147483646 w 585"/>
                <a:gd name="T25" fmla="*/ 2147483646 h 1183"/>
                <a:gd name="T26" fmla="*/ 2147483646 w 585"/>
                <a:gd name="T27" fmla="*/ 2147483646 h 1183"/>
                <a:gd name="T28" fmla="*/ 2147483646 w 585"/>
                <a:gd name="T29" fmla="*/ 2147483646 h 1183"/>
                <a:gd name="T30" fmla="*/ 2147483646 w 585"/>
                <a:gd name="T31" fmla="*/ 2147483646 h 1183"/>
                <a:gd name="T32" fmla="*/ 2147483646 w 585"/>
                <a:gd name="T33" fmla="*/ 2147483646 h 1183"/>
                <a:gd name="T34" fmla="*/ 2147483646 w 585"/>
                <a:gd name="T35" fmla="*/ 2147483646 h 1183"/>
                <a:gd name="T36" fmla="*/ 2147483646 w 585"/>
                <a:gd name="T37" fmla="*/ 2147483646 h 1183"/>
                <a:gd name="T38" fmla="*/ 2147483646 w 585"/>
                <a:gd name="T39" fmla="*/ 2147483646 h 1183"/>
                <a:gd name="T40" fmla="*/ 2147483646 w 585"/>
                <a:gd name="T41" fmla="*/ 2147483646 h 1183"/>
                <a:gd name="T42" fmla="*/ 2147483646 w 585"/>
                <a:gd name="T43" fmla="*/ 2147483646 h 118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" h="1183">
                  <a:moveTo>
                    <a:pt x="531" y="460"/>
                  </a:moveTo>
                  <a:cubicBezTo>
                    <a:pt x="528" y="434"/>
                    <a:pt x="529" y="416"/>
                    <a:pt x="533" y="404"/>
                  </a:cubicBezTo>
                  <a:cubicBezTo>
                    <a:pt x="498" y="418"/>
                    <a:pt x="463" y="432"/>
                    <a:pt x="426" y="439"/>
                  </a:cubicBezTo>
                  <a:cubicBezTo>
                    <a:pt x="389" y="446"/>
                    <a:pt x="353" y="450"/>
                    <a:pt x="316" y="454"/>
                  </a:cubicBezTo>
                  <a:cubicBezTo>
                    <a:pt x="251" y="461"/>
                    <a:pt x="186" y="466"/>
                    <a:pt x="121" y="470"/>
                  </a:cubicBezTo>
                  <a:cubicBezTo>
                    <a:pt x="138" y="377"/>
                    <a:pt x="169" y="287"/>
                    <a:pt x="212" y="203"/>
                  </a:cubicBezTo>
                  <a:cubicBezTo>
                    <a:pt x="238" y="153"/>
                    <a:pt x="269" y="105"/>
                    <a:pt x="303" y="6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8" y="73"/>
                    <a:pt x="121" y="153"/>
                    <a:pt x="86" y="239"/>
                  </a:cubicBezTo>
                  <a:cubicBezTo>
                    <a:pt x="49" y="328"/>
                    <a:pt x="24" y="423"/>
                    <a:pt x="12" y="519"/>
                  </a:cubicBezTo>
                  <a:cubicBezTo>
                    <a:pt x="0" y="622"/>
                    <a:pt x="3" y="726"/>
                    <a:pt x="20" y="828"/>
                  </a:cubicBezTo>
                  <a:cubicBezTo>
                    <a:pt x="36" y="923"/>
                    <a:pt x="65" y="1015"/>
                    <a:pt x="106" y="1102"/>
                  </a:cubicBezTo>
                  <a:cubicBezTo>
                    <a:pt x="119" y="1130"/>
                    <a:pt x="134" y="1156"/>
                    <a:pt x="149" y="1183"/>
                  </a:cubicBezTo>
                  <a:cubicBezTo>
                    <a:pt x="235" y="1132"/>
                    <a:pt x="235" y="1132"/>
                    <a:pt x="235" y="1132"/>
                  </a:cubicBezTo>
                  <a:cubicBezTo>
                    <a:pt x="187" y="1050"/>
                    <a:pt x="152" y="960"/>
                    <a:pt x="130" y="867"/>
                  </a:cubicBezTo>
                  <a:cubicBezTo>
                    <a:pt x="117" y="812"/>
                    <a:pt x="109" y="756"/>
                    <a:pt x="106" y="699"/>
                  </a:cubicBezTo>
                  <a:cubicBezTo>
                    <a:pt x="198" y="686"/>
                    <a:pt x="290" y="672"/>
                    <a:pt x="381" y="655"/>
                  </a:cubicBezTo>
                  <a:cubicBezTo>
                    <a:pt x="411" y="649"/>
                    <a:pt x="442" y="643"/>
                    <a:pt x="471" y="634"/>
                  </a:cubicBezTo>
                  <a:cubicBezTo>
                    <a:pt x="509" y="624"/>
                    <a:pt x="546" y="607"/>
                    <a:pt x="582" y="592"/>
                  </a:cubicBezTo>
                  <a:cubicBezTo>
                    <a:pt x="583" y="592"/>
                    <a:pt x="584" y="591"/>
                    <a:pt x="585" y="591"/>
                  </a:cubicBezTo>
                  <a:cubicBezTo>
                    <a:pt x="548" y="565"/>
                    <a:pt x="540" y="532"/>
                    <a:pt x="531" y="460"/>
                  </a:cubicBezTo>
                  <a:cubicBezTo>
                    <a:pt x="528" y="434"/>
                    <a:pt x="540" y="532"/>
                    <a:pt x="531" y="46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 rot="766448">
              <a:off x="9429" y="4317"/>
              <a:ext cx="840" cy="715"/>
            </a:xfrm>
            <a:custGeom>
              <a:avLst/>
              <a:gdLst>
                <a:gd name="T0" fmla="*/ 2147483646 w 471"/>
                <a:gd name="T1" fmla="*/ 2147483646 h 400"/>
                <a:gd name="T2" fmla="*/ 2147483646 w 471"/>
                <a:gd name="T3" fmla="*/ 2147483646 h 400"/>
                <a:gd name="T4" fmla="*/ 2147483646 w 471"/>
                <a:gd name="T5" fmla="*/ 2147483646 h 400"/>
                <a:gd name="T6" fmla="*/ 2147483646 w 471"/>
                <a:gd name="T7" fmla="*/ 2147483646 h 400"/>
                <a:gd name="T8" fmla="*/ 2147483646 w 471"/>
                <a:gd name="T9" fmla="*/ 2147483646 h 400"/>
                <a:gd name="T10" fmla="*/ 2147483646 w 471"/>
                <a:gd name="T11" fmla="*/ 2147483646 h 400"/>
                <a:gd name="T12" fmla="*/ 2147483646 w 471"/>
                <a:gd name="T13" fmla="*/ 2147483646 h 400"/>
                <a:gd name="T14" fmla="*/ 2147483646 w 471"/>
                <a:gd name="T15" fmla="*/ 2147483646 h 400"/>
                <a:gd name="T16" fmla="*/ 2147483646 w 471"/>
                <a:gd name="T17" fmla="*/ 2147483646 h 400"/>
                <a:gd name="T18" fmla="*/ 2147483646 w 471"/>
                <a:gd name="T19" fmla="*/ 2147483646 h 400"/>
                <a:gd name="T20" fmla="*/ 2147483646 w 471"/>
                <a:gd name="T21" fmla="*/ 2147483646 h 400"/>
                <a:gd name="T22" fmla="*/ 2147483646 w 471"/>
                <a:gd name="T23" fmla="*/ 2147483646 h 400"/>
                <a:gd name="T24" fmla="*/ 2147483646 w 471"/>
                <a:gd name="T25" fmla="*/ 2147483646 h 400"/>
                <a:gd name="T26" fmla="*/ 2147483646 w 471"/>
                <a:gd name="T27" fmla="*/ 2147483646 h 400"/>
                <a:gd name="T28" fmla="*/ 2147483646 w 471"/>
                <a:gd name="T29" fmla="*/ 2147483646 h 400"/>
                <a:gd name="T30" fmla="*/ 2147483646 w 471"/>
                <a:gd name="T31" fmla="*/ 2147483646 h 400"/>
                <a:gd name="T32" fmla="*/ 2147483646 w 471"/>
                <a:gd name="T33" fmla="*/ 2147483646 h 400"/>
                <a:gd name="T34" fmla="*/ 2147483646 w 471"/>
                <a:gd name="T35" fmla="*/ 2147483646 h 400"/>
                <a:gd name="T36" fmla="*/ 2147483646 w 471"/>
                <a:gd name="T37" fmla="*/ 2147483646 h 400"/>
                <a:gd name="T38" fmla="*/ 2147483646 w 471"/>
                <a:gd name="T39" fmla="*/ 2147483646 h 400"/>
                <a:gd name="T40" fmla="*/ 2147483646 w 471"/>
                <a:gd name="T41" fmla="*/ 2147483646 h 400"/>
                <a:gd name="T42" fmla="*/ 2147483646 w 471"/>
                <a:gd name="T43" fmla="*/ 2147483646 h 400"/>
                <a:gd name="T44" fmla="*/ 2147483646 w 471"/>
                <a:gd name="T45" fmla="*/ 2147483646 h 400"/>
                <a:gd name="T46" fmla="*/ 2147483646 w 471"/>
                <a:gd name="T47" fmla="*/ 2147483646 h 400"/>
                <a:gd name="T48" fmla="*/ 2147483646 w 471"/>
                <a:gd name="T49" fmla="*/ 2147483646 h 400"/>
                <a:gd name="T50" fmla="*/ 2147483646 w 471"/>
                <a:gd name="T51" fmla="*/ 2147483646 h 400"/>
                <a:gd name="T52" fmla="*/ 2147483646 w 471"/>
                <a:gd name="T53" fmla="*/ 2147483646 h 400"/>
                <a:gd name="T54" fmla="*/ 0 w 471"/>
                <a:gd name="T55" fmla="*/ 2147483646 h 400"/>
                <a:gd name="T56" fmla="*/ 2147483646 w 471"/>
                <a:gd name="T57" fmla="*/ 2147483646 h 400"/>
                <a:gd name="T58" fmla="*/ 2147483646 w 471"/>
                <a:gd name="T59" fmla="*/ 2147483646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1" h="400">
                  <a:moveTo>
                    <a:pt x="20" y="294"/>
                  </a:moveTo>
                  <a:cubicBezTo>
                    <a:pt x="23" y="341"/>
                    <a:pt x="23" y="341"/>
                    <a:pt x="23" y="341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77" y="360"/>
                    <a:pt x="111" y="344"/>
                    <a:pt x="111" y="344"/>
                  </a:cubicBezTo>
                  <a:cubicBezTo>
                    <a:pt x="145" y="382"/>
                    <a:pt x="203" y="400"/>
                    <a:pt x="254" y="378"/>
                  </a:cubicBezTo>
                  <a:cubicBezTo>
                    <a:pt x="297" y="358"/>
                    <a:pt x="297" y="358"/>
                    <a:pt x="297" y="358"/>
                  </a:cubicBezTo>
                  <a:cubicBezTo>
                    <a:pt x="327" y="345"/>
                    <a:pt x="327" y="345"/>
                    <a:pt x="327" y="345"/>
                  </a:cubicBezTo>
                  <a:cubicBezTo>
                    <a:pt x="371" y="326"/>
                    <a:pt x="371" y="326"/>
                    <a:pt x="371" y="326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60" y="287"/>
                    <a:pt x="471" y="264"/>
                    <a:pt x="470" y="244"/>
                  </a:cubicBezTo>
                  <a:cubicBezTo>
                    <a:pt x="470" y="235"/>
                    <a:pt x="467" y="228"/>
                    <a:pt x="459" y="223"/>
                  </a:cubicBezTo>
                  <a:cubicBezTo>
                    <a:pt x="453" y="219"/>
                    <a:pt x="446" y="216"/>
                    <a:pt x="439" y="213"/>
                  </a:cubicBezTo>
                  <a:cubicBezTo>
                    <a:pt x="434" y="210"/>
                    <a:pt x="431" y="208"/>
                    <a:pt x="431" y="201"/>
                  </a:cubicBezTo>
                  <a:cubicBezTo>
                    <a:pt x="432" y="191"/>
                    <a:pt x="435" y="182"/>
                    <a:pt x="434" y="172"/>
                  </a:cubicBezTo>
                  <a:cubicBezTo>
                    <a:pt x="433" y="163"/>
                    <a:pt x="429" y="155"/>
                    <a:pt x="421" y="150"/>
                  </a:cubicBezTo>
                  <a:cubicBezTo>
                    <a:pt x="414" y="146"/>
                    <a:pt x="407" y="144"/>
                    <a:pt x="401" y="141"/>
                  </a:cubicBezTo>
                  <a:cubicBezTo>
                    <a:pt x="385" y="131"/>
                    <a:pt x="399" y="110"/>
                    <a:pt x="397" y="96"/>
                  </a:cubicBezTo>
                  <a:cubicBezTo>
                    <a:pt x="395" y="79"/>
                    <a:pt x="378" y="74"/>
                    <a:pt x="364" y="67"/>
                  </a:cubicBezTo>
                  <a:cubicBezTo>
                    <a:pt x="360" y="65"/>
                    <a:pt x="354" y="63"/>
                    <a:pt x="353" y="57"/>
                  </a:cubicBezTo>
                  <a:cubicBezTo>
                    <a:pt x="352" y="52"/>
                    <a:pt x="355" y="46"/>
                    <a:pt x="355" y="40"/>
                  </a:cubicBezTo>
                  <a:cubicBezTo>
                    <a:pt x="356" y="22"/>
                    <a:pt x="344" y="8"/>
                    <a:pt x="328" y="4"/>
                  </a:cubicBezTo>
                  <a:cubicBezTo>
                    <a:pt x="316" y="0"/>
                    <a:pt x="301" y="0"/>
                    <a:pt x="289" y="5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3" y="18"/>
                    <a:pt x="219" y="7"/>
                    <a:pt x="207" y="5"/>
                  </a:cubicBezTo>
                  <a:cubicBezTo>
                    <a:pt x="187" y="1"/>
                    <a:pt x="167" y="10"/>
                    <a:pt x="150" y="19"/>
                  </a:cubicBezTo>
                  <a:cubicBezTo>
                    <a:pt x="124" y="34"/>
                    <a:pt x="98" y="51"/>
                    <a:pt x="78" y="74"/>
                  </a:cubicBezTo>
                  <a:cubicBezTo>
                    <a:pt x="55" y="100"/>
                    <a:pt x="41" y="133"/>
                    <a:pt x="40" y="167"/>
                  </a:cubicBezTo>
                  <a:cubicBezTo>
                    <a:pt x="40" y="167"/>
                    <a:pt x="25" y="175"/>
                    <a:pt x="0" y="187"/>
                  </a:cubicBezTo>
                  <a:cubicBezTo>
                    <a:pt x="8" y="195"/>
                    <a:pt x="14" y="207"/>
                    <a:pt x="15" y="218"/>
                  </a:cubicBezTo>
                  <a:lnTo>
                    <a:pt x="20" y="29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 rot="766448">
              <a:off x="8744" y="5933"/>
              <a:ext cx="10" cy="10"/>
            </a:xfrm>
            <a:custGeom>
              <a:avLst/>
              <a:gdLst>
                <a:gd name="T0" fmla="*/ 2147483646 w 5"/>
                <a:gd name="T1" fmla="*/ 2147483646 h 6"/>
                <a:gd name="T2" fmla="*/ 0 w 5"/>
                <a:gd name="T3" fmla="*/ 0 h 6"/>
                <a:gd name="T4" fmla="*/ 0 w 5"/>
                <a:gd name="T5" fmla="*/ 2147483646 h 6"/>
                <a:gd name="T6" fmla="*/ 2147483646 w 5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FDB836">
                <a:alpha val="50195"/>
              </a:srgbClr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 rot="766448">
              <a:off x="8729" y="4455"/>
              <a:ext cx="678" cy="980"/>
            </a:xfrm>
            <a:custGeom>
              <a:avLst/>
              <a:gdLst>
                <a:gd name="T0" fmla="*/ 150 w 379"/>
                <a:gd name="T1" fmla="*/ 525 h 548"/>
                <a:gd name="T2" fmla="*/ 226 w 379"/>
                <a:gd name="T3" fmla="*/ 536 h 548"/>
                <a:gd name="T4" fmla="*/ 273 w 379"/>
                <a:gd name="T5" fmla="*/ 543 h 548"/>
                <a:gd name="T6" fmla="*/ 309 w 379"/>
                <a:gd name="T7" fmla="*/ 548 h 548"/>
                <a:gd name="T8" fmla="*/ 294 w 379"/>
                <a:gd name="T9" fmla="*/ 374 h 548"/>
                <a:gd name="T10" fmla="*/ 375 w 379"/>
                <a:gd name="T11" fmla="*/ 252 h 548"/>
                <a:gd name="T12" fmla="*/ 373 w 379"/>
                <a:gd name="T13" fmla="*/ 214 h 548"/>
                <a:gd name="T14" fmla="*/ 370 w 379"/>
                <a:gd name="T15" fmla="*/ 171 h 548"/>
                <a:gd name="T16" fmla="*/ 367 w 379"/>
                <a:gd name="T17" fmla="*/ 124 h 548"/>
                <a:gd name="T18" fmla="*/ 362 w 379"/>
                <a:gd name="T19" fmla="*/ 48 h 548"/>
                <a:gd name="T20" fmla="*/ 322 w 379"/>
                <a:gd name="T21" fmla="*/ 2 h 548"/>
                <a:gd name="T22" fmla="*/ 299 w 379"/>
                <a:gd name="T23" fmla="*/ 7 h 548"/>
                <a:gd name="T24" fmla="*/ 282 w 379"/>
                <a:gd name="T25" fmla="*/ 23 h 548"/>
                <a:gd name="T26" fmla="*/ 268 w 379"/>
                <a:gd name="T27" fmla="*/ 23 h 548"/>
                <a:gd name="T28" fmla="*/ 247 w 379"/>
                <a:gd name="T29" fmla="*/ 13 h 548"/>
                <a:gd name="T30" fmla="*/ 222 w 379"/>
                <a:gd name="T31" fmla="*/ 14 h 548"/>
                <a:gd name="T32" fmla="*/ 206 w 379"/>
                <a:gd name="T33" fmla="*/ 30 h 548"/>
                <a:gd name="T34" fmla="*/ 188 w 379"/>
                <a:gd name="T35" fmla="*/ 35 h 548"/>
                <a:gd name="T36" fmla="*/ 170 w 379"/>
                <a:gd name="T37" fmla="*/ 24 h 548"/>
                <a:gd name="T38" fmla="*/ 146 w 379"/>
                <a:gd name="T39" fmla="*/ 20 h 548"/>
                <a:gd name="T40" fmla="*/ 128 w 379"/>
                <a:gd name="T41" fmla="*/ 35 h 548"/>
                <a:gd name="T42" fmla="*/ 112 w 379"/>
                <a:gd name="T43" fmla="*/ 48 h 548"/>
                <a:gd name="T44" fmla="*/ 100 w 379"/>
                <a:gd name="T45" fmla="*/ 44 h 548"/>
                <a:gd name="T46" fmla="*/ 56 w 379"/>
                <a:gd name="T47" fmla="*/ 46 h 548"/>
                <a:gd name="T48" fmla="*/ 38 w 379"/>
                <a:gd name="T49" fmla="*/ 90 h 548"/>
                <a:gd name="T50" fmla="*/ 42 w 379"/>
                <a:gd name="T51" fmla="*/ 148 h 548"/>
                <a:gd name="T52" fmla="*/ 20 w 379"/>
                <a:gd name="T53" fmla="*/ 149 h 548"/>
                <a:gd name="T54" fmla="*/ 1 w 379"/>
                <a:gd name="T55" fmla="*/ 189 h 548"/>
                <a:gd name="T56" fmla="*/ 7 w 379"/>
                <a:gd name="T57" fmla="*/ 254 h 548"/>
                <a:gd name="T58" fmla="*/ 18 w 379"/>
                <a:gd name="T59" fmla="*/ 304 h 548"/>
                <a:gd name="T60" fmla="*/ 43 w 379"/>
                <a:gd name="T61" fmla="*/ 345 h 548"/>
                <a:gd name="T62" fmla="*/ 104 w 379"/>
                <a:gd name="T63" fmla="*/ 380 h 548"/>
                <a:gd name="T64" fmla="*/ 118 w 379"/>
                <a:gd name="T65" fmla="*/ 532 h 548"/>
                <a:gd name="T66" fmla="*/ 150 w 379"/>
                <a:gd name="T67" fmla="*/ 52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548">
                  <a:moveTo>
                    <a:pt x="150" y="525"/>
                  </a:moveTo>
                  <a:cubicBezTo>
                    <a:pt x="226" y="536"/>
                    <a:pt x="226" y="536"/>
                    <a:pt x="226" y="536"/>
                  </a:cubicBezTo>
                  <a:cubicBezTo>
                    <a:pt x="273" y="543"/>
                    <a:pt x="273" y="543"/>
                    <a:pt x="273" y="543"/>
                  </a:cubicBezTo>
                  <a:cubicBezTo>
                    <a:pt x="309" y="548"/>
                    <a:pt x="309" y="548"/>
                    <a:pt x="309" y="548"/>
                  </a:cubicBezTo>
                  <a:cubicBezTo>
                    <a:pt x="301" y="451"/>
                    <a:pt x="294" y="374"/>
                    <a:pt x="294" y="374"/>
                  </a:cubicBezTo>
                  <a:cubicBezTo>
                    <a:pt x="342" y="355"/>
                    <a:pt x="379" y="307"/>
                    <a:pt x="375" y="252"/>
                  </a:cubicBezTo>
                  <a:cubicBezTo>
                    <a:pt x="373" y="214"/>
                    <a:pt x="373" y="214"/>
                    <a:pt x="373" y="214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1" y="26"/>
                    <a:pt x="342" y="7"/>
                    <a:pt x="322" y="2"/>
                  </a:cubicBezTo>
                  <a:cubicBezTo>
                    <a:pt x="313" y="0"/>
                    <a:pt x="306" y="1"/>
                    <a:pt x="299" y="7"/>
                  </a:cubicBezTo>
                  <a:cubicBezTo>
                    <a:pt x="293" y="12"/>
                    <a:pt x="288" y="18"/>
                    <a:pt x="282" y="23"/>
                  </a:cubicBezTo>
                  <a:cubicBezTo>
                    <a:pt x="277" y="27"/>
                    <a:pt x="274" y="26"/>
                    <a:pt x="268" y="23"/>
                  </a:cubicBezTo>
                  <a:cubicBezTo>
                    <a:pt x="261" y="19"/>
                    <a:pt x="254" y="15"/>
                    <a:pt x="247" y="13"/>
                  </a:cubicBezTo>
                  <a:cubicBezTo>
                    <a:pt x="238" y="10"/>
                    <a:pt x="229" y="10"/>
                    <a:pt x="222" y="14"/>
                  </a:cubicBezTo>
                  <a:cubicBezTo>
                    <a:pt x="215" y="19"/>
                    <a:pt x="211" y="25"/>
                    <a:pt x="206" y="30"/>
                  </a:cubicBezTo>
                  <a:cubicBezTo>
                    <a:pt x="201" y="35"/>
                    <a:pt x="195" y="37"/>
                    <a:pt x="188" y="35"/>
                  </a:cubicBezTo>
                  <a:cubicBezTo>
                    <a:pt x="181" y="33"/>
                    <a:pt x="176" y="28"/>
                    <a:pt x="170" y="24"/>
                  </a:cubicBezTo>
                  <a:cubicBezTo>
                    <a:pt x="163" y="20"/>
                    <a:pt x="154" y="18"/>
                    <a:pt x="146" y="20"/>
                  </a:cubicBezTo>
                  <a:cubicBezTo>
                    <a:pt x="139" y="23"/>
                    <a:pt x="133" y="30"/>
                    <a:pt x="128" y="35"/>
                  </a:cubicBezTo>
                  <a:cubicBezTo>
                    <a:pt x="123" y="39"/>
                    <a:pt x="118" y="46"/>
                    <a:pt x="112" y="48"/>
                  </a:cubicBezTo>
                  <a:cubicBezTo>
                    <a:pt x="108" y="50"/>
                    <a:pt x="103" y="46"/>
                    <a:pt x="100" y="44"/>
                  </a:cubicBezTo>
                  <a:cubicBezTo>
                    <a:pt x="86" y="35"/>
                    <a:pt x="69" y="35"/>
                    <a:pt x="56" y="46"/>
                  </a:cubicBezTo>
                  <a:cubicBezTo>
                    <a:pt x="45" y="56"/>
                    <a:pt x="37" y="74"/>
                    <a:pt x="38" y="90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35" y="146"/>
                    <a:pt x="27" y="146"/>
                    <a:pt x="20" y="149"/>
                  </a:cubicBezTo>
                  <a:cubicBezTo>
                    <a:pt x="6" y="156"/>
                    <a:pt x="2" y="174"/>
                    <a:pt x="1" y="189"/>
                  </a:cubicBezTo>
                  <a:cubicBezTo>
                    <a:pt x="0" y="210"/>
                    <a:pt x="3" y="232"/>
                    <a:pt x="7" y="254"/>
                  </a:cubicBezTo>
                  <a:cubicBezTo>
                    <a:pt x="9" y="271"/>
                    <a:pt x="12" y="288"/>
                    <a:pt x="18" y="304"/>
                  </a:cubicBezTo>
                  <a:cubicBezTo>
                    <a:pt x="23" y="319"/>
                    <a:pt x="31" y="334"/>
                    <a:pt x="43" y="345"/>
                  </a:cubicBezTo>
                  <a:cubicBezTo>
                    <a:pt x="60" y="361"/>
                    <a:pt x="83" y="371"/>
                    <a:pt x="104" y="380"/>
                  </a:cubicBezTo>
                  <a:cubicBezTo>
                    <a:pt x="104" y="380"/>
                    <a:pt x="111" y="446"/>
                    <a:pt x="118" y="532"/>
                  </a:cubicBezTo>
                  <a:cubicBezTo>
                    <a:pt x="128" y="526"/>
                    <a:pt x="140" y="523"/>
                    <a:pt x="150" y="525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rot="766448">
              <a:off x="7774" y="5995"/>
              <a:ext cx="1948" cy="1075"/>
            </a:xfrm>
            <a:custGeom>
              <a:avLst/>
              <a:gdLst>
                <a:gd name="T0" fmla="*/ 582 w 1090"/>
                <a:gd name="T1" fmla="*/ 33 h 601"/>
                <a:gd name="T2" fmla="*/ 467 w 1090"/>
                <a:gd name="T3" fmla="*/ 0 h 601"/>
                <a:gd name="T4" fmla="*/ 452 w 1090"/>
                <a:gd name="T5" fmla="*/ 89 h 601"/>
                <a:gd name="T6" fmla="*/ 419 w 1090"/>
                <a:gd name="T7" fmla="*/ 218 h 601"/>
                <a:gd name="T8" fmla="*/ 378 w 1090"/>
                <a:gd name="T9" fmla="*/ 360 h 601"/>
                <a:gd name="T10" fmla="*/ 82 w 1090"/>
                <a:gd name="T11" fmla="*/ 82 h 601"/>
                <a:gd name="T12" fmla="*/ 80 w 1090"/>
                <a:gd name="T13" fmla="*/ 84 h 601"/>
                <a:gd name="T14" fmla="*/ 0 w 1090"/>
                <a:gd name="T15" fmla="*/ 139 h 601"/>
                <a:gd name="T16" fmla="*/ 163 w 1090"/>
                <a:gd name="T17" fmla="*/ 324 h 601"/>
                <a:gd name="T18" fmla="*/ 359 w 1090"/>
                <a:gd name="T19" fmla="*/ 464 h 601"/>
                <a:gd name="T20" fmla="*/ 581 w 1090"/>
                <a:gd name="T21" fmla="*/ 556 h 601"/>
                <a:gd name="T22" fmla="*/ 818 w 1090"/>
                <a:gd name="T23" fmla="*/ 597 h 601"/>
                <a:gd name="T24" fmla="*/ 1090 w 1090"/>
                <a:gd name="T25" fmla="*/ 576 h 601"/>
                <a:gd name="T26" fmla="*/ 1070 w 1090"/>
                <a:gd name="T27" fmla="*/ 478 h 601"/>
                <a:gd name="T28" fmla="*/ 1066 w 1090"/>
                <a:gd name="T29" fmla="*/ 479 h 601"/>
                <a:gd name="T30" fmla="*/ 1066 w 1090"/>
                <a:gd name="T31" fmla="*/ 478 h 601"/>
                <a:gd name="T32" fmla="*/ 758 w 1090"/>
                <a:gd name="T33" fmla="*/ 491 h 601"/>
                <a:gd name="T34" fmla="*/ 591 w 1090"/>
                <a:gd name="T35" fmla="*/ 455 h 601"/>
                <a:gd name="T36" fmla="*/ 644 w 1090"/>
                <a:gd name="T37" fmla="*/ 187 h 601"/>
                <a:gd name="T38" fmla="*/ 664 w 1090"/>
                <a:gd name="T39" fmla="*/ 28 h 601"/>
                <a:gd name="T40" fmla="*/ 582 w 1090"/>
                <a:gd name="T41" fmla="*/ 33 h 601"/>
                <a:gd name="T42" fmla="*/ 582 w 1090"/>
                <a:gd name="T43" fmla="*/ 3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0" h="601">
                  <a:moveTo>
                    <a:pt x="582" y="33"/>
                  </a:moveTo>
                  <a:cubicBezTo>
                    <a:pt x="506" y="28"/>
                    <a:pt x="476" y="14"/>
                    <a:pt x="467" y="0"/>
                  </a:cubicBezTo>
                  <a:cubicBezTo>
                    <a:pt x="466" y="30"/>
                    <a:pt x="459" y="60"/>
                    <a:pt x="452" y="89"/>
                  </a:cubicBezTo>
                  <a:cubicBezTo>
                    <a:pt x="442" y="133"/>
                    <a:pt x="431" y="176"/>
                    <a:pt x="419" y="218"/>
                  </a:cubicBezTo>
                  <a:cubicBezTo>
                    <a:pt x="406" y="266"/>
                    <a:pt x="392" y="313"/>
                    <a:pt x="378" y="360"/>
                  </a:cubicBezTo>
                  <a:cubicBezTo>
                    <a:pt x="263" y="291"/>
                    <a:pt x="162" y="197"/>
                    <a:pt x="82" y="82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7" y="207"/>
                    <a:pt x="102" y="269"/>
                    <a:pt x="163" y="324"/>
                  </a:cubicBezTo>
                  <a:cubicBezTo>
                    <a:pt x="223" y="378"/>
                    <a:pt x="289" y="425"/>
                    <a:pt x="359" y="464"/>
                  </a:cubicBezTo>
                  <a:cubicBezTo>
                    <a:pt x="429" y="503"/>
                    <a:pt x="504" y="534"/>
                    <a:pt x="581" y="556"/>
                  </a:cubicBezTo>
                  <a:cubicBezTo>
                    <a:pt x="658" y="579"/>
                    <a:pt x="738" y="592"/>
                    <a:pt x="818" y="597"/>
                  </a:cubicBezTo>
                  <a:cubicBezTo>
                    <a:pt x="909" y="601"/>
                    <a:pt x="1001" y="595"/>
                    <a:pt x="1090" y="576"/>
                  </a:cubicBezTo>
                  <a:cubicBezTo>
                    <a:pt x="1070" y="478"/>
                    <a:pt x="1070" y="478"/>
                    <a:pt x="1070" y="478"/>
                  </a:cubicBezTo>
                  <a:cubicBezTo>
                    <a:pt x="1069" y="479"/>
                    <a:pt x="1067" y="479"/>
                    <a:pt x="1066" y="479"/>
                  </a:cubicBezTo>
                  <a:cubicBezTo>
                    <a:pt x="1066" y="478"/>
                    <a:pt x="1066" y="478"/>
                    <a:pt x="1066" y="478"/>
                  </a:cubicBezTo>
                  <a:cubicBezTo>
                    <a:pt x="965" y="499"/>
                    <a:pt x="860" y="503"/>
                    <a:pt x="758" y="491"/>
                  </a:cubicBezTo>
                  <a:cubicBezTo>
                    <a:pt x="701" y="484"/>
                    <a:pt x="645" y="472"/>
                    <a:pt x="591" y="455"/>
                  </a:cubicBezTo>
                  <a:cubicBezTo>
                    <a:pt x="610" y="366"/>
                    <a:pt x="628" y="277"/>
                    <a:pt x="644" y="187"/>
                  </a:cubicBezTo>
                  <a:cubicBezTo>
                    <a:pt x="653" y="135"/>
                    <a:pt x="663" y="81"/>
                    <a:pt x="664" y="28"/>
                  </a:cubicBezTo>
                  <a:cubicBezTo>
                    <a:pt x="632" y="35"/>
                    <a:pt x="601" y="34"/>
                    <a:pt x="582" y="33"/>
                  </a:cubicBezTo>
                  <a:cubicBezTo>
                    <a:pt x="506" y="28"/>
                    <a:pt x="601" y="34"/>
                    <a:pt x="582" y="3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rot="766448">
              <a:off x="8684" y="5425"/>
              <a:ext cx="905" cy="700"/>
            </a:xfrm>
            <a:custGeom>
              <a:avLst/>
              <a:gdLst>
                <a:gd name="T0" fmla="*/ 2147483646 w 507"/>
                <a:gd name="T1" fmla="*/ 2147483646 h 393"/>
                <a:gd name="T2" fmla="*/ 2147483646 w 507"/>
                <a:gd name="T3" fmla="*/ 2147483646 h 393"/>
                <a:gd name="T4" fmla="*/ 2147483646 w 507"/>
                <a:gd name="T5" fmla="*/ 2147483646 h 393"/>
                <a:gd name="T6" fmla="*/ 2147483646 w 507"/>
                <a:gd name="T7" fmla="*/ 2147483646 h 393"/>
                <a:gd name="T8" fmla="*/ 2147483646 w 507"/>
                <a:gd name="T9" fmla="*/ 2147483646 h 393"/>
                <a:gd name="T10" fmla="*/ 2147483646 w 507"/>
                <a:gd name="T11" fmla="*/ 2147483646 h 393"/>
                <a:gd name="T12" fmla="*/ 2147483646 w 507"/>
                <a:gd name="T13" fmla="*/ 2147483646 h 393"/>
                <a:gd name="T14" fmla="*/ 2147483646 w 507"/>
                <a:gd name="T15" fmla="*/ 2147483646 h 393"/>
                <a:gd name="T16" fmla="*/ 2147483646 w 507"/>
                <a:gd name="T17" fmla="*/ 2147483646 h 393"/>
                <a:gd name="T18" fmla="*/ 2147483646 w 507"/>
                <a:gd name="T19" fmla="*/ 2147483646 h 393"/>
                <a:gd name="T20" fmla="*/ 2147483646 w 507"/>
                <a:gd name="T21" fmla="*/ 2147483646 h 393"/>
                <a:gd name="T22" fmla="*/ 2147483646 w 507"/>
                <a:gd name="T23" fmla="*/ 2147483646 h 393"/>
                <a:gd name="T24" fmla="*/ 2147483646 w 507"/>
                <a:gd name="T25" fmla="*/ 2147483646 h 393"/>
                <a:gd name="T26" fmla="*/ 2147483646 w 507"/>
                <a:gd name="T27" fmla="*/ 2147483646 h 393"/>
                <a:gd name="T28" fmla="*/ 2147483646 w 507"/>
                <a:gd name="T29" fmla="*/ 2147483646 h 393"/>
                <a:gd name="T30" fmla="*/ 2147483646 w 507"/>
                <a:gd name="T31" fmla="*/ 2147483646 h 393"/>
                <a:gd name="T32" fmla="*/ 2147483646 w 507"/>
                <a:gd name="T33" fmla="*/ 2147483646 h 393"/>
                <a:gd name="T34" fmla="*/ 2147483646 w 507"/>
                <a:gd name="T35" fmla="*/ 2147483646 h 393"/>
                <a:gd name="T36" fmla="*/ 2147483646 w 507"/>
                <a:gd name="T37" fmla="*/ 2147483646 h 393"/>
                <a:gd name="T38" fmla="*/ 2147483646 w 507"/>
                <a:gd name="T39" fmla="*/ 2147483646 h 393"/>
                <a:gd name="T40" fmla="*/ 2147483646 w 507"/>
                <a:gd name="T41" fmla="*/ 2147483646 h 393"/>
                <a:gd name="T42" fmla="*/ 2147483646 w 507"/>
                <a:gd name="T43" fmla="*/ 2147483646 h 393"/>
                <a:gd name="T44" fmla="*/ 2147483646 w 507"/>
                <a:gd name="T45" fmla="*/ 2147483646 h 393"/>
                <a:gd name="T46" fmla="*/ 2147483646 w 507"/>
                <a:gd name="T47" fmla="*/ 2147483646 h 393"/>
                <a:gd name="T48" fmla="*/ 2147483646 w 507"/>
                <a:gd name="T49" fmla="*/ 2147483646 h 393"/>
                <a:gd name="T50" fmla="*/ 2147483646 w 507"/>
                <a:gd name="T51" fmla="*/ 2147483646 h 393"/>
                <a:gd name="T52" fmla="*/ 2147483646 w 507"/>
                <a:gd name="T53" fmla="*/ 2147483646 h 393"/>
                <a:gd name="T54" fmla="*/ 2147483646 w 507"/>
                <a:gd name="T55" fmla="*/ 2147483646 h 393"/>
                <a:gd name="T56" fmla="*/ 2147483646 w 507"/>
                <a:gd name="T57" fmla="*/ 2147483646 h 393"/>
                <a:gd name="T58" fmla="*/ 2147483646 w 507"/>
                <a:gd name="T59" fmla="*/ 2147483646 h 393"/>
                <a:gd name="T60" fmla="*/ 2147483646 w 507"/>
                <a:gd name="T61" fmla="*/ 2147483646 h 393"/>
                <a:gd name="T62" fmla="*/ 2147483646 w 507"/>
                <a:gd name="T63" fmla="*/ 2147483646 h 393"/>
                <a:gd name="T64" fmla="*/ 2147483646 w 507"/>
                <a:gd name="T65" fmla="*/ 2147483646 h 393"/>
                <a:gd name="T66" fmla="*/ 2147483646 w 507"/>
                <a:gd name="T67" fmla="*/ 2147483646 h 393"/>
                <a:gd name="T68" fmla="*/ 2147483646 w 507"/>
                <a:gd name="T69" fmla="*/ 2147483646 h 393"/>
                <a:gd name="T70" fmla="*/ 2147483646 w 507"/>
                <a:gd name="T71" fmla="*/ 2147483646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7" h="393">
                  <a:moveTo>
                    <a:pt x="462" y="244"/>
                  </a:moveTo>
                  <a:cubicBezTo>
                    <a:pt x="483" y="202"/>
                    <a:pt x="483" y="202"/>
                    <a:pt x="483" y="202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433" y="144"/>
                    <a:pt x="379" y="138"/>
                    <a:pt x="379" y="138"/>
                  </a:cubicBezTo>
                  <a:cubicBezTo>
                    <a:pt x="371" y="87"/>
                    <a:pt x="331" y="41"/>
                    <a:pt x="276" y="33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3" y="0"/>
                    <a:pt x="30" y="14"/>
                    <a:pt x="21" y="32"/>
                  </a:cubicBezTo>
                  <a:cubicBezTo>
                    <a:pt x="17" y="40"/>
                    <a:pt x="17" y="47"/>
                    <a:pt x="21" y="56"/>
                  </a:cubicBezTo>
                  <a:cubicBezTo>
                    <a:pt x="24" y="63"/>
                    <a:pt x="30" y="69"/>
                    <a:pt x="33" y="76"/>
                  </a:cubicBezTo>
                  <a:cubicBezTo>
                    <a:pt x="36" y="81"/>
                    <a:pt x="35" y="84"/>
                    <a:pt x="31" y="89"/>
                  </a:cubicBezTo>
                  <a:cubicBezTo>
                    <a:pt x="26" y="95"/>
                    <a:pt x="21" y="100"/>
                    <a:pt x="17" y="106"/>
                  </a:cubicBezTo>
                  <a:cubicBezTo>
                    <a:pt x="13" y="114"/>
                    <a:pt x="9" y="123"/>
                    <a:pt x="12" y="131"/>
                  </a:cubicBezTo>
                  <a:cubicBezTo>
                    <a:pt x="14" y="139"/>
                    <a:pt x="20" y="145"/>
                    <a:pt x="24" y="152"/>
                  </a:cubicBezTo>
                  <a:cubicBezTo>
                    <a:pt x="28" y="158"/>
                    <a:pt x="29" y="164"/>
                    <a:pt x="25" y="171"/>
                  </a:cubicBezTo>
                  <a:cubicBezTo>
                    <a:pt x="22" y="176"/>
                    <a:pt x="16" y="181"/>
                    <a:pt x="11" y="186"/>
                  </a:cubicBezTo>
                  <a:cubicBezTo>
                    <a:pt x="6" y="192"/>
                    <a:pt x="2" y="199"/>
                    <a:pt x="2" y="207"/>
                  </a:cubicBezTo>
                  <a:cubicBezTo>
                    <a:pt x="3" y="215"/>
                    <a:pt x="8" y="222"/>
                    <a:pt x="12" y="229"/>
                  </a:cubicBezTo>
                  <a:cubicBezTo>
                    <a:pt x="16" y="234"/>
                    <a:pt x="21" y="240"/>
                    <a:pt x="22" y="246"/>
                  </a:cubicBezTo>
                  <a:cubicBezTo>
                    <a:pt x="23" y="251"/>
                    <a:pt x="19" y="255"/>
                    <a:pt x="16" y="258"/>
                  </a:cubicBezTo>
                  <a:cubicBezTo>
                    <a:pt x="4" y="270"/>
                    <a:pt x="0" y="287"/>
                    <a:pt x="9" y="302"/>
                  </a:cubicBezTo>
                  <a:cubicBezTo>
                    <a:pt x="16" y="315"/>
                    <a:pt x="32" y="326"/>
                    <a:pt x="48" y="329"/>
                  </a:cubicBezTo>
                  <a:cubicBezTo>
                    <a:pt x="58" y="330"/>
                    <a:pt x="58" y="330"/>
                    <a:pt x="58" y="330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5" y="338"/>
                    <a:pt x="52" y="349"/>
                    <a:pt x="58" y="358"/>
                  </a:cubicBezTo>
                  <a:cubicBezTo>
                    <a:pt x="59" y="361"/>
                    <a:pt x="62" y="363"/>
                    <a:pt x="64" y="365"/>
                  </a:cubicBezTo>
                  <a:cubicBezTo>
                    <a:pt x="72" y="372"/>
                    <a:pt x="82" y="376"/>
                    <a:pt x="92" y="379"/>
                  </a:cubicBezTo>
                  <a:cubicBezTo>
                    <a:pt x="108" y="384"/>
                    <a:pt x="126" y="387"/>
                    <a:pt x="143" y="389"/>
                  </a:cubicBezTo>
                  <a:cubicBezTo>
                    <a:pt x="164" y="391"/>
                    <a:pt x="186" y="393"/>
                    <a:pt x="207" y="392"/>
                  </a:cubicBezTo>
                  <a:cubicBezTo>
                    <a:pt x="234" y="391"/>
                    <a:pt x="261" y="386"/>
                    <a:pt x="286" y="375"/>
                  </a:cubicBezTo>
                  <a:cubicBezTo>
                    <a:pt x="310" y="364"/>
                    <a:pt x="330" y="346"/>
                    <a:pt x="345" y="324"/>
                  </a:cubicBezTo>
                  <a:cubicBezTo>
                    <a:pt x="345" y="324"/>
                    <a:pt x="377" y="328"/>
                    <a:pt x="424" y="334"/>
                  </a:cubicBezTo>
                  <a:cubicBezTo>
                    <a:pt x="424" y="326"/>
                    <a:pt x="425" y="319"/>
                    <a:pt x="428" y="313"/>
                  </a:cubicBezTo>
                  <a:lnTo>
                    <a:pt x="462" y="24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rot="766448">
              <a:off x="10507" y="3947"/>
              <a:ext cx="1175" cy="1650"/>
            </a:xfrm>
            <a:custGeom>
              <a:avLst/>
              <a:gdLst>
                <a:gd name="T0" fmla="*/ 2147483646 w 657"/>
                <a:gd name="T1" fmla="*/ 2147483646 h 923"/>
                <a:gd name="T2" fmla="*/ 2147483646 w 657"/>
                <a:gd name="T3" fmla="*/ 2147483646 h 923"/>
                <a:gd name="T4" fmla="*/ 2147483646 w 657"/>
                <a:gd name="T5" fmla="*/ 2147483646 h 923"/>
                <a:gd name="T6" fmla="*/ 2147483646 w 657"/>
                <a:gd name="T7" fmla="*/ 2147483646 h 923"/>
                <a:gd name="T8" fmla="*/ 2147483646 w 657"/>
                <a:gd name="T9" fmla="*/ 2147483646 h 923"/>
                <a:gd name="T10" fmla="*/ 2147483646 w 657"/>
                <a:gd name="T11" fmla="*/ 2147483646 h 923"/>
                <a:gd name="T12" fmla="*/ 2147483646 w 657"/>
                <a:gd name="T13" fmla="*/ 2147483646 h 923"/>
                <a:gd name="T14" fmla="*/ 2147483646 w 657"/>
                <a:gd name="T15" fmla="*/ 2147483646 h 923"/>
                <a:gd name="T16" fmla="*/ 2147483646 w 657"/>
                <a:gd name="T17" fmla="*/ 2147483646 h 923"/>
                <a:gd name="T18" fmla="*/ 2147483646 w 657"/>
                <a:gd name="T19" fmla="*/ 2147483646 h 923"/>
                <a:gd name="T20" fmla="*/ 2147483646 w 657"/>
                <a:gd name="T21" fmla="*/ 2147483646 h 923"/>
                <a:gd name="T22" fmla="*/ 2147483646 w 657"/>
                <a:gd name="T23" fmla="*/ 2147483646 h 923"/>
                <a:gd name="T24" fmla="*/ 2147483646 w 657"/>
                <a:gd name="T25" fmla="*/ 0 h 923"/>
                <a:gd name="T26" fmla="*/ 2147483646 w 657"/>
                <a:gd name="T27" fmla="*/ 2147483646 h 923"/>
                <a:gd name="T28" fmla="*/ 2147483646 w 657"/>
                <a:gd name="T29" fmla="*/ 2147483646 h 923"/>
                <a:gd name="T30" fmla="*/ 2147483646 w 657"/>
                <a:gd name="T31" fmla="*/ 2147483646 h 923"/>
                <a:gd name="T32" fmla="*/ 2147483646 w 657"/>
                <a:gd name="T33" fmla="*/ 2147483646 h 923"/>
                <a:gd name="T34" fmla="*/ 0 w 657"/>
                <a:gd name="T35" fmla="*/ 2147483646 h 923"/>
                <a:gd name="T36" fmla="*/ 2147483646 w 657"/>
                <a:gd name="T37" fmla="*/ 2147483646 h 923"/>
                <a:gd name="T38" fmla="*/ 2147483646 w 657"/>
                <a:gd name="T39" fmla="*/ 2147483646 h 9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57" h="923">
                  <a:moveTo>
                    <a:pt x="114" y="720"/>
                  </a:moveTo>
                  <a:cubicBezTo>
                    <a:pt x="143" y="747"/>
                    <a:pt x="155" y="768"/>
                    <a:pt x="158" y="783"/>
                  </a:cubicBezTo>
                  <a:cubicBezTo>
                    <a:pt x="167" y="769"/>
                    <a:pt x="176" y="755"/>
                    <a:pt x="186" y="742"/>
                  </a:cubicBezTo>
                  <a:cubicBezTo>
                    <a:pt x="195" y="730"/>
                    <a:pt x="205" y="719"/>
                    <a:pt x="216" y="707"/>
                  </a:cubicBezTo>
                  <a:cubicBezTo>
                    <a:pt x="243" y="677"/>
                    <a:pt x="273" y="647"/>
                    <a:pt x="302" y="617"/>
                  </a:cubicBezTo>
                  <a:cubicBezTo>
                    <a:pt x="347" y="572"/>
                    <a:pt x="394" y="528"/>
                    <a:pt x="440" y="484"/>
                  </a:cubicBezTo>
                  <a:cubicBezTo>
                    <a:pt x="486" y="568"/>
                    <a:pt x="520" y="660"/>
                    <a:pt x="539" y="755"/>
                  </a:cubicBezTo>
                  <a:cubicBezTo>
                    <a:pt x="550" y="810"/>
                    <a:pt x="556" y="866"/>
                    <a:pt x="557" y="923"/>
                  </a:cubicBezTo>
                  <a:cubicBezTo>
                    <a:pt x="657" y="920"/>
                    <a:pt x="657" y="920"/>
                    <a:pt x="657" y="920"/>
                  </a:cubicBezTo>
                  <a:cubicBezTo>
                    <a:pt x="655" y="819"/>
                    <a:pt x="638" y="719"/>
                    <a:pt x="608" y="622"/>
                  </a:cubicBezTo>
                  <a:cubicBezTo>
                    <a:pt x="579" y="531"/>
                    <a:pt x="538" y="444"/>
                    <a:pt x="486" y="364"/>
                  </a:cubicBezTo>
                  <a:cubicBezTo>
                    <a:pt x="434" y="285"/>
                    <a:pt x="372" y="212"/>
                    <a:pt x="301" y="149"/>
                  </a:cubicBezTo>
                  <a:cubicBezTo>
                    <a:pt x="235" y="91"/>
                    <a:pt x="162" y="40"/>
                    <a:pt x="84" y="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139" y="141"/>
                    <a:pt x="229" y="211"/>
                    <a:pt x="304" y="293"/>
                  </a:cubicBezTo>
                  <a:cubicBezTo>
                    <a:pt x="245" y="359"/>
                    <a:pt x="185" y="426"/>
                    <a:pt x="127" y="494"/>
                  </a:cubicBezTo>
                  <a:cubicBezTo>
                    <a:pt x="85" y="543"/>
                    <a:pt x="42" y="593"/>
                    <a:pt x="10" y="649"/>
                  </a:cubicBezTo>
                  <a:cubicBezTo>
                    <a:pt x="6" y="655"/>
                    <a:pt x="3" y="661"/>
                    <a:pt x="0" y="667"/>
                  </a:cubicBezTo>
                  <a:cubicBezTo>
                    <a:pt x="51" y="671"/>
                    <a:pt x="94" y="701"/>
                    <a:pt x="114" y="720"/>
                  </a:cubicBezTo>
                  <a:cubicBezTo>
                    <a:pt x="143" y="747"/>
                    <a:pt x="94" y="701"/>
                    <a:pt x="114" y="72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rot="766448">
              <a:off x="9414" y="5504"/>
              <a:ext cx="798" cy="983"/>
            </a:xfrm>
            <a:custGeom>
              <a:avLst/>
              <a:gdLst>
                <a:gd name="T0" fmla="*/ 2147483646 w 446"/>
                <a:gd name="T1" fmla="*/ 2147483646 h 551"/>
                <a:gd name="T2" fmla="*/ 2147483646 w 446"/>
                <a:gd name="T3" fmla="*/ 2147483646 h 551"/>
                <a:gd name="T4" fmla="*/ 2147483646 w 446"/>
                <a:gd name="T5" fmla="*/ 2147483646 h 551"/>
                <a:gd name="T6" fmla="*/ 2147483646 w 446"/>
                <a:gd name="T7" fmla="*/ 2147483646 h 551"/>
                <a:gd name="T8" fmla="*/ 2147483646 w 446"/>
                <a:gd name="T9" fmla="*/ 2147483646 h 551"/>
                <a:gd name="T10" fmla="*/ 2147483646 w 446"/>
                <a:gd name="T11" fmla="*/ 2147483646 h 551"/>
                <a:gd name="T12" fmla="*/ 2147483646 w 446"/>
                <a:gd name="T13" fmla="*/ 2147483646 h 551"/>
                <a:gd name="T14" fmla="*/ 2147483646 w 446"/>
                <a:gd name="T15" fmla="*/ 0 h 551"/>
                <a:gd name="T16" fmla="*/ 2147483646 w 446"/>
                <a:gd name="T17" fmla="*/ 2147483646 h 551"/>
                <a:gd name="T18" fmla="*/ 2147483646 w 446"/>
                <a:gd name="T19" fmla="*/ 2147483646 h 551"/>
                <a:gd name="T20" fmla="*/ 2147483646 w 446"/>
                <a:gd name="T21" fmla="*/ 2147483646 h 551"/>
                <a:gd name="T22" fmla="*/ 2147483646 w 446"/>
                <a:gd name="T23" fmla="*/ 2147483646 h 551"/>
                <a:gd name="T24" fmla="*/ 2147483646 w 446"/>
                <a:gd name="T25" fmla="*/ 2147483646 h 551"/>
                <a:gd name="T26" fmla="*/ 2147483646 w 446"/>
                <a:gd name="T27" fmla="*/ 2147483646 h 551"/>
                <a:gd name="T28" fmla="*/ 2147483646 w 446"/>
                <a:gd name="T29" fmla="*/ 2147483646 h 551"/>
                <a:gd name="T30" fmla="*/ 2147483646 w 446"/>
                <a:gd name="T31" fmla="*/ 2147483646 h 551"/>
                <a:gd name="T32" fmla="*/ 2147483646 w 446"/>
                <a:gd name="T33" fmla="*/ 2147483646 h 551"/>
                <a:gd name="T34" fmla="*/ 2147483646 w 446"/>
                <a:gd name="T35" fmla="*/ 2147483646 h 551"/>
                <a:gd name="T36" fmla="*/ 2147483646 w 446"/>
                <a:gd name="T37" fmla="*/ 2147483646 h 551"/>
                <a:gd name="T38" fmla="*/ 2147483646 w 446"/>
                <a:gd name="T39" fmla="*/ 2147483646 h 551"/>
                <a:gd name="T40" fmla="*/ 2147483646 w 446"/>
                <a:gd name="T41" fmla="*/ 2147483646 h 551"/>
                <a:gd name="T42" fmla="*/ 2147483646 w 446"/>
                <a:gd name="T43" fmla="*/ 2147483646 h 551"/>
                <a:gd name="T44" fmla="*/ 2147483646 w 446"/>
                <a:gd name="T45" fmla="*/ 2147483646 h 551"/>
                <a:gd name="T46" fmla="*/ 2147483646 w 446"/>
                <a:gd name="T47" fmla="*/ 2147483646 h 551"/>
                <a:gd name="T48" fmla="*/ 2147483646 w 446"/>
                <a:gd name="T49" fmla="*/ 2147483646 h 551"/>
                <a:gd name="T50" fmla="*/ 2147483646 w 446"/>
                <a:gd name="T51" fmla="*/ 2147483646 h 551"/>
                <a:gd name="T52" fmla="*/ 2147483646 w 446"/>
                <a:gd name="T53" fmla="*/ 2147483646 h 551"/>
                <a:gd name="T54" fmla="*/ 2147483646 w 446"/>
                <a:gd name="T55" fmla="*/ 2147483646 h 551"/>
                <a:gd name="T56" fmla="*/ 2147483646 w 446"/>
                <a:gd name="T57" fmla="*/ 2147483646 h 551"/>
                <a:gd name="T58" fmla="*/ 2147483646 w 446"/>
                <a:gd name="T59" fmla="*/ 2147483646 h 551"/>
                <a:gd name="T60" fmla="*/ 2147483646 w 446"/>
                <a:gd name="T61" fmla="*/ 2147483646 h 551"/>
                <a:gd name="T62" fmla="*/ 2147483646 w 446"/>
                <a:gd name="T63" fmla="*/ 2147483646 h 551"/>
                <a:gd name="T64" fmla="*/ 2147483646 w 446"/>
                <a:gd name="T65" fmla="*/ 2147483646 h 551"/>
                <a:gd name="T66" fmla="*/ 2147483646 w 446"/>
                <a:gd name="T67" fmla="*/ 2147483646 h 5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551">
                  <a:moveTo>
                    <a:pt x="409" y="418"/>
                  </a:moveTo>
                  <a:cubicBezTo>
                    <a:pt x="416" y="390"/>
                    <a:pt x="425" y="362"/>
                    <a:pt x="427" y="333"/>
                  </a:cubicBezTo>
                  <a:cubicBezTo>
                    <a:pt x="430" y="297"/>
                    <a:pt x="421" y="262"/>
                    <a:pt x="399" y="233"/>
                  </a:cubicBezTo>
                  <a:cubicBezTo>
                    <a:pt x="399" y="233"/>
                    <a:pt x="418" y="190"/>
                    <a:pt x="446" y="130"/>
                  </a:cubicBezTo>
                  <a:cubicBezTo>
                    <a:pt x="439" y="128"/>
                    <a:pt x="433" y="125"/>
                    <a:pt x="428" y="120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60" y="81"/>
                    <a:pt x="232" y="143"/>
                    <a:pt x="232" y="143"/>
                  </a:cubicBezTo>
                  <a:cubicBezTo>
                    <a:pt x="181" y="135"/>
                    <a:pt x="125" y="159"/>
                    <a:pt x="100" y="208"/>
                  </a:cubicBezTo>
                  <a:cubicBezTo>
                    <a:pt x="88" y="233"/>
                    <a:pt x="88" y="233"/>
                    <a:pt x="88" y="233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0" y="410"/>
                    <a:pt x="6" y="435"/>
                    <a:pt x="19" y="449"/>
                  </a:cubicBezTo>
                  <a:cubicBezTo>
                    <a:pt x="25" y="455"/>
                    <a:pt x="32" y="460"/>
                    <a:pt x="40" y="459"/>
                  </a:cubicBezTo>
                  <a:cubicBezTo>
                    <a:pt x="48" y="459"/>
                    <a:pt x="56" y="455"/>
                    <a:pt x="64" y="454"/>
                  </a:cubicBezTo>
                  <a:cubicBezTo>
                    <a:pt x="69" y="452"/>
                    <a:pt x="73" y="452"/>
                    <a:pt x="77" y="457"/>
                  </a:cubicBezTo>
                  <a:cubicBezTo>
                    <a:pt x="81" y="463"/>
                    <a:pt x="84" y="469"/>
                    <a:pt x="88" y="475"/>
                  </a:cubicBezTo>
                  <a:cubicBezTo>
                    <a:pt x="93" y="482"/>
                    <a:pt x="100" y="489"/>
                    <a:pt x="109" y="490"/>
                  </a:cubicBezTo>
                  <a:cubicBezTo>
                    <a:pt x="118" y="492"/>
                    <a:pt x="126" y="488"/>
                    <a:pt x="134" y="486"/>
                  </a:cubicBezTo>
                  <a:cubicBezTo>
                    <a:pt x="142" y="484"/>
                    <a:pt x="149" y="484"/>
                    <a:pt x="154" y="490"/>
                  </a:cubicBezTo>
                  <a:cubicBezTo>
                    <a:pt x="159" y="496"/>
                    <a:pt x="161" y="503"/>
                    <a:pt x="165" y="509"/>
                  </a:cubicBezTo>
                  <a:cubicBezTo>
                    <a:pt x="169" y="516"/>
                    <a:pt x="175" y="522"/>
                    <a:pt x="183" y="523"/>
                  </a:cubicBezTo>
                  <a:cubicBezTo>
                    <a:pt x="191" y="524"/>
                    <a:pt x="199" y="522"/>
                    <a:pt x="207" y="520"/>
                  </a:cubicBezTo>
                  <a:cubicBezTo>
                    <a:pt x="213" y="518"/>
                    <a:pt x="220" y="515"/>
                    <a:pt x="226" y="516"/>
                  </a:cubicBezTo>
                  <a:cubicBezTo>
                    <a:pt x="231" y="518"/>
                    <a:pt x="233" y="524"/>
                    <a:pt x="235" y="528"/>
                  </a:cubicBezTo>
                  <a:cubicBezTo>
                    <a:pt x="245" y="545"/>
                    <a:pt x="264" y="551"/>
                    <a:pt x="281" y="544"/>
                  </a:cubicBezTo>
                  <a:cubicBezTo>
                    <a:pt x="293" y="539"/>
                    <a:pt x="305" y="529"/>
                    <a:pt x="311" y="517"/>
                  </a:cubicBezTo>
                  <a:cubicBezTo>
                    <a:pt x="338" y="463"/>
                    <a:pt x="338" y="463"/>
                    <a:pt x="338" y="463"/>
                  </a:cubicBezTo>
                  <a:cubicBezTo>
                    <a:pt x="341" y="470"/>
                    <a:pt x="351" y="474"/>
                    <a:pt x="358" y="474"/>
                  </a:cubicBezTo>
                  <a:cubicBezTo>
                    <a:pt x="368" y="474"/>
                    <a:pt x="377" y="470"/>
                    <a:pt x="384" y="465"/>
                  </a:cubicBezTo>
                  <a:cubicBezTo>
                    <a:pt x="398" y="453"/>
                    <a:pt x="405" y="435"/>
                    <a:pt x="409" y="418"/>
                  </a:cubicBezTo>
                  <a:cubicBezTo>
                    <a:pt x="416" y="389"/>
                    <a:pt x="402" y="447"/>
                    <a:pt x="409" y="418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 rot="766448">
              <a:off x="9844" y="5645"/>
              <a:ext cx="1445" cy="1748"/>
            </a:xfrm>
            <a:custGeom>
              <a:avLst/>
              <a:gdLst>
                <a:gd name="T0" fmla="*/ 2147483646 w 810"/>
                <a:gd name="T1" fmla="*/ 0 h 980"/>
                <a:gd name="T2" fmla="*/ 2147483646 w 810"/>
                <a:gd name="T3" fmla="*/ 0 h 980"/>
                <a:gd name="T4" fmla="*/ 2147483646 w 810"/>
                <a:gd name="T5" fmla="*/ 0 h 980"/>
                <a:gd name="T6" fmla="*/ 2147483646 w 810"/>
                <a:gd name="T7" fmla="*/ 2147483646 h 980"/>
                <a:gd name="T8" fmla="*/ 2147483646 w 810"/>
                <a:gd name="T9" fmla="*/ 2147483646 h 980"/>
                <a:gd name="T10" fmla="*/ 2147483646 w 810"/>
                <a:gd name="T11" fmla="*/ 2147483646 h 980"/>
                <a:gd name="T12" fmla="*/ 2147483646 w 810"/>
                <a:gd name="T13" fmla="*/ 2147483646 h 980"/>
                <a:gd name="T14" fmla="*/ 2147483646 w 810"/>
                <a:gd name="T15" fmla="*/ 2147483646 h 980"/>
                <a:gd name="T16" fmla="*/ 2147483646 w 810"/>
                <a:gd name="T17" fmla="*/ 2147483646 h 980"/>
                <a:gd name="T18" fmla="*/ 2147483646 w 810"/>
                <a:gd name="T19" fmla="*/ 2147483646 h 980"/>
                <a:gd name="T20" fmla="*/ 2147483646 w 810"/>
                <a:gd name="T21" fmla="*/ 2147483646 h 980"/>
                <a:gd name="T22" fmla="*/ 2147483646 w 810"/>
                <a:gd name="T23" fmla="*/ 2147483646 h 980"/>
                <a:gd name="T24" fmla="*/ 2147483646 w 810"/>
                <a:gd name="T25" fmla="*/ 2147483646 h 980"/>
                <a:gd name="T26" fmla="*/ 0 w 810"/>
                <a:gd name="T27" fmla="*/ 2147483646 h 980"/>
                <a:gd name="T28" fmla="*/ 2147483646 w 810"/>
                <a:gd name="T29" fmla="*/ 2147483646 h 980"/>
                <a:gd name="T30" fmla="*/ 2147483646 w 810"/>
                <a:gd name="T31" fmla="*/ 2147483646 h 980"/>
                <a:gd name="T32" fmla="*/ 2147483646 w 810"/>
                <a:gd name="T33" fmla="*/ 2147483646 h 980"/>
                <a:gd name="T34" fmla="*/ 2147483646 w 810"/>
                <a:gd name="T35" fmla="*/ 2147483646 h 980"/>
                <a:gd name="T36" fmla="*/ 2147483646 w 810"/>
                <a:gd name="T37" fmla="*/ 2147483646 h 980"/>
                <a:gd name="T38" fmla="*/ 2147483646 w 810"/>
                <a:gd name="T39" fmla="*/ 2147483646 h 980"/>
                <a:gd name="T40" fmla="*/ 2147483646 w 810"/>
                <a:gd name="T41" fmla="*/ 2147483646 h 980"/>
                <a:gd name="T42" fmla="*/ 2147483646 w 810"/>
                <a:gd name="T43" fmla="*/ 2147483646 h 980"/>
                <a:gd name="T44" fmla="*/ 2147483646 w 810"/>
                <a:gd name="T45" fmla="*/ 0 h 9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10" h="980"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  <a:cubicBezTo>
                    <a:pt x="706" y="0"/>
                    <a:pt x="706" y="0"/>
                    <a:pt x="706" y="0"/>
                  </a:cubicBezTo>
                  <a:cubicBezTo>
                    <a:pt x="699" y="149"/>
                    <a:pt x="652" y="298"/>
                    <a:pt x="572" y="432"/>
                  </a:cubicBezTo>
                  <a:cubicBezTo>
                    <a:pt x="488" y="395"/>
                    <a:pt x="403" y="358"/>
                    <a:pt x="318" y="324"/>
                  </a:cubicBezTo>
                  <a:cubicBezTo>
                    <a:pt x="288" y="311"/>
                    <a:pt x="257" y="299"/>
                    <a:pt x="226" y="289"/>
                  </a:cubicBezTo>
                  <a:cubicBezTo>
                    <a:pt x="191" y="278"/>
                    <a:pt x="155" y="272"/>
                    <a:pt x="120" y="266"/>
                  </a:cubicBezTo>
                  <a:cubicBezTo>
                    <a:pt x="130" y="304"/>
                    <a:pt x="123" y="343"/>
                    <a:pt x="113" y="380"/>
                  </a:cubicBezTo>
                  <a:cubicBezTo>
                    <a:pt x="105" y="406"/>
                    <a:pt x="100" y="440"/>
                    <a:pt x="74" y="454"/>
                  </a:cubicBezTo>
                  <a:cubicBezTo>
                    <a:pt x="93" y="458"/>
                    <a:pt x="112" y="463"/>
                    <a:pt x="131" y="469"/>
                  </a:cubicBezTo>
                  <a:cubicBezTo>
                    <a:pt x="145" y="474"/>
                    <a:pt x="158" y="479"/>
                    <a:pt x="171" y="485"/>
                  </a:cubicBezTo>
                  <a:cubicBezTo>
                    <a:pt x="209" y="501"/>
                    <a:pt x="246" y="519"/>
                    <a:pt x="282" y="538"/>
                  </a:cubicBezTo>
                  <a:cubicBezTo>
                    <a:pt x="332" y="563"/>
                    <a:pt x="382" y="590"/>
                    <a:pt x="431" y="616"/>
                  </a:cubicBezTo>
                  <a:cubicBezTo>
                    <a:pt x="312" y="741"/>
                    <a:pt x="161" y="834"/>
                    <a:pt x="0" y="884"/>
                  </a:cubicBezTo>
                  <a:cubicBezTo>
                    <a:pt x="30" y="980"/>
                    <a:pt x="30" y="980"/>
                    <a:pt x="30" y="980"/>
                  </a:cubicBezTo>
                  <a:cubicBezTo>
                    <a:pt x="31" y="980"/>
                    <a:pt x="32" y="979"/>
                    <a:pt x="33" y="979"/>
                  </a:cubicBezTo>
                  <a:cubicBezTo>
                    <a:pt x="34" y="980"/>
                    <a:pt x="34" y="980"/>
                    <a:pt x="34" y="980"/>
                  </a:cubicBezTo>
                  <a:cubicBezTo>
                    <a:pt x="118" y="954"/>
                    <a:pt x="200" y="917"/>
                    <a:pt x="276" y="871"/>
                  </a:cubicBezTo>
                  <a:cubicBezTo>
                    <a:pt x="350" y="826"/>
                    <a:pt x="420" y="773"/>
                    <a:pt x="482" y="712"/>
                  </a:cubicBezTo>
                  <a:cubicBezTo>
                    <a:pt x="550" y="646"/>
                    <a:pt x="609" y="571"/>
                    <a:pt x="659" y="490"/>
                  </a:cubicBezTo>
                  <a:cubicBezTo>
                    <a:pt x="708" y="409"/>
                    <a:pt x="746" y="321"/>
                    <a:pt x="772" y="230"/>
                  </a:cubicBezTo>
                  <a:cubicBezTo>
                    <a:pt x="793" y="157"/>
                    <a:pt x="806" y="81"/>
                    <a:pt x="810" y="5"/>
                  </a:cubicBezTo>
                  <a:lnTo>
                    <a:pt x="710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</p:grpSp>
      <p:sp>
        <p:nvSpPr>
          <p:cNvPr id="13314" name="矩形 13313"/>
          <p:cNvSpPr/>
          <p:nvPr/>
        </p:nvSpPr>
        <p:spPr>
          <a:xfrm>
            <a:off x="1283257" y="246570"/>
            <a:ext cx="1420582" cy="584775"/>
          </a:xfrm>
          <a:prstGeom prst="rect">
            <a:avLst/>
          </a:prstGeom>
          <a:solidFill>
            <a:srgbClr val="FFFFFF"/>
          </a:solidFill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汉鼎繁颜体" pitchFamily="1" charset="-122"/>
                <a:ea typeface="汉鼎繁颜体" pitchFamily="1" charset="-122"/>
              </a:rPr>
              <a:t>练习三</a:t>
            </a:r>
            <a:endParaRPr lang="en-US" altLang="zh-CN" sz="3200" b="1">
              <a:solidFill>
                <a:srgbClr val="0000FF"/>
              </a:solidFill>
              <a:latin typeface="汉鼎繁颜体" pitchFamily="1" charset="-122"/>
              <a:ea typeface="汉鼎繁颜体" pitchFamily="1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16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215152" cy="162020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3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848" y="5237797"/>
            <a:ext cx="1215152" cy="16202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95736" y="730886"/>
            <a:ext cx="3807107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6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作    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51134" y="2376170"/>
            <a:ext cx="655605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阅读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步步高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一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轮资料 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P69——70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相关知识点</a:t>
            </a:r>
            <a:endParaRPr lang="en-US" altLang="zh-CN" sz="40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6668" y="-9525"/>
            <a:ext cx="1241822" cy="321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99647" y="-9525"/>
            <a:ext cx="2470547" cy="16129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474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2648" y="277814"/>
            <a:ext cx="8698706" cy="6303963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方正清刻本悦宋简体" pitchFamily="2" charset="-122"/>
              <a:cs typeface="+mn-cs"/>
            </a:endParaRPr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668" y="-9525"/>
            <a:ext cx="1241822" cy="321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9647" y="-9525"/>
            <a:ext cx="2470547" cy="161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2567700" y="2376749"/>
            <a:ext cx="5172651" cy="9787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漫画与</a:t>
            </a:r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文字转换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76002" y="4152102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第二课时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294757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-87154" y="-217170"/>
            <a:ext cx="9452610" cy="70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8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/>
          <p:nvPr/>
        </p:nvGrpSpPr>
        <p:grpSpPr>
          <a:xfrm>
            <a:off x="86917" y="93663"/>
            <a:ext cx="1012031" cy="1346200"/>
            <a:chOff x="7724" y="3377"/>
            <a:chExt cx="3958" cy="4016"/>
          </a:xfrm>
        </p:grpSpPr>
        <p:sp>
          <p:nvSpPr>
            <p:cNvPr id="61" name="AutoShape 61"/>
            <p:cNvSpPr>
              <a:spLocks noChangeAspect="1" noChangeArrowheads="1" noTextEdit="1"/>
            </p:cNvSpPr>
            <p:nvPr/>
          </p:nvSpPr>
          <p:spPr bwMode="auto">
            <a:xfrm rot="766448">
              <a:off x="7724" y="3422"/>
              <a:ext cx="3810" cy="3811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2" name="Freeform 63"/>
            <p:cNvSpPr/>
            <p:nvPr/>
          </p:nvSpPr>
          <p:spPr bwMode="auto">
            <a:xfrm rot="766448">
              <a:off x="8529" y="3377"/>
              <a:ext cx="2140" cy="1098"/>
            </a:xfrm>
            <a:custGeom>
              <a:avLst/>
              <a:gdLst>
                <a:gd name="T0" fmla="*/ 2147483646 w 1198"/>
                <a:gd name="T1" fmla="*/ 2147483646 h 615"/>
                <a:gd name="T2" fmla="*/ 2147483646 w 1198"/>
                <a:gd name="T3" fmla="*/ 2147483646 h 615"/>
                <a:gd name="T4" fmla="*/ 2147483646 w 1198"/>
                <a:gd name="T5" fmla="*/ 2147483646 h 615"/>
                <a:gd name="T6" fmla="*/ 2147483646 w 1198"/>
                <a:gd name="T7" fmla="*/ 2147483646 h 615"/>
                <a:gd name="T8" fmla="*/ 2147483646 w 1198"/>
                <a:gd name="T9" fmla="*/ 2147483646 h 615"/>
                <a:gd name="T10" fmla="*/ 2147483646 w 1198"/>
                <a:gd name="T11" fmla="*/ 2147483646 h 615"/>
                <a:gd name="T12" fmla="*/ 2147483646 w 1198"/>
                <a:gd name="T13" fmla="*/ 2147483646 h 615"/>
                <a:gd name="T14" fmla="*/ 2147483646 w 1198"/>
                <a:gd name="T15" fmla="*/ 2147483646 h 615"/>
                <a:gd name="T16" fmla="*/ 2147483646 w 1198"/>
                <a:gd name="T17" fmla="*/ 2147483646 h 615"/>
                <a:gd name="T18" fmla="*/ 2147483646 w 1198"/>
                <a:gd name="T19" fmla="*/ 2147483646 h 615"/>
                <a:gd name="T20" fmla="*/ 2147483646 w 1198"/>
                <a:gd name="T21" fmla="*/ 2147483646 h 615"/>
                <a:gd name="T22" fmla="*/ 2147483646 w 1198"/>
                <a:gd name="T23" fmla="*/ 2147483646 h 615"/>
                <a:gd name="T24" fmla="*/ 2147483646 w 1198"/>
                <a:gd name="T25" fmla="*/ 2147483646 h 615"/>
                <a:gd name="T26" fmla="*/ 2147483646 w 1198"/>
                <a:gd name="T27" fmla="*/ 2147483646 h 615"/>
                <a:gd name="T28" fmla="*/ 2147483646 w 1198"/>
                <a:gd name="T29" fmla="*/ 2147483646 h 615"/>
                <a:gd name="T30" fmla="*/ 0 w 1198"/>
                <a:gd name="T31" fmla="*/ 2147483646 h 615"/>
                <a:gd name="T32" fmla="*/ 2147483646 w 1198"/>
                <a:gd name="T33" fmla="*/ 2147483646 h 615"/>
                <a:gd name="T34" fmla="*/ 2147483646 w 1198"/>
                <a:gd name="T35" fmla="*/ 2147483646 h 615"/>
                <a:gd name="T36" fmla="*/ 2147483646 w 1198"/>
                <a:gd name="T37" fmla="*/ 2147483646 h 615"/>
                <a:gd name="T38" fmla="*/ 2147483646 w 1198"/>
                <a:gd name="T39" fmla="*/ 2147483646 h 615"/>
                <a:gd name="T40" fmla="*/ 2147483646 w 1198"/>
                <a:gd name="T41" fmla="*/ 2147483646 h 615"/>
                <a:gd name="T42" fmla="*/ 2147483646 w 1198"/>
                <a:gd name="T43" fmla="*/ 2147483646 h 615"/>
                <a:gd name="T44" fmla="*/ 2147483646 w 1198"/>
                <a:gd name="T45" fmla="*/ 2147483646 h 615"/>
                <a:gd name="T46" fmla="*/ 2147483646 w 1198"/>
                <a:gd name="T47" fmla="*/ 2147483646 h 615"/>
                <a:gd name="T48" fmla="*/ 2147483646 w 1198"/>
                <a:gd name="T49" fmla="*/ 2147483646 h 615"/>
                <a:gd name="T50" fmla="*/ 2147483646 w 1198"/>
                <a:gd name="T51" fmla="*/ 2147483646 h 615"/>
                <a:gd name="T52" fmla="*/ 2147483646 w 1198"/>
                <a:gd name="T53" fmla="*/ 2147483646 h 6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98" h="615">
                  <a:moveTo>
                    <a:pt x="743" y="506"/>
                  </a:moveTo>
                  <a:cubicBezTo>
                    <a:pt x="762" y="495"/>
                    <a:pt x="777" y="491"/>
                    <a:pt x="789" y="491"/>
                  </a:cubicBezTo>
                  <a:cubicBezTo>
                    <a:pt x="775" y="476"/>
                    <a:pt x="760" y="460"/>
                    <a:pt x="748" y="443"/>
                  </a:cubicBezTo>
                  <a:cubicBezTo>
                    <a:pt x="735" y="425"/>
                    <a:pt x="723" y="405"/>
                    <a:pt x="711" y="386"/>
                  </a:cubicBezTo>
                  <a:cubicBezTo>
                    <a:pt x="686" y="344"/>
                    <a:pt x="663" y="302"/>
                    <a:pt x="640" y="259"/>
                  </a:cubicBezTo>
                  <a:cubicBezTo>
                    <a:pt x="617" y="215"/>
                    <a:pt x="594" y="171"/>
                    <a:pt x="572" y="127"/>
                  </a:cubicBezTo>
                  <a:cubicBezTo>
                    <a:pt x="670" y="105"/>
                    <a:pt x="772" y="99"/>
                    <a:pt x="873" y="108"/>
                  </a:cubicBezTo>
                  <a:cubicBezTo>
                    <a:pt x="970" y="116"/>
                    <a:pt x="1067" y="137"/>
                    <a:pt x="1158" y="172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60" y="171"/>
                    <a:pt x="1161" y="171"/>
                    <a:pt x="1162" y="172"/>
                  </a:cubicBezTo>
                  <a:cubicBezTo>
                    <a:pt x="1198" y="78"/>
                    <a:pt x="1198" y="78"/>
                    <a:pt x="1198" y="78"/>
                  </a:cubicBezTo>
                  <a:cubicBezTo>
                    <a:pt x="1107" y="43"/>
                    <a:pt x="1011" y="22"/>
                    <a:pt x="914" y="11"/>
                  </a:cubicBezTo>
                  <a:cubicBezTo>
                    <a:pt x="814" y="0"/>
                    <a:pt x="712" y="2"/>
                    <a:pt x="612" y="18"/>
                  </a:cubicBezTo>
                  <a:cubicBezTo>
                    <a:pt x="520" y="33"/>
                    <a:pt x="430" y="60"/>
                    <a:pt x="345" y="99"/>
                  </a:cubicBezTo>
                  <a:cubicBezTo>
                    <a:pt x="264" y="136"/>
                    <a:pt x="188" y="184"/>
                    <a:pt x="118" y="239"/>
                  </a:cubicBezTo>
                  <a:cubicBezTo>
                    <a:pt x="77" y="271"/>
                    <a:pt x="36" y="305"/>
                    <a:pt x="0" y="342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71" y="412"/>
                    <a:pt x="71" y="412"/>
                    <a:pt x="71" y="412"/>
                  </a:cubicBezTo>
                  <a:cubicBezTo>
                    <a:pt x="100" y="382"/>
                    <a:pt x="133" y="355"/>
                    <a:pt x="165" y="329"/>
                  </a:cubicBezTo>
                  <a:cubicBezTo>
                    <a:pt x="199" y="302"/>
                    <a:pt x="234" y="276"/>
                    <a:pt x="271" y="253"/>
                  </a:cubicBezTo>
                  <a:cubicBezTo>
                    <a:pt x="297" y="236"/>
                    <a:pt x="324" y="220"/>
                    <a:pt x="352" y="206"/>
                  </a:cubicBezTo>
                  <a:cubicBezTo>
                    <a:pt x="402" y="288"/>
                    <a:pt x="453" y="369"/>
                    <a:pt x="506" y="448"/>
                  </a:cubicBezTo>
                  <a:cubicBezTo>
                    <a:pt x="529" y="483"/>
                    <a:pt x="551" y="518"/>
                    <a:pt x="578" y="551"/>
                  </a:cubicBezTo>
                  <a:cubicBezTo>
                    <a:pt x="578" y="551"/>
                    <a:pt x="578" y="551"/>
                    <a:pt x="578" y="551"/>
                  </a:cubicBezTo>
                  <a:cubicBezTo>
                    <a:pt x="596" y="574"/>
                    <a:pt x="618" y="595"/>
                    <a:pt x="639" y="615"/>
                  </a:cubicBezTo>
                  <a:cubicBezTo>
                    <a:pt x="658" y="555"/>
                    <a:pt x="715" y="521"/>
                    <a:pt x="743" y="506"/>
                  </a:cubicBezTo>
                  <a:cubicBezTo>
                    <a:pt x="762" y="495"/>
                    <a:pt x="715" y="521"/>
                    <a:pt x="743" y="50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3" name="Freeform 64"/>
            <p:cNvSpPr/>
            <p:nvPr/>
          </p:nvSpPr>
          <p:spPr bwMode="auto">
            <a:xfrm rot="766448">
              <a:off x="9827" y="4890"/>
              <a:ext cx="903" cy="875"/>
            </a:xfrm>
            <a:custGeom>
              <a:avLst/>
              <a:gdLst>
                <a:gd name="T0" fmla="*/ 2147483646 w 505"/>
                <a:gd name="T1" fmla="*/ 2147483646 h 490"/>
                <a:gd name="T2" fmla="*/ 2147483646 w 505"/>
                <a:gd name="T3" fmla="*/ 2147483646 h 490"/>
                <a:gd name="T4" fmla="*/ 2147483646 w 505"/>
                <a:gd name="T5" fmla="*/ 2147483646 h 490"/>
                <a:gd name="T6" fmla="*/ 0 w 505"/>
                <a:gd name="T7" fmla="*/ 2147483646 h 490"/>
                <a:gd name="T8" fmla="*/ 2147483646 w 505"/>
                <a:gd name="T9" fmla="*/ 2147483646 h 490"/>
                <a:gd name="T10" fmla="*/ 2147483646 w 505"/>
                <a:gd name="T11" fmla="*/ 2147483646 h 490"/>
                <a:gd name="T12" fmla="*/ 2147483646 w 505"/>
                <a:gd name="T13" fmla="*/ 2147483646 h 490"/>
                <a:gd name="T14" fmla="*/ 2147483646 w 505"/>
                <a:gd name="T15" fmla="*/ 2147483646 h 490"/>
                <a:gd name="T16" fmla="*/ 2147483646 w 505"/>
                <a:gd name="T17" fmla="*/ 2147483646 h 490"/>
                <a:gd name="T18" fmla="*/ 2147483646 w 505"/>
                <a:gd name="T19" fmla="*/ 2147483646 h 490"/>
                <a:gd name="T20" fmla="*/ 2147483646 w 505"/>
                <a:gd name="T21" fmla="*/ 2147483646 h 490"/>
                <a:gd name="T22" fmla="*/ 2147483646 w 505"/>
                <a:gd name="T23" fmla="*/ 2147483646 h 490"/>
                <a:gd name="T24" fmla="*/ 2147483646 w 505"/>
                <a:gd name="T25" fmla="*/ 2147483646 h 490"/>
                <a:gd name="T26" fmla="*/ 2147483646 w 505"/>
                <a:gd name="T27" fmla="*/ 2147483646 h 490"/>
                <a:gd name="T28" fmla="*/ 2147483646 w 505"/>
                <a:gd name="T29" fmla="*/ 2147483646 h 490"/>
                <a:gd name="T30" fmla="*/ 2147483646 w 505"/>
                <a:gd name="T31" fmla="*/ 2147483646 h 490"/>
                <a:gd name="T32" fmla="*/ 2147483646 w 505"/>
                <a:gd name="T33" fmla="*/ 2147483646 h 490"/>
                <a:gd name="T34" fmla="*/ 2147483646 w 505"/>
                <a:gd name="T35" fmla="*/ 2147483646 h 490"/>
                <a:gd name="T36" fmla="*/ 2147483646 w 505"/>
                <a:gd name="T37" fmla="*/ 2147483646 h 490"/>
                <a:gd name="T38" fmla="*/ 2147483646 w 505"/>
                <a:gd name="T39" fmla="*/ 2147483646 h 490"/>
                <a:gd name="T40" fmla="*/ 2147483646 w 505"/>
                <a:gd name="T41" fmla="*/ 2147483646 h 490"/>
                <a:gd name="T42" fmla="*/ 2147483646 w 505"/>
                <a:gd name="T43" fmla="*/ 2147483646 h 490"/>
                <a:gd name="T44" fmla="*/ 2147483646 w 505"/>
                <a:gd name="T45" fmla="*/ 2147483646 h 490"/>
                <a:gd name="T46" fmla="*/ 2147483646 w 505"/>
                <a:gd name="T47" fmla="*/ 2147483646 h 490"/>
                <a:gd name="T48" fmla="*/ 2147483646 w 505"/>
                <a:gd name="T49" fmla="*/ 2147483646 h 490"/>
                <a:gd name="T50" fmla="*/ 2147483646 w 505"/>
                <a:gd name="T51" fmla="*/ 2147483646 h 490"/>
                <a:gd name="T52" fmla="*/ 2147483646 w 505"/>
                <a:gd name="T53" fmla="*/ 2147483646 h 490"/>
                <a:gd name="T54" fmla="*/ 2147483646 w 505"/>
                <a:gd name="T55" fmla="*/ 2147483646 h 490"/>
                <a:gd name="T56" fmla="*/ 2147483646 w 505"/>
                <a:gd name="T57" fmla="*/ 2147483646 h 490"/>
                <a:gd name="T58" fmla="*/ 2147483646 w 505"/>
                <a:gd name="T59" fmla="*/ 2147483646 h 490"/>
                <a:gd name="T60" fmla="*/ 2147483646 w 505"/>
                <a:gd name="T61" fmla="*/ 2147483646 h 490"/>
                <a:gd name="T62" fmla="*/ 2147483646 w 505"/>
                <a:gd name="T63" fmla="*/ 2147483646 h 490"/>
                <a:gd name="T64" fmla="*/ 2147483646 w 505"/>
                <a:gd name="T65" fmla="*/ 2147483646 h 490"/>
                <a:gd name="T66" fmla="*/ 2147483646 w 505"/>
                <a:gd name="T67" fmla="*/ 0 h 490"/>
                <a:gd name="T68" fmla="*/ 2147483646 w 505"/>
                <a:gd name="T69" fmla="*/ 2147483646 h 4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490">
                  <a:moveTo>
                    <a:pt x="144" y="37"/>
                  </a:moveTo>
                  <a:cubicBezTo>
                    <a:pt x="74" y="68"/>
                    <a:pt x="74" y="68"/>
                    <a:pt x="74" y="6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4" y="131"/>
                    <a:pt x="69" y="161"/>
                    <a:pt x="103" y="191"/>
                  </a:cubicBezTo>
                  <a:cubicBezTo>
                    <a:pt x="81" y="238"/>
                    <a:pt x="88" y="299"/>
                    <a:pt x="129" y="336"/>
                  </a:cubicBezTo>
                  <a:cubicBezTo>
                    <a:pt x="149" y="355"/>
                    <a:pt x="149" y="355"/>
                    <a:pt x="149" y="355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4" y="489"/>
                    <a:pt x="319" y="490"/>
                    <a:pt x="336" y="482"/>
                  </a:cubicBezTo>
                  <a:cubicBezTo>
                    <a:pt x="344" y="478"/>
                    <a:pt x="350" y="473"/>
                    <a:pt x="352" y="465"/>
                  </a:cubicBezTo>
                  <a:cubicBezTo>
                    <a:pt x="354" y="457"/>
                    <a:pt x="353" y="449"/>
                    <a:pt x="354" y="441"/>
                  </a:cubicBezTo>
                  <a:cubicBezTo>
                    <a:pt x="354" y="435"/>
                    <a:pt x="355" y="431"/>
                    <a:pt x="361" y="429"/>
                  </a:cubicBezTo>
                  <a:cubicBezTo>
                    <a:pt x="368" y="426"/>
                    <a:pt x="375" y="425"/>
                    <a:pt x="383" y="422"/>
                  </a:cubicBezTo>
                  <a:cubicBezTo>
                    <a:pt x="391" y="419"/>
                    <a:pt x="400" y="413"/>
                    <a:pt x="403" y="404"/>
                  </a:cubicBezTo>
                  <a:cubicBezTo>
                    <a:pt x="406" y="396"/>
                    <a:pt x="404" y="387"/>
                    <a:pt x="404" y="379"/>
                  </a:cubicBezTo>
                  <a:cubicBezTo>
                    <a:pt x="406" y="359"/>
                    <a:pt x="428" y="363"/>
                    <a:pt x="442" y="357"/>
                  </a:cubicBezTo>
                  <a:cubicBezTo>
                    <a:pt x="450" y="353"/>
                    <a:pt x="454" y="347"/>
                    <a:pt x="456" y="339"/>
                  </a:cubicBezTo>
                  <a:cubicBezTo>
                    <a:pt x="458" y="331"/>
                    <a:pt x="457" y="323"/>
                    <a:pt x="457" y="315"/>
                  </a:cubicBezTo>
                  <a:cubicBezTo>
                    <a:pt x="458" y="310"/>
                    <a:pt x="457" y="303"/>
                    <a:pt x="462" y="300"/>
                  </a:cubicBezTo>
                  <a:cubicBezTo>
                    <a:pt x="467" y="296"/>
                    <a:pt x="474" y="297"/>
                    <a:pt x="480" y="295"/>
                  </a:cubicBezTo>
                  <a:cubicBezTo>
                    <a:pt x="498" y="287"/>
                    <a:pt x="505" y="268"/>
                    <a:pt x="500" y="249"/>
                  </a:cubicBezTo>
                  <a:cubicBezTo>
                    <a:pt x="498" y="239"/>
                    <a:pt x="492" y="228"/>
                    <a:pt x="484" y="221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466" y="185"/>
                    <a:pt x="463" y="164"/>
                    <a:pt x="458" y="152"/>
                  </a:cubicBezTo>
                  <a:cubicBezTo>
                    <a:pt x="451" y="136"/>
                    <a:pt x="440" y="122"/>
                    <a:pt x="428" y="110"/>
                  </a:cubicBezTo>
                  <a:cubicBezTo>
                    <a:pt x="402" y="82"/>
                    <a:pt x="369" y="62"/>
                    <a:pt x="333" y="52"/>
                  </a:cubicBezTo>
                  <a:cubicBezTo>
                    <a:pt x="323" y="49"/>
                    <a:pt x="313" y="47"/>
                    <a:pt x="303" y="46"/>
                  </a:cubicBezTo>
                  <a:cubicBezTo>
                    <a:pt x="303" y="46"/>
                    <a:pt x="303" y="45"/>
                    <a:pt x="303" y="45"/>
                  </a:cubicBezTo>
                  <a:cubicBezTo>
                    <a:pt x="282" y="44"/>
                    <a:pt x="259" y="47"/>
                    <a:pt x="237" y="56"/>
                  </a:cubicBezTo>
                  <a:cubicBezTo>
                    <a:pt x="237" y="56"/>
                    <a:pt x="232" y="53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13" y="36"/>
                    <a:pt x="195" y="20"/>
                    <a:pt x="172" y="0"/>
                  </a:cubicBezTo>
                  <a:cubicBezTo>
                    <a:pt x="168" y="16"/>
                    <a:pt x="158" y="31"/>
                    <a:pt x="144" y="37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 rot="766448">
              <a:off x="7774" y="3865"/>
              <a:ext cx="1045" cy="2116"/>
            </a:xfrm>
            <a:custGeom>
              <a:avLst/>
              <a:gdLst>
                <a:gd name="T0" fmla="*/ 2147483646 w 585"/>
                <a:gd name="T1" fmla="*/ 2147483646 h 1183"/>
                <a:gd name="T2" fmla="*/ 2147483646 w 585"/>
                <a:gd name="T3" fmla="*/ 2147483646 h 1183"/>
                <a:gd name="T4" fmla="*/ 2147483646 w 585"/>
                <a:gd name="T5" fmla="*/ 2147483646 h 1183"/>
                <a:gd name="T6" fmla="*/ 2147483646 w 585"/>
                <a:gd name="T7" fmla="*/ 2147483646 h 1183"/>
                <a:gd name="T8" fmla="*/ 2147483646 w 585"/>
                <a:gd name="T9" fmla="*/ 2147483646 h 1183"/>
                <a:gd name="T10" fmla="*/ 2147483646 w 585"/>
                <a:gd name="T11" fmla="*/ 2147483646 h 1183"/>
                <a:gd name="T12" fmla="*/ 2147483646 w 585"/>
                <a:gd name="T13" fmla="*/ 2147483646 h 1183"/>
                <a:gd name="T14" fmla="*/ 2147483646 w 585"/>
                <a:gd name="T15" fmla="*/ 0 h 1183"/>
                <a:gd name="T16" fmla="*/ 2147483646 w 585"/>
                <a:gd name="T17" fmla="*/ 2147483646 h 1183"/>
                <a:gd name="T18" fmla="*/ 2147483646 w 585"/>
                <a:gd name="T19" fmla="*/ 2147483646 h 1183"/>
                <a:gd name="T20" fmla="*/ 2147483646 w 585"/>
                <a:gd name="T21" fmla="*/ 2147483646 h 1183"/>
                <a:gd name="T22" fmla="*/ 2147483646 w 585"/>
                <a:gd name="T23" fmla="*/ 2147483646 h 1183"/>
                <a:gd name="T24" fmla="*/ 2147483646 w 585"/>
                <a:gd name="T25" fmla="*/ 2147483646 h 1183"/>
                <a:gd name="T26" fmla="*/ 2147483646 w 585"/>
                <a:gd name="T27" fmla="*/ 2147483646 h 1183"/>
                <a:gd name="T28" fmla="*/ 2147483646 w 585"/>
                <a:gd name="T29" fmla="*/ 2147483646 h 1183"/>
                <a:gd name="T30" fmla="*/ 2147483646 w 585"/>
                <a:gd name="T31" fmla="*/ 2147483646 h 1183"/>
                <a:gd name="T32" fmla="*/ 2147483646 w 585"/>
                <a:gd name="T33" fmla="*/ 2147483646 h 1183"/>
                <a:gd name="T34" fmla="*/ 2147483646 w 585"/>
                <a:gd name="T35" fmla="*/ 2147483646 h 1183"/>
                <a:gd name="T36" fmla="*/ 2147483646 w 585"/>
                <a:gd name="T37" fmla="*/ 2147483646 h 1183"/>
                <a:gd name="T38" fmla="*/ 2147483646 w 585"/>
                <a:gd name="T39" fmla="*/ 2147483646 h 1183"/>
                <a:gd name="T40" fmla="*/ 2147483646 w 585"/>
                <a:gd name="T41" fmla="*/ 2147483646 h 1183"/>
                <a:gd name="T42" fmla="*/ 2147483646 w 585"/>
                <a:gd name="T43" fmla="*/ 2147483646 h 118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" h="1183">
                  <a:moveTo>
                    <a:pt x="531" y="460"/>
                  </a:moveTo>
                  <a:cubicBezTo>
                    <a:pt x="528" y="434"/>
                    <a:pt x="529" y="416"/>
                    <a:pt x="533" y="404"/>
                  </a:cubicBezTo>
                  <a:cubicBezTo>
                    <a:pt x="498" y="418"/>
                    <a:pt x="463" y="432"/>
                    <a:pt x="426" y="439"/>
                  </a:cubicBezTo>
                  <a:cubicBezTo>
                    <a:pt x="389" y="446"/>
                    <a:pt x="353" y="450"/>
                    <a:pt x="316" y="454"/>
                  </a:cubicBezTo>
                  <a:cubicBezTo>
                    <a:pt x="251" y="461"/>
                    <a:pt x="186" y="466"/>
                    <a:pt x="121" y="470"/>
                  </a:cubicBezTo>
                  <a:cubicBezTo>
                    <a:pt x="138" y="377"/>
                    <a:pt x="169" y="287"/>
                    <a:pt x="212" y="203"/>
                  </a:cubicBezTo>
                  <a:cubicBezTo>
                    <a:pt x="238" y="153"/>
                    <a:pt x="269" y="105"/>
                    <a:pt x="303" y="6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8" y="73"/>
                    <a:pt x="121" y="153"/>
                    <a:pt x="86" y="239"/>
                  </a:cubicBezTo>
                  <a:cubicBezTo>
                    <a:pt x="49" y="328"/>
                    <a:pt x="24" y="423"/>
                    <a:pt x="12" y="519"/>
                  </a:cubicBezTo>
                  <a:cubicBezTo>
                    <a:pt x="0" y="622"/>
                    <a:pt x="3" y="726"/>
                    <a:pt x="20" y="828"/>
                  </a:cubicBezTo>
                  <a:cubicBezTo>
                    <a:pt x="36" y="923"/>
                    <a:pt x="65" y="1015"/>
                    <a:pt x="106" y="1102"/>
                  </a:cubicBezTo>
                  <a:cubicBezTo>
                    <a:pt x="119" y="1130"/>
                    <a:pt x="134" y="1156"/>
                    <a:pt x="149" y="1183"/>
                  </a:cubicBezTo>
                  <a:cubicBezTo>
                    <a:pt x="235" y="1132"/>
                    <a:pt x="235" y="1132"/>
                    <a:pt x="235" y="1132"/>
                  </a:cubicBezTo>
                  <a:cubicBezTo>
                    <a:pt x="187" y="1050"/>
                    <a:pt x="152" y="960"/>
                    <a:pt x="130" y="867"/>
                  </a:cubicBezTo>
                  <a:cubicBezTo>
                    <a:pt x="117" y="812"/>
                    <a:pt x="109" y="756"/>
                    <a:pt x="106" y="699"/>
                  </a:cubicBezTo>
                  <a:cubicBezTo>
                    <a:pt x="198" y="686"/>
                    <a:pt x="290" y="672"/>
                    <a:pt x="381" y="655"/>
                  </a:cubicBezTo>
                  <a:cubicBezTo>
                    <a:pt x="411" y="649"/>
                    <a:pt x="442" y="643"/>
                    <a:pt x="471" y="634"/>
                  </a:cubicBezTo>
                  <a:cubicBezTo>
                    <a:pt x="509" y="624"/>
                    <a:pt x="546" y="607"/>
                    <a:pt x="582" y="592"/>
                  </a:cubicBezTo>
                  <a:cubicBezTo>
                    <a:pt x="583" y="592"/>
                    <a:pt x="584" y="591"/>
                    <a:pt x="585" y="591"/>
                  </a:cubicBezTo>
                  <a:cubicBezTo>
                    <a:pt x="548" y="565"/>
                    <a:pt x="540" y="532"/>
                    <a:pt x="531" y="460"/>
                  </a:cubicBezTo>
                  <a:cubicBezTo>
                    <a:pt x="528" y="434"/>
                    <a:pt x="540" y="532"/>
                    <a:pt x="531" y="46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 rot="766448">
              <a:off x="9429" y="4317"/>
              <a:ext cx="840" cy="715"/>
            </a:xfrm>
            <a:custGeom>
              <a:avLst/>
              <a:gdLst>
                <a:gd name="T0" fmla="*/ 2147483646 w 471"/>
                <a:gd name="T1" fmla="*/ 2147483646 h 400"/>
                <a:gd name="T2" fmla="*/ 2147483646 w 471"/>
                <a:gd name="T3" fmla="*/ 2147483646 h 400"/>
                <a:gd name="T4" fmla="*/ 2147483646 w 471"/>
                <a:gd name="T5" fmla="*/ 2147483646 h 400"/>
                <a:gd name="T6" fmla="*/ 2147483646 w 471"/>
                <a:gd name="T7" fmla="*/ 2147483646 h 400"/>
                <a:gd name="T8" fmla="*/ 2147483646 w 471"/>
                <a:gd name="T9" fmla="*/ 2147483646 h 400"/>
                <a:gd name="T10" fmla="*/ 2147483646 w 471"/>
                <a:gd name="T11" fmla="*/ 2147483646 h 400"/>
                <a:gd name="T12" fmla="*/ 2147483646 w 471"/>
                <a:gd name="T13" fmla="*/ 2147483646 h 400"/>
                <a:gd name="T14" fmla="*/ 2147483646 w 471"/>
                <a:gd name="T15" fmla="*/ 2147483646 h 400"/>
                <a:gd name="T16" fmla="*/ 2147483646 w 471"/>
                <a:gd name="T17" fmla="*/ 2147483646 h 400"/>
                <a:gd name="T18" fmla="*/ 2147483646 w 471"/>
                <a:gd name="T19" fmla="*/ 2147483646 h 400"/>
                <a:gd name="T20" fmla="*/ 2147483646 w 471"/>
                <a:gd name="T21" fmla="*/ 2147483646 h 400"/>
                <a:gd name="T22" fmla="*/ 2147483646 w 471"/>
                <a:gd name="T23" fmla="*/ 2147483646 h 400"/>
                <a:gd name="T24" fmla="*/ 2147483646 w 471"/>
                <a:gd name="T25" fmla="*/ 2147483646 h 400"/>
                <a:gd name="T26" fmla="*/ 2147483646 w 471"/>
                <a:gd name="T27" fmla="*/ 2147483646 h 400"/>
                <a:gd name="T28" fmla="*/ 2147483646 w 471"/>
                <a:gd name="T29" fmla="*/ 2147483646 h 400"/>
                <a:gd name="T30" fmla="*/ 2147483646 w 471"/>
                <a:gd name="T31" fmla="*/ 2147483646 h 400"/>
                <a:gd name="T32" fmla="*/ 2147483646 w 471"/>
                <a:gd name="T33" fmla="*/ 2147483646 h 400"/>
                <a:gd name="T34" fmla="*/ 2147483646 w 471"/>
                <a:gd name="T35" fmla="*/ 2147483646 h 400"/>
                <a:gd name="T36" fmla="*/ 2147483646 w 471"/>
                <a:gd name="T37" fmla="*/ 2147483646 h 400"/>
                <a:gd name="T38" fmla="*/ 2147483646 w 471"/>
                <a:gd name="T39" fmla="*/ 2147483646 h 400"/>
                <a:gd name="T40" fmla="*/ 2147483646 w 471"/>
                <a:gd name="T41" fmla="*/ 2147483646 h 400"/>
                <a:gd name="T42" fmla="*/ 2147483646 w 471"/>
                <a:gd name="T43" fmla="*/ 2147483646 h 400"/>
                <a:gd name="T44" fmla="*/ 2147483646 w 471"/>
                <a:gd name="T45" fmla="*/ 2147483646 h 400"/>
                <a:gd name="T46" fmla="*/ 2147483646 w 471"/>
                <a:gd name="T47" fmla="*/ 2147483646 h 400"/>
                <a:gd name="T48" fmla="*/ 2147483646 w 471"/>
                <a:gd name="T49" fmla="*/ 2147483646 h 400"/>
                <a:gd name="T50" fmla="*/ 2147483646 w 471"/>
                <a:gd name="T51" fmla="*/ 2147483646 h 400"/>
                <a:gd name="T52" fmla="*/ 2147483646 w 471"/>
                <a:gd name="T53" fmla="*/ 2147483646 h 400"/>
                <a:gd name="T54" fmla="*/ 0 w 471"/>
                <a:gd name="T55" fmla="*/ 2147483646 h 400"/>
                <a:gd name="T56" fmla="*/ 2147483646 w 471"/>
                <a:gd name="T57" fmla="*/ 2147483646 h 400"/>
                <a:gd name="T58" fmla="*/ 2147483646 w 471"/>
                <a:gd name="T59" fmla="*/ 2147483646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1" h="400">
                  <a:moveTo>
                    <a:pt x="20" y="294"/>
                  </a:moveTo>
                  <a:cubicBezTo>
                    <a:pt x="23" y="341"/>
                    <a:pt x="23" y="341"/>
                    <a:pt x="23" y="341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77" y="360"/>
                    <a:pt x="111" y="344"/>
                    <a:pt x="111" y="344"/>
                  </a:cubicBezTo>
                  <a:cubicBezTo>
                    <a:pt x="145" y="382"/>
                    <a:pt x="203" y="400"/>
                    <a:pt x="254" y="378"/>
                  </a:cubicBezTo>
                  <a:cubicBezTo>
                    <a:pt x="297" y="358"/>
                    <a:pt x="297" y="358"/>
                    <a:pt x="297" y="358"/>
                  </a:cubicBezTo>
                  <a:cubicBezTo>
                    <a:pt x="327" y="345"/>
                    <a:pt x="327" y="345"/>
                    <a:pt x="327" y="345"/>
                  </a:cubicBezTo>
                  <a:cubicBezTo>
                    <a:pt x="371" y="326"/>
                    <a:pt x="371" y="326"/>
                    <a:pt x="371" y="326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60" y="287"/>
                    <a:pt x="471" y="264"/>
                    <a:pt x="470" y="244"/>
                  </a:cubicBezTo>
                  <a:cubicBezTo>
                    <a:pt x="470" y="235"/>
                    <a:pt x="467" y="228"/>
                    <a:pt x="459" y="223"/>
                  </a:cubicBezTo>
                  <a:cubicBezTo>
                    <a:pt x="453" y="219"/>
                    <a:pt x="446" y="216"/>
                    <a:pt x="439" y="213"/>
                  </a:cubicBezTo>
                  <a:cubicBezTo>
                    <a:pt x="434" y="210"/>
                    <a:pt x="431" y="208"/>
                    <a:pt x="431" y="201"/>
                  </a:cubicBezTo>
                  <a:cubicBezTo>
                    <a:pt x="432" y="191"/>
                    <a:pt x="435" y="182"/>
                    <a:pt x="434" y="172"/>
                  </a:cubicBezTo>
                  <a:cubicBezTo>
                    <a:pt x="433" y="163"/>
                    <a:pt x="429" y="155"/>
                    <a:pt x="421" y="150"/>
                  </a:cubicBezTo>
                  <a:cubicBezTo>
                    <a:pt x="414" y="146"/>
                    <a:pt x="407" y="144"/>
                    <a:pt x="401" y="141"/>
                  </a:cubicBezTo>
                  <a:cubicBezTo>
                    <a:pt x="385" y="131"/>
                    <a:pt x="399" y="110"/>
                    <a:pt x="397" y="96"/>
                  </a:cubicBezTo>
                  <a:cubicBezTo>
                    <a:pt x="395" y="79"/>
                    <a:pt x="378" y="74"/>
                    <a:pt x="364" y="67"/>
                  </a:cubicBezTo>
                  <a:cubicBezTo>
                    <a:pt x="360" y="65"/>
                    <a:pt x="354" y="63"/>
                    <a:pt x="353" y="57"/>
                  </a:cubicBezTo>
                  <a:cubicBezTo>
                    <a:pt x="352" y="52"/>
                    <a:pt x="355" y="46"/>
                    <a:pt x="355" y="40"/>
                  </a:cubicBezTo>
                  <a:cubicBezTo>
                    <a:pt x="356" y="22"/>
                    <a:pt x="344" y="8"/>
                    <a:pt x="328" y="4"/>
                  </a:cubicBezTo>
                  <a:cubicBezTo>
                    <a:pt x="316" y="0"/>
                    <a:pt x="301" y="0"/>
                    <a:pt x="289" y="5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3" y="18"/>
                    <a:pt x="219" y="7"/>
                    <a:pt x="207" y="5"/>
                  </a:cubicBezTo>
                  <a:cubicBezTo>
                    <a:pt x="187" y="1"/>
                    <a:pt x="167" y="10"/>
                    <a:pt x="150" y="19"/>
                  </a:cubicBezTo>
                  <a:cubicBezTo>
                    <a:pt x="124" y="34"/>
                    <a:pt x="98" y="51"/>
                    <a:pt x="78" y="74"/>
                  </a:cubicBezTo>
                  <a:cubicBezTo>
                    <a:pt x="55" y="100"/>
                    <a:pt x="41" y="133"/>
                    <a:pt x="40" y="167"/>
                  </a:cubicBezTo>
                  <a:cubicBezTo>
                    <a:pt x="40" y="167"/>
                    <a:pt x="25" y="175"/>
                    <a:pt x="0" y="187"/>
                  </a:cubicBezTo>
                  <a:cubicBezTo>
                    <a:pt x="8" y="195"/>
                    <a:pt x="14" y="207"/>
                    <a:pt x="15" y="218"/>
                  </a:cubicBezTo>
                  <a:lnTo>
                    <a:pt x="20" y="29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 rot="766448">
              <a:off x="8744" y="5933"/>
              <a:ext cx="10" cy="10"/>
            </a:xfrm>
            <a:custGeom>
              <a:avLst/>
              <a:gdLst>
                <a:gd name="T0" fmla="*/ 2147483646 w 5"/>
                <a:gd name="T1" fmla="*/ 2147483646 h 6"/>
                <a:gd name="T2" fmla="*/ 0 w 5"/>
                <a:gd name="T3" fmla="*/ 0 h 6"/>
                <a:gd name="T4" fmla="*/ 0 w 5"/>
                <a:gd name="T5" fmla="*/ 2147483646 h 6"/>
                <a:gd name="T6" fmla="*/ 2147483646 w 5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FDB836">
                <a:alpha val="50195"/>
              </a:srgbClr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 rot="766448">
              <a:off x="8729" y="4455"/>
              <a:ext cx="678" cy="980"/>
            </a:xfrm>
            <a:custGeom>
              <a:avLst/>
              <a:gdLst>
                <a:gd name="T0" fmla="*/ 150 w 379"/>
                <a:gd name="T1" fmla="*/ 525 h 548"/>
                <a:gd name="T2" fmla="*/ 226 w 379"/>
                <a:gd name="T3" fmla="*/ 536 h 548"/>
                <a:gd name="T4" fmla="*/ 273 w 379"/>
                <a:gd name="T5" fmla="*/ 543 h 548"/>
                <a:gd name="T6" fmla="*/ 309 w 379"/>
                <a:gd name="T7" fmla="*/ 548 h 548"/>
                <a:gd name="T8" fmla="*/ 294 w 379"/>
                <a:gd name="T9" fmla="*/ 374 h 548"/>
                <a:gd name="T10" fmla="*/ 375 w 379"/>
                <a:gd name="T11" fmla="*/ 252 h 548"/>
                <a:gd name="T12" fmla="*/ 373 w 379"/>
                <a:gd name="T13" fmla="*/ 214 h 548"/>
                <a:gd name="T14" fmla="*/ 370 w 379"/>
                <a:gd name="T15" fmla="*/ 171 h 548"/>
                <a:gd name="T16" fmla="*/ 367 w 379"/>
                <a:gd name="T17" fmla="*/ 124 h 548"/>
                <a:gd name="T18" fmla="*/ 362 w 379"/>
                <a:gd name="T19" fmla="*/ 48 h 548"/>
                <a:gd name="T20" fmla="*/ 322 w 379"/>
                <a:gd name="T21" fmla="*/ 2 h 548"/>
                <a:gd name="T22" fmla="*/ 299 w 379"/>
                <a:gd name="T23" fmla="*/ 7 h 548"/>
                <a:gd name="T24" fmla="*/ 282 w 379"/>
                <a:gd name="T25" fmla="*/ 23 h 548"/>
                <a:gd name="T26" fmla="*/ 268 w 379"/>
                <a:gd name="T27" fmla="*/ 23 h 548"/>
                <a:gd name="T28" fmla="*/ 247 w 379"/>
                <a:gd name="T29" fmla="*/ 13 h 548"/>
                <a:gd name="T30" fmla="*/ 222 w 379"/>
                <a:gd name="T31" fmla="*/ 14 h 548"/>
                <a:gd name="T32" fmla="*/ 206 w 379"/>
                <a:gd name="T33" fmla="*/ 30 h 548"/>
                <a:gd name="T34" fmla="*/ 188 w 379"/>
                <a:gd name="T35" fmla="*/ 35 h 548"/>
                <a:gd name="T36" fmla="*/ 170 w 379"/>
                <a:gd name="T37" fmla="*/ 24 h 548"/>
                <a:gd name="T38" fmla="*/ 146 w 379"/>
                <a:gd name="T39" fmla="*/ 20 h 548"/>
                <a:gd name="T40" fmla="*/ 128 w 379"/>
                <a:gd name="T41" fmla="*/ 35 h 548"/>
                <a:gd name="T42" fmla="*/ 112 w 379"/>
                <a:gd name="T43" fmla="*/ 48 h 548"/>
                <a:gd name="T44" fmla="*/ 100 w 379"/>
                <a:gd name="T45" fmla="*/ 44 h 548"/>
                <a:gd name="T46" fmla="*/ 56 w 379"/>
                <a:gd name="T47" fmla="*/ 46 h 548"/>
                <a:gd name="T48" fmla="*/ 38 w 379"/>
                <a:gd name="T49" fmla="*/ 90 h 548"/>
                <a:gd name="T50" fmla="*/ 42 w 379"/>
                <a:gd name="T51" fmla="*/ 148 h 548"/>
                <a:gd name="T52" fmla="*/ 20 w 379"/>
                <a:gd name="T53" fmla="*/ 149 h 548"/>
                <a:gd name="T54" fmla="*/ 1 w 379"/>
                <a:gd name="T55" fmla="*/ 189 h 548"/>
                <a:gd name="T56" fmla="*/ 7 w 379"/>
                <a:gd name="T57" fmla="*/ 254 h 548"/>
                <a:gd name="T58" fmla="*/ 18 w 379"/>
                <a:gd name="T59" fmla="*/ 304 h 548"/>
                <a:gd name="T60" fmla="*/ 43 w 379"/>
                <a:gd name="T61" fmla="*/ 345 h 548"/>
                <a:gd name="T62" fmla="*/ 104 w 379"/>
                <a:gd name="T63" fmla="*/ 380 h 548"/>
                <a:gd name="T64" fmla="*/ 118 w 379"/>
                <a:gd name="T65" fmla="*/ 532 h 548"/>
                <a:gd name="T66" fmla="*/ 150 w 379"/>
                <a:gd name="T67" fmla="*/ 52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548">
                  <a:moveTo>
                    <a:pt x="150" y="525"/>
                  </a:moveTo>
                  <a:cubicBezTo>
                    <a:pt x="226" y="536"/>
                    <a:pt x="226" y="536"/>
                    <a:pt x="226" y="536"/>
                  </a:cubicBezTo>
                  <a:cubicBezTo>
                    <a:pt x="273" y="543"/>
                    <a:pt x="273" y="543"/>
                    <a:pt x="273" y="543"/>
                  </a:cubicBezTo>
                  <a:cubicBezTo>
                    <a:pt x="309" y="548"/>
                    <a:pt x="309" y="548"/>
                    <a:pt x="309" y="548"/>
                  </a:cubicBezTo>
                  <a:cubicBezTo>
                    <a:pt x="301" y="451"/>
                    <a:pt x="294" y="374"/>
                    <a:pt x="294" y="374"/>
                  </a:cubicBezTo>
                  <a:cubicBezTo>
                    <a:pt x="342" y="355"/>
                    <a:pt x="379" y="307"/>
                    <a:pt x="375" y="252"/>
                  </a:cubicBezTo>
                  <a:cubicBezTo>
                    <a:pt x="373" y="214"/>
                    <a:pt x="373" y="214"/>
                    <a:pt x="373" y="214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1" y="26"/>
                    <a:pt x="342" y="7"/>
                    <a:pt x="322" y="2"/>
                  </a:cubicBezTo>
                  <a:cubicBezTo>
                    <a:pt x="313" y="0"/>
                    <a:pt x="306" y="1"/>
                    <a:pt x="299" y="7"/>
                  </a:cubicBezTo>
                  <a:cubicBezTo>
                    <a:pt x="293" y="12"/>
                    <a:pt x="288" y="18"/>
                    <a:pt x="282" y="23"/>
                  </a:cubicBezTo>
                  <a:cubicBezTo>
                    <a:pt x="277" y="27"/>
                    <a:pt x="274" y="26"/>
                    <a:pt x="268" y="23"/>
                  </a:cubicBezTo>
                  <a:cubicBezTo>
                    <a:pt x="261" y="19"/>
                    <a:pt x="254" y="15"/>
                    <a:pt x="247" y="13"/>
                  </a:cubicBezTo>
                  <a:cubicBezTo>
                    <a:pt x="238" y="10"/>
                    <a:pt x="229" y="10"/>
                    <a:pt x="222" y="14"/>
                  </a:cubicBezTo>
                  <a:cubicBezTo>
                    <a:pt x="215" y="19"/>
                    <a:pt x="211" y="25"/>
                    <a:pt x="206" y="30"/>
                  </a:cubicBezTo>
                  <a:cubicBezTo>
                    <a:pt x="201" y="35"/>
                    <a:pt x="195" y="37"/>
                    <a:pt x="188" y="35"/>
                  </a:cubicBezTo>
                  <a:cubicBezTo>
                    <a:pt x="181" y="33"/>
                    <a:pt x="176" y="28"/>
                    <a:pt x="170" y="24"/>
                  </a:cubicBezTo>
                  <a:cubicBezTo>
                    <a:pt x="163" y="20"/>
                    <a:pt x="154" y="18"/>
                    <a:pt x="146" y="20"/>
                  </a:cubicBezTo>
                  <a:cubicBezTo>
                    <a:pt x="139" y="23"/>
                    <a:pt x="133" y="30"/>
                    <a:pt x="128" y="35"/>
                  </a:cubicBezTo>
                  <a:cubicBezTo>
                    <a:pt x="123" y="39"/>
                    <a:pt x="118" y="46"/>
                    <a:pt x="112" y="48"/>
                  </a:cubicBezTo>
                  <a:cubicBezTo>
                    <a:pt x="108" y="50"/>
                    <a:pt x="103" y="46"/>
                    <a:pt x="100" y="44"/>
                  </a:cubicBezTo>
                  <a:cubicBezTo>
                    <a:pt x="86" y="35"/>
                    <a:pt x="69" y="35"/>
                    <a:pt x="56" y="46"/>
                  </a:cubicBezTo>
                  <a:cubicBezTo>
                    <a:pt x="45" y="56"/>
                    <a:pt x="37" y="74"/>
                    <a:pt x="38" y="90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35" y="146"/>
                    <a:pt x="27" y="146"/>
                    <a:pt x="20" y="149"/>
                  </a:cubicBezTo>
                  <a:cubicBezTo>
                    <a:pt x="6" y="156"/>
                    <a:pt x="2" y="174"/>
                    <a:pt x="1" y="189"/>
                  </a:cubicBezTo>
                  <a:cubicBezTo>
                    <a:pt x="0" y="210"/>
                    <a:pt x="3" y="232"/>
                    <a:pt x="7" y="254"/>
                  </a:cubicBezTo>
                  <a:cubicBezTo>
                    <a:pt x="9" y="271"/>
                    <a:pt x="12" y="288"/>
                    <a:pt x="18" y="304"/>
                  </a:cubicBezTo>
                  <a:cubicBezTo>
                    <a:pt x="23" y="319"/>
                    <a:pt x="31" y="334"/>
                    <a:pt x="43" y="345"/>
                  </a:cubicBezTo>
                  <a:cubicBezTo>
                    <a:pt x="60" y="361"/>
                    <a:pt x="83" y="371"/>
                    <a:pt x="104" y="380"/>
                  </a:cubicBezTo>
                  <a:cubicBezTo>
                    <a:pt x="104" y="380"/>
                    <a:pt x="111" y="446"/>
                    <a:pt x="118" y="532"/>
                  </a:cubicBezTo>
                  <a:cubicBezTo>
                    <a:pt x="128" y="526"/>
                    <a:pt x="140" y="523"/>
                    <a:pt x="150" y="525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rot="766448">
              <a:off x="7774" y="5995"/>
              <a:ext cx="1948" cy="1075"/>
            </a:xfrm>
            <a:custGeom>
              <a:avLst/>
              <a:gdLst>
                <a:gd name="T0" fmla="*/ 582 w 1090"/>
                <a:gd name="T1" fmla="*/ 33 h 601"/>
                <a:gd name="T2" fmla="*/ 467 w 1090"/>
                <a:gd name="T3" fmla="*/ 0 h 601"/>
                <a:gd name="T4" fmla="*/ 452 w 1090"/>
                <a:gd name="T5" fmla="*/ 89 h 601"/>
                <a:gd name="T6" fmla="*/ 419 w 1090"/>
                <a:gd name="T7" fmla="*/ 218 h 601"/>
                <a:gd name="T8" fmla="*/ 378 w 1090"/>
                <a:gd name="T9" fmla="*/ 360 h 601"/>
                <a:gd name="T10" fmla="*/ 82 w 1090"/>
                <a:gd name="T11" fmla="*/ 82 h 601"/>
                <a:gd name="T12" fmla="*/ 80 w 1090"/>
                <a:gd name="T13" fmla="*/ 84 h 601"/>
                <a:gd name="T14" fmla="*/ 0 w 1090"/>
                <a:gd name="T15" fmla="*/ 139 h 601"/>
                <a:gd name="T16" fmla="*/ 163 w 1090"/>
                <a:gd name="T17" fmla="*/ 324 h 601"/>
                <a:gd name="T18" fmla="*/ 359 w 1090"/>
                <a:gd name="T19" fmla="*/ 464 h 601"/>
                <a:gd name="T20" fmla="*/ 581 w 1090"/>
                <a:gd name="T21" fmla="*/ 556 h 601"/>
                <a:gd name="T22" fmla="*/ 818 w 1090"/>
                <a:gd name="T23" fmla="*/ 597 h 601"/>
                <a:gd name="T24" fmla="*/ 1090 w 1090"/>
                <a:gd name="T25" fmla="*/ 576 h 601"/>
                <a:gd name="T26" fmla="*/ 1070 w 1090"/>
                <a:gd name="T27" fmla="*/ 478 h 601"/>
                <a:gd name="T28" fmla="*/ 1066 w 1090"/>
                <a:gd name="T29" fmla="*/ 479 h 601"/>
                <a:gd name="T30" fmla="*/ 1066 w 1090"/>
                <a:gd name="T31" fmla="*/ 478 h 601"/>
                <a:gd name="T32" fmla="*/ 758 w 1090"/>
                <a:gd name="T33" fmla="*/ 491 h 601"/>
                <a:gd name="T34" fmla="*/ 591 w 1090"/>
                <a:gd name="T35" fmla="*/ 455 h 601"/>
                <a:gd name="T36" fmla="*/ 644 w 1090"/>
                <a:gd name="T37" fmla="*/ 187 h 601"/>
                <a:gd name="T38" fmla="*/ 664 w 1090"/>
                <a:gd name="T39" fmla="*/ 28 h 601"/>
                <a:gd name="T40" fmla="*/ 582 w 1090"/>
                <a:gd name="T41" fmla="*/ 33 h 601"/>
                <a:gd name="T42" fmla="*/ 582 w 1090"/>
                <a:gd name="T43" fmla="*/ 3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0" h="601">
                  <a:moveTo>
                    <a:pt x="582" y="33"/>
                  </a:moveTo>
                  <a:cubicBezTo>
                    <a:pt x="506" y="28"/>
                    <a:pt x="476" y="14"/>
                    <a:pt x="467" y="0"/>
                  </a:cubicBezTo>
                  <a:cubicBezTo>
                    <a:pt x="466" y="30"/>
                    <a:pt x="459" y="60"/>
                    <a:pt x="452" y="89"/>
                  </a:cubicBezTo>
                  <a:cubicBezTo>
                    <a:pt x="442" y="133"/>
                    <a:pt x="431" y="176"/>
                    <a:pt x="419" y="218"/>
                  </a:cubicBezTo>
                  <a:cubicBezTo>
                    <a:pt x="406" y="266"/>
                    <a:pt x="392" y="313"/>
                    <a:pt x="378" y="360"/>
                  </a:cubicBezTo>
                  <a:cubicBezTo>
                    <a:pt x="263" y="291"/>
                    <a:pt x="162" y="197"/>
                    <a:pt x="82" y="82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7" y="207"/>
                    <a:pt x="102" y="269"/>
                    <a:pt x="163" y="324"/>
                  </a:cubicBezTo>
                  <a:cubicBezTo>
                    <a:pt x="223" y="378"/>
                    <a:pt x="289" y="425"/>
                    <a:pt x="359" y="464"/>
                  </a:cubicBezTo>
                  <a:cubicBezTo>
                    <a:pt x="429" y="503"/>
                    <a:pt x="504" y="534"/>
                    <a:pt x="581" y="556"/>
                  </a:cubicBezTo>
                  <a:cubicBezTo>
                    <a:pt x="658" y="579"/>
                    <a:pt x="738" y="592"/>
                    <a:pt x="818" y="597"/>
                  </a:cubicBezTo>
                  <a:cubicBezTo>
                    <a:pt x="909" y="601"/>
                    <a:pt x="1001" y="595"/>
                    <a:pt x="1090" y="576"/>
                  </a:cubicBezTo>
                  <a:cubicBezTo>
                    <a:pt x="1070" y="478"/>
                    <a:pt x="1070" y="478"/>
                    <a:pt x="1070" y="478"/>
                  </a:cubicBezTo>
                  <a:cubicBezTo>
                    <a:pt x="1069" y="479"/>
                    <a:pt x="1067" y="479"/>
                    <a:pt x="1066" y="479"/>
                  </a:cubicBezTo>
                  <a:cubicBezTo>
                    <a:pt x="1066" y="478"/>
                    <a:pt x="1066" y="478"/>
                    <a:pt x="1066" y="478"/>
                  </a:cubicBezTo>
                  <a:cubicBezTo>
                    <a:pt x="965" y="499"/>
                    <a:pt x="860" y="503"/>
                    <a:pt x="758" y="491"/>
                  </a:cubicBezTo>
                  <a:cubicBezTo>
                    <a:pt x="701" y="484"/>
                    <a:pt x="645" y="472"/>
                    <a:pt x="591" y="455"/>
                  </a:cubicBezTo>
                  <a:cubicBezTo>
                    <a:pt x="610" y="366"/>
                    <a:pt x="628" y="277"/>
                    <a:pt x="644" y="187"/>
                  </a:cubicBezTo>
                  <a:cubicBezTo>
                    <a:pt x="653" y="135"/>
                    <a:pt x="663" y="81"/>
                    <a:pt x="664" y="28"/>
                  </a:cubicBezTo>
                  <a:cubicBezTo>
                    <a:pt x="632" y="35"/>
                    <a:pt x="601" y="34"/>
                    <a:pt x="582" y="33"/>
                  </a:cubicBezTo>
                  <a:cubicBezTo>
                    <a:pt x="506" y="28"/>
                    <a:pt x="601" y="34"/>
                    <a:pt x="582" y="3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Condensed Light" charset="0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rot="766448">
              <a:off x="8684" y="5425"/>
              <a:ext cx="905" cy="700"/>
            </a:xfrm>
            <a:custGeom>
              <a:avLst/>
              <a:gdLst>
                <a:gd name="T0" fmla="*/ 2147483646 w 507"/>
                <a:gd name="T1" fmla="*/ 2147483646 h 393"/>
                <a:gd name="T2" fmla="*/ 2147483646 w 507"/>
                <a:gd name="T3" fmla="*/ 2147483646 h 393"/>
                <a:gd name="T4" fmla="*/ 2147483646 w 507"/>
                <a:gd name="T5" fmla="*/ 2147483646 h 393"/>
                <a:gd name="T6" fmla="*/ 2147483646 w 507"/>
                <a:gd name="T7" fmla="*/ 2147483646 h 393"/>
                <a:gd name="T8" fmla="*/ 2147483646 w 507"/>
                <a:gd name="T9" fmla="*/ 2147483646 h 393"/>
                <a:gd name="T10" fmla="*/ 2147483646 w 507"/>
                <a:gd name="T11" fmla="*/ 2147483646 h 393"/>
                <a:gd name="T12" fmla="*/ 2147483646 w 507"/>
                <a:gd name="T13" fmla="*/ 2147483646 h 393"/>
                <a:gd name="T14" fmla="*/ 2147483646 w 507"/>
                <a:gd name="T15" fmla="*/ 2147483646 h 393"/>
                <a:gd name="T16" fmla="*/ 2147483646 w 507"/>
                <a:gd name="T17" fmla="*/ 2147483646 h 393"/>
                <a:gd name="T18" fmla="*/ 2147483646 w 507"/>
                <a:gd name="T19" fmla="*/ 2147483646 h 393"/>
                <a:gd name="T20" fmla="*/ 2147483646 w 507"/>
                <a:gd name="T21" fmla="*/ 2147483646 h 393"/>
                <a:gd name="T22" fmla="*/ 2147483646 w 507"/>
                <a:gd name="T23" fmla="*/ 2147483646 h 393"/>
                <a:gd name="T24" fmla="*/ 2147483646 w 507"/>
                <a:gd name="T25" fmla="*/ 2147483646 h 393"/>
                <a:gd name="T26" fmla="*/ 2147483646 w 507"/>
                <a:gd name="T27" fmla="*/ 2147483646 h 393"/>
                <a:gd name="T28" fmla="*/ 2147483646 w 507"/>
                <a:gd name="T29" fmla="*/ 2147483646 h 393"/>
                <a:gd name="T30" fmla="*/ 2147483646 w 507"/>
                <a:gd name="T31" fmla="*/ 2147483646 h 393"/>
                <a:gd name="T32" fmla="*/ 2147483646 w 507"/>
                <a:gd name="T33" fmla="*/ 2147483646 h 393"/>
                <a:gd name="T34" fmla="*/ 2147483646 w 507"/>
                <a:gd name="T35" fmla="*/ 2147483646 h 393"/>
                <a:gd name="T36" fmla="*/ 2147483646 w 507"/>
                <a:gd name="T37" fmla="*/ 2147483646 h 393"/>
                <a:gd name="T38" fmla="*/ 2147483646 w 507"/>
                <a:gd name="T39" fmla="*/ 2147483646 h 393"/>
                <a:gd name="T40" fmla="*/ 2147483646 w 507"/>
                <a:gd name="T41" fmla="*/ 2147483646 h 393"/>
                <a:gd name="T42" fmla="*/ 2147483646 w 507"/>
                <a:gd name="T43" fmla="*/ 2147483646 h 393"/>
                <a:gd name="T44" fmla="*/ 2147483646 w 507"/>
                <a:gd name="T45" fmla="*/ 2147483646 h 393"/>
                <a:gd name="T46" fmla="*/ 2147483646 w 507"/>
                <a:gd name="T47" fmla="*/ 2147483646 h 393"/>
                <a:gd name="T48" fmla="*/ 2147483646 w 507"/>
                <a:gd name="T49" fmla="*/ 2147483646 h 393"/>
                <a:gd name="T50" fmla="*/ 2147483646 w 507"/>
                <a:gd name="T51" fmla="*/ 2147483646 h 393"/>
                <a:gd name="T52" fmla="*/ 2147483646 w 507"/>
                <a:gd name="T53" fmla="*/ 2147483646 h 393"/>
                <a:gd name="T54" fmla="*/ 2147483646 w 507"/>
                <a:gd name="T55" fmla="*/ 2147483646 h 393"/>
                <a:gd name="T56" fmla="*/ 2147483646 w 507"/>
                <a:gd name="T57" fmla="*/ 2147483646 h 393"/>
                <a:gd name="T58" fmla="*/ 2147483646 w 507"/>
                <a:gd name="T59" fmla="*/ 2147483646 h 393"/>
                <a:gd name="T60" fmla="*/ 2147483646 w 507"/>
                <a:gd name="T61" fmla="*/ 2147483646 h 393"/>
                <a:gd name="T62" fmla="*/ 2147483646 w 507"/>
                <a:gd name="T63" fmla="*/ 2147483646 h 393"/>
                <a:gd name="T64" fmla="*/ 2147483646 w 507"/>
                <a:gd name="T65" fmla="*/ 2147483646 h 393"/>
                <a:gd name="T66" fmla="*/ 2147483646 w 507"/>
                <a:gd name="T67" fmla="*/ 2147483646 h 393"/>
                <a:gd name="T68" fmla="*/ 2147483646 w 507"/>
                <a:gd name="T69" fmla="*/ 2147483646 h 393"/>
                <a:gd name="T70" fmla="*/ 2147483646 w 507"/>
                <a:gd name="T71" fmla="*/ 2147483646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7" h="393">
                  <a:moveTo>
                    <a:pt x="462" y="244"/>
                  </a:moveTo>
                  <a:cubicBezTo>
                    <a:pt x="483" y="202"/>
                    <a:pt x="483" y="202"/>
                    <a:pt x="483" y="202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433" y="144"/>
                    <a:pt x="379" y="138"/>
                    <a:pt x="379" y="138"/>
                  </a:cubicBezTo>
                  <a:cubicBezTo>
                    <a:pt x="371" y="87"/>
                    <a:pt x="331" y="41"/>
                    <a:pt x="276" y="33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3" y="0"/>
                    <a:pt x="30" y="14"/>
                    <a:pt x="21" y="32"/>
                  </a:cubicBezTo>
                  <a:cubicBezTo>
                    <a:pt x="17" y="40"/>
                    <a:pt x="17" y="47"/>
                    <a:pt x="21" y="56"/>
                  </a:cubicBezTo>
                  <a:cubicBezTo>
                    <a:pt x="24" y="63"/>
                    <a:pt x="30" y="69"/>
                    <a:pt x="33" y="76"/>
                  </a:cubicBezTo>
                  <a:cubicBezTo>
                    <a:pt x="36" y="81"/>
                    <a:pt x="35" y="84"/>
                    <a:pt x="31" y="89"/>
                  </a:cubicBezTo>
                  <a:cubicBezTo>
                    <a:pt x="26" y="95"/>
                    <a:pt x="21" y="100"/>
                    <a:pt x="17" y="106"/>
                  </a:cubicBezTo>
                  <a:cubicBezTo>
                    <a:pt x="13" y="114"/>
                    <a:pt x="9" y="123"/>
                    <a:pt x="12" y="131"/>
                  </a:cubicBezTo>
                  <a:cubicBezTo>
                    <a:pt x="14" y="139"/>
                    <a:pt x="20" y="145"/>
                    <a:pt x="24" y="152"/>
                  </a:cubicBezTo>
                  <a:cubicBezTo>
                    <a:pt x="28" y="158"/>
                    <a:pt x="29" y="164"/>
                    <a:pt x="25" y="171"/>
                  </a:cubicBezTo>
                  <a:cubicBezTo>
                    <a:pt x="22" y="176"/>
                    <a:pt x="16" y="181"/>
                    <a:pt x="11" y="186"/>
                  </a:cubicBezTo>
                  <a:cubicBezTo>
                    <a:pt x="6" y="192"/>
                    <a:pt x="2" y="199"/>
                    <a:pt x="2" y="207"/>
                  </a:cubicBezTo>
                  <a:cubicBezTo>
                    <a:pt x="3" y="215"/>
                    <a:pt x="8" y="222"/>
                    <a:pt x="12" y="229"/>
                  </a:cubicBezTo>
                  <a:cubicBezTo>
                    <a:pt x="16" y="234"/>
                    <a:pt x="21" y="240"/>
                    <a:pt x="22" y="246"/>
                  </a:cubicBezTo>
                  <a:cubicBezTo>
                    <a:pt x="23" y="251"/>
                    <a:pt x="19" y="255"/>
                    <a:pt x="16" y="258"/>
                  </a:cubicBezTo>
                  <a:cubicBezTo>
                    <a:pt x="4" y="270"/>
                    <a:pt x="0" y="287"/>
                    <a:pt x="9" y="302"/>
                  </a:cubicBezTo>
                  <a:cubicBezTo>
                    <a:pt x="16" y="315"/>
                    <a:pt x="32" y="326"/>
                    <a:pt x="48" y="329"/>
                  </a:cubicBezTo>
                  <a:cubicBezTo>
                    <a:pt x="58" y="330"/>
                    <a:pt x="58" y="330"/>
                    <a:pt x="58" y="330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5" y="338"/>
                    <a:pt x="52" y="349"/>
                    <a:pt x="58" y="358"/>
                  </a:cubicBezTo>
                  <a:cubicBezTo>
                    <a:pt x="59" y="361"/>
                    <a:pt x="62" y="363"/>
                    <a:pt x="64" y="365"/>
                  </a:cubicBezTo>
                  <a:cubicBezTo>
                    <a:pt x="72" y="372"/>
                    <a:pt x="82" y="376"/>
                    <a:pt x="92" y="379"/>
                  </a:cubicBezTo>
                  <a:cubicBezTo>
                    <a:pt x="108" y="384"/>
                    <a:pt x="126" y="387"/>
                    <a:pt x="143" y="389"/>
                  </a:cubicBezTo>
                  <a:cubicBezTo>
                    <a:pt x="164" y="391"/>
                    <a:pt x="186" y="393"/>
                    <a:pt x="207" y="392"/>
                  </a:cubicBezTo>
                  <a:cubicBezTo>
                    <a:pt x="234" y="391"/>
                    <a:pt x="261" y="386"/>
                    <a:pt x="286" y="375"/>
                  </a:cubicBezTo>
                  <a:cubicBezTo>
                    <a:pt x="310" y="364"/>
                    <a:pt x="330" y="346"/>
                    <a:pt x="345" y="324"/>
                  </a:cubicBezTo>
                  <a:cubicBezTo>
                    <a:pt x="345" y="324"/>
                    <a:pt x="377" y="328"/>
                    <a:pt x="424" y="334"/>
                  </a:cubicBezTo>
                  <a:cubicBezTo>
                    <a:pt x="424" y="326"/>
                    <a:pt x="425" y="319"/>
                    <a:pt x="428" y="313"/>
                  </a:cubicBezTo>
                  <a:lnTo>
                    <a:pt x="462" y="24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rot="766448">
              <a:off x="10507" y="3947"/>
              <a:ext cx="1175" cy="1650"/>
            </a:xfrm>
            <a:custGeom>
              <a:avLst/>
              <a:gdLst>
                <a:gd name="T0" fmla="*/ 2147483646 w 657"/>
                <a:gd name="T1" fmla="*/ 2147483646 h 923"/>
                <a:gd name="T2" fmla="*/ 2147483646 w 657"/>
                <a:gd name="T3" fmla="*/ 2147483646 h 923"/>
                <a:gd name="T4" fmla="*/ 2147483646 w 657"/>
                <a:gd name="T5" fmla="*/ 2147483646 h 923"/>
                <a:gd name="T6" fmla="*/ 2147483646 w 657"/>
                <a:gd name="T7" fmla="*/ 2147483646 h 923"/>
                <a:gd name="T8" fmla="*/ 2147483646 w 657"/>
                <a:gd name="T9" fmla="*/ 2147483646 h 923"/>
                <a:gd name="T10" fmla="*/ 2147483646 w 657"/>
                <a:gd name="T11" fmla="*/ 2147483646 h 923"/>
                <a:gd name="T12" fmla="*/ 2147483646 w 657"/>
                <a:gd name="T13" fmla="*/ 2147483646 h 923"/>
                <a:gd name="T14" fmla="*/ 2147483646 w 657"/>
                <a:gd name="T15" fmla="*/ 2147483646 h 923"/>
                <a:gd name="T16" fmla="*/ 2147483646 w 657"/>
                <a:gd name="T17" fmla="*/ 2147483646 h 923"/>
                <a:gd name="T18" fmla="*/ 2147483646 w 657"/>
                <a:gd name="T19" fmla="*/ 2147483646 h 923"/>
                <a:gd name="T20" fmla="*/ 2147483646 w 657"/>
                <a:gd name="T21" fmla="*/ 2147483646 h 923"/>
                <a:gd name="T22" fmla="*/ 2147483646 w 657"/>
                <a:gd name="T23" fmla="*/ 2147483646 h 923"/>
                <a:gd name="T24" fmla="*/ 2147483646 w 657"/>
                <a:gd name="T25" fmla="*/ 0 h 923"/>
                <a:gd name="T26" fmla="*/ 2147483646 w 657"/>
                <a:gd name="T27" fmla="*/ 2147483646 h 923"/>
                <a:gd name="T28" fmla="*/ 2147483646 w 657"/>
                <a:gd name="T29" fmla="*/ 2147483646 h 923"/>
                <a:gd name="T30" fmla="*/ 2147483646 w 657"/>
                <a:gd name="T31" fmla="*/ 2147483646 h 923"/>
                <a:gd name="T32" fmla="*/ 2147483646 w 657"/>
                <a:gd name="T33" fmla="*/ 2147483646 h 923"/>
                <a:gd name="T34" fmla="*/ 0 w 657"/>
                <a:gd name="T35" fmla="*/ 2147483646 h 923"/>
                <a:gd name="T36" fmla="*/ 2147483646 w 657"/>
                <a:gd name="T37" fmla="*/ 2147483646 h 923"/>
                <a:gd name="T38" fmla="*/ 2147483646 w 657"/>
                <a:gd name="T39" fmla="*/ 2147483646 h 9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57" h="923">
                  <a:moveTo>
                    <a:pt x="114" y="720"/>
                  </a:moveTo>
                  <a:cubicBezTo>
                    <a:pt x="143" y="747"/>
                    <a:pt x="155" y="768"/>
                    <a:pt x="158" y="783"/>
                  </a:cubicBezTo>
                  <a:cubicBezTo>
                    <a:pt x="167" y="769"/>
                    <a:pt x="176" y="755"/>
                    <a:pt x="186" y="742"/>
                  </a:cubicBezTo>
                  <a:cubicBezTo>
                    <a:pt x="195" y="730"/>
                    <a:pt x="205" y="719"/>
                    <a:pt x="216" y="707"/>
                  </a:cubicBezTo>
                  <a:cubicBezTo>
                    <a:pt x="243" y="677"/>
                    <a:pt x="273" y="647"/>
                    <a:pt x="302" y="617"/>
                  </a:cubicBezTo>
                  <a:cubicBezTo>
                    <a:pt x="347" y="572"/>
                    <a:pt x="394" y="528"/>
                    <a:pt x="440" y="484"/>
                  </a:cubicBezTo>
                  <a:cubicBezTo>
                    <a:pt x="486" y="568"/>
                    <a:pt x="520" y="660"/>
                    <a:pt x="539" y="755"/>
                  </a:cubicBezTo>
                  <a:cubicBezTo>
                    <a:pt x="550" y="810"/>
                    <a:pt x="556" y="866"/>
                    <a:pt x="557" y="923"/>
                  </a:cubicBezTo>
                  <a:cubicBezTo>
                    <a:pt x="657" y="920"/>
                    <a:pt x="657" y="920"/>
                    <a:pt x="657" y="920"/>
                  </a:cubicBezTo>
                  <a:cubicBezTo>
                    <a:pt x="655" y="819"/>
                    <a:pt x="638" y="719"/>
                    <a:pt x="608" y="622"/>
                  </a:cubicBezTo>
                  <a:cubicBezTo>
                    <a:pt x="579" y="531"/>
                    <a:pt x="538" y="444"/>
                    <a:pt x="486" y="364"/>
                  </a:cubicBezTo>
                  <a:cubicBezTo>
                    <a:pt x="434" y="285"/>
                    <a:pt x="372" y="212"/>
                    <a:pt x="301" y="149"/>
                  </a:cubicBezTo>
                  <a:cubicBezTo>
                    <a:pt x="235" y="91"/>
                    <a:pt x="162" y="40"/>
                    <a:pt x="84" y="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139" y="141"/>
                    <a:pt x="229" y="211"/>
                    <a:pt x="304" y="293"/>
                  </a:cubicBezTo>
                  <a:cubicBezTo>
                    <a:pt x="245" y="359"/>
                    <a:pt x="185" y="426"/>
                    <a:pt x="127" y="494"/>
                  </a:cubicBezTo>
                  <a:cubicBezTo>
                    <a:pt x="85" y="543"/>
                    <a:pt x="42" y="593"/>
                    <a:pt x="10" y="649"/>
                  </a:cubicBezTo>
                  <a:cubicBezTo>
                    <a:pt x="6" y="655"/>
                    <a:pt x="3" y="661"/>
                    <a:pt x="0" y="667"/>
                  </a:cubicBezTo>
                  <a:cubicBezTo>
                    <a:pt x="51" y="671"/>
                    <a:pt x="94" y="701"/>
                    <a:pt x="114" y="720"/>
                  </a:cubicBezTo>
                  <a:cubicBezTo>
                    <a:pt x="143" y="747"/>
                    <a:pt x="94" y="701"/>
                    <a:pt x="114" y="72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rot="766448">
              <a:off x="9414" y="5504"/>
              <a:ext cx="798" cy="983"/>
            </a:xfrm>
            <a:custGeom>
              <a:avLst/>
              <a:gdLst>
                <a:gd name="T0" fmla="*/ 2147483646 w 446"/>
                <a:gd name="T1" fmla="*/ 2147483646 h 551"/>
                <a:gd name="T2" fmla="*/ 2147483646 w 446"/>
                <a:gd name="T3" fmla="*/ 2147483646 h 551"/>
                <a:gd name="T4" fmla="*/ 2147483646 w 446"/>
                <a:gd name="T5" fmla="*/ 2147483646 h 551"/>
                <a:gd name="T6" fmla="*/ 2147483646 w 446"/>
                <a:gd name="T7" fmla="*/ 2147483646 h 551"/>
                <a:gd name="T8" fmla="*/ 2147483646 w 446"/>
                <a:gd name="T9" fmla="*/ 2147483646 h 551"/>
                <a:gd name="T10" fmla="*/ 2147483646 w 446"/>
                <a:gd name="T11" fmla="*/ 2147483646 h 551"/>
                <a:gd name="T12" fmla="*/ 2147483646 w 446"/>
                <a:gd name="T13" fmla="*/ 2147483646 h 551"/>
                <a:gd name="T14" fmla="*/ 2147483646 w 446"/>
                <a:gd name="T15" fmla="*/ 0 h 551"/>
                <a:gd name="T16" fmla="*/ 2147483646 w 446"/>
                <a:gd name="T17" fmla="*/ 2147483646 h 551"/>
                <a:gd name="T18" fmla="*/ 2147483646 w 446"/>
                <a:gd name="T19" fmla="*/ 2147483646 h 551"/>
                <a:gd name="T20" fmla="*/ 2147483646 w 446"/>
                <a:gd name="T21" fmla="*/ 2147483646 h 551"/>
                <a:gd name="T22" fmla="*/ 2147483646 w 446"/>
                <a:gd name="T23" fmla="*/ 2147483646 h 551"/>
                <a:gd name="T24" fmla="*/ 2147483646 w 446"/>
                <a:gd name="T25" fmla="*/ 2147483646 h 551"/>
                <a:gd name="T26" fmla="*/ 2147483646 w 446"/>
                <a:gd name="T27" fmla="*/ 2147483646 h 551"/>
                <a:gd name="T28" fmla="*/ 2147483646 w 446"/>
                <a:gd name="T29" fmla="*/ 2147483646 h 551"/>
                <a:gd name="T30" fmla="*/ 2147483646 w 446"/>
                <a:gd name="T31" fmla="*/ 2147483646 h 551"/>
                <a:gd name="T32" fmla="*/ 2147483646 w 446"/>
                <a:gd name="T33" fmla="*/ 2147483646 h 551"/>
                <a:gd name="T34" fmla="*/ 2147483646 w 446"/>
                <a:gd name="T35" fmla="*/ 2147483646 h 551"/>
                <a:gd name="T36" fmla="*/ 2147483646 w 446"/>
                <a:gd name="T37" fmla="*/ 2147483646 h 551"/>
                <a:gd name="T38" fmla="*/ 2147483646 w 446"/>
                <a:gd name="T39" fmla="*/ 2147483646 h 551"/>
                <a:gd name="T40" fmla="*/ 2147483646 w 446"/>
                <a:gd name="T41" fmla="*/ 2147483646 h 551"/>
                <a:gd name="T42" fmla="*/ 2147483646 w 446"/>
                <a:gd name="T43" fmla="*/ 2147483646 h 551"/>
                <a:gd name="T44" fmla="*/ 2147483646 w 446"/>
                <a:gd name="T45" fmla="*/ 2147483646 h 551"/>
                <a:gd name="T46" fmla="*/ 2147483646 w 446"/>
                <a:gd name="T47" fmla="*/ 2147483646 h 551"/>
                <a:gd name="T48" fmla="*/ 2147483646 w 446"/>
                <a:gd name="T49" fmla="*/ 2147483646 h 551"/>
                <a:gd name="T50" fmla="*/ 2147483646 w 446"/>
                <a:gd name="T51" fmla="*/ 2147483646 h 551"/>
                <a:gd name="T52" fmla="*/ 2147483646 w 446"/>
                <a:gd name="T53" fmla="*/ 2147483646 h 551"/>
                <a:gd name="T54" fmla="*/ 2147483646 w 446"/>
                <a:gd name="T55" fmla="*/ 2147483646 h 551"/>
                <a:gd name="T56" fmla="*/ 2147483646 w 446"/>
                <a:gd name="T57" fmla="*/ 2147483646 h 551"/>
                <a:gd name="T58" fmla="*/ 2147483646 w 446"/>
                <a:gd name="T59" fmla="*/ 2147483646 h 551"/>
                <a:gd name="T60" fmla="*/ 2147483646 w 446"/>
                <a:gd name="T61" fmla="*/ 2147483646 h 551"/>
                <a:gd name="T62" fmla="*/ 2147483646 w 446"/>
                <a:gd name="T63" fmla="*/ 2147483646 h 551"/>
                <a:gd name="T64" fmla="*/ 2147483646 w 446"/>
                <a:gd name="T65" fmla="*/ 2147483646 h 551"/>
                <a:gd name="T66" fmla="*/ 2147483646 w 446"/>
                <a:gd name="T67" fmla="*/ 2147483646 h 5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551">
                  <a:moveTo>
                    <a:pt x="409" y="418"/>
                  </a:moveTo>
                  <a:cubicBezTo>
                    <a:pt x="416" y="390"/>
                    <a:pt x="425" y="362"/>
                    <a:pt x="427" y="333"/>
                  </a:cubicBezTo>
                  <a:cubicBezTo>
                    <a:pt x="430" y="297"/>
                    <a:pt x="421" y="262"/>
                    <a:pt x="399" y="233"/>
                  </a:cubicBezTo>
                  <a:cubicBezTo>
                    <a:pt x="399" y="233"/>
                    <a:pt x="418" y="190"/>
                    <a:pt x="446" y="130"/>
                  </a:cubicBezTo>
                  <a:cubicBezTo>
                    <a:pt x="439" y="128"/>
                    <a:pt x="433" y="125"/>
                    <a:pt x="428" y="120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60" y="81"/>
                    <a:pt x="232" y="143"/>
                    <a:pt x="232" y="143"/>
                  </a:cubicBezTo>
                  <a:cubicBezTo>
                    <a:pt x="181" y="135"/>
                    <a:pt x="125" y="159"/>
                    <a:pt x="100" y="208"/>
                  </a:cubicBezTo>
                  <a:cubicBezTo>
                    <a:pt x="88" y="233"/>
                    <a:pt x="88" y="233"/>
                    <a:pt x="88" y="233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0" y="410"/>
                    <a:pt x="6" y="435"/>
                    <a:pt x="19" y="449"/>
                  </a:cubicBezTo>
                  <a:cubicBezTo>
                    <a:pt x="25" y="455"/>
                    <a:pt x="32" y="460"/>
                    <a:pt x="40" y="459"/>
                  </a:cubicBezTo>
                  <a:cubicBezTo>
                    <a:pt x="48" y="459"/>
                    <a:pt x="56" y="455"/>
                    <a:pt x="64" y="454"/>
                  </a:cubicBezTo>
                  <a:cubicBezTo>
                    <a:pt x="69" y="452"/>
                    <a:pt x="73" y="452"/>
                    <a:pt x="77" y="457"/>
                  </a:cubicBezTo>
                  <a:cubicBezTo>
                    <a:pt x="81" y="463"/>
                    <a:pt x="84" y="469"/>
                    <a:pt x="88" y="475"/>
                  </a:cubicBezTo>
                  <a:cubicBezTo>
                    <a:pt x="93" y="482"/>
                    <a:pt x="100" y="489"/>
                    <a:pt x="109" y="490"/>
                  </a:cubicBezTo>
                  <a:cubicBezTo>
                    <a:pt x="118" y="492"/>
                    <a:pt x="126" y="488"/>
                    <a:pt x="134" y="486"/>
                  </a:cubicBezTo>
                  <a:cubicBezTo>
                    <a:pt x="142" y="484"/>
                    <a:pt x="149" y="484"/>
                    <a:pt x="154" y="490"/>
                  </a:cubicBezTo>
                  <a:cubicBezTo>
                    <a:pt x="159" y="496"/>
                    <a:pt x="161" y="503"/>
                    <a:pt x="165" y="509"/>
                  </a:cubicBezTo>
                  <a:cubicBezTo>
                    <a:pt x="169" y="516"/>
                    <a:pt x="175" y="522"/>
                    <a:pt x="183" y="523"/>
                  </a:cubicBezTo>
                  <a:cubicBezTo>
                    <a:pt x="191" y="524"/>
                    <a:pt x="199" y="522"/>
                    <a:pt x="207" y="520"/>
                  </a:cubicBezTo>
                  <a:cubicBezTo>
                    <a:pt x="213" y="518"/>
                    <a:pt x="220" y="515"/>
                    <a:pt x="226" y="516"/>
                  </a:cubicBezTo>
                  <a:cubicBezTo>
                    <a:pt x="231" y="518"/>
                    <a:pt x="233" y="524"/>
                    <a:pt x="235" y="528"/>
                  </a:cubicBezTo>
                  <a:cubicBezTo>
                    <a:pt x="245" y="545"/>
                    <a:pt x="264" y="551"/>
                    <a:pt x="281" y="544"/>
                  </a:cubicBezTo>
                  <a:cubicBezTo>
                    <a:pt x="293" y="539"/>
                    <a:pt x="305" y="529"/>
                    <a:pt x="311" y="517"/>
                  </a:cubicBezTo>
                  <a:cubicBezTo>
                    <a:pt x="338" y="463"/>
                    <a:pt x="338" y="463"/>
                    <a:pt x="338" y="463"/>
                  </a:cubicBezTo>
                  <a:cubicBezTo>
                    <a:pt x="341" y="470"/>
                    <a:pt x="351" y="474"/>
                    <a:pt x="358" y="474"/>
                  </a:cubicBezTo>
                  <a:cubicBezTo>
                    <a:pt x="368" y="474"/>
                    <a:pt x="377" y="470"/>
                    <a:pt x="384" y="465"/>
                  </a:cubicBezTo>
                  <a:cubicBezTo>
                    <a:pt x="398" y="453"/>
                    <a:pt x="405" y="435"/>
                    <a:pt x="409" y="418"/>
                  </a:cubicBezTo>
                  <a:cubicBezTo>
                    <a:pt x="416" y="389"/>
                    <a:pt x="402" y="447"/>
                    <a:pt x="409" y="418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  <p:sp>
          <p:nvSpPr>
            <p:cNvPr id="72" name="Freeform 73"/>
            <p:cNvSpPr/>
            <p:nvPr/>
          </p:nvSpPr>
          <p:spPr bwMode="auto">
            <a:xfrm rot="766448">
              <a:off x="9844" y="5645"/>
              <a:ext cx="1445" cy="1748"/>
            </a:xfrm>
            <a:custGeom>
              <a:avLst/>
              <a:gdLst>
                <a:gd name="T0" fmla="*/ 2147483646 w 810"/>
                <a:gd name="T1" fmla="*/ 0 h 980"/>
                <a:gd name="T2" fmla="*/ 2147483646 w 810"/>
                <a:gd name="T3" fmla="*/ 0 h 980"/>
                <a:gd name="T4" fmla="*/ 2147483646 w 810"/>
                <a:gd name="T5" fmla="*/ 0 h 980"/>
                <a:gd name="T6" fmla="*/ 2147483646 w 810"/>
                <a:gd name="T7" fmla="*/ 2147483646 h 980"/>
                <a:gd name="T8" fmla="*/ 2147483646 w 810"/>
                <a:gd name="T9" fmla="*/ 2147483646 h 980"/>
                <a:gd name="T10" fmla="*/ 2147483646 w 810"/>
                <a:gd name="T11" fmla="*/ 2147483646 h 980"/>
                <a:gd name="T12" fmla="*/ 2147483646 w 810"/>
                <a:gd name="T13" fmla="*/ 2147483646 h 980"/>
                <a:gd name="T14" fmla="*/ 2147483646 w 810"/>
                <a:gd name="T15" fmla="*/ 2147483646 h 980"/>
                <a:gd name="T16" fmla="*/ 2147483646 w 810"/>
                <a:gd name="T17" fmla="*/ 2147483646 h 980"/>
                <a:gd name="T18" fmla="*/ 2147483646 w 810"/>
                <a:gd name="T19" fmla="*/ 2147483646 h 980"/>
                <a:gd name="T20" fmla="*/ 2147483646 w 810"/>
                <a:gd name="T21" fmla="*/ 2147483646 h 980"/>
                <a:gd name="T22" fmla="*/ 2147483646 w 810"/>
                <a:gd name="T23" fmla="*/ 2147483646 h 980"/>
                <a:gd name="T24" fmla="*/ 2147483646 w 810"/>
                <a:gd name="T25" fmla="*/ 2147483646 h 980"/>
                <a:gd name="T26" fmla="*/ 0 w 810"/>
                <a:gd name="T27" fmla="*/ 2147483646 h 980"/>
                <a:gd name="T28" fmla="*/ 2147483646 w 810"/>
                <a:gd name="T29" fmla="*/ 2147483646 h 980"/>
                <a:gd name="T30" fmla="*/ 2147483646 w 810"/>
                <a:gd name="T31" fmla="*/ 2147483646 h 980"/>
                <a:gd name="T32" fmla="*/ 2147483646 w 810"/>
                <a:gd name="T33" fmla="*/ 2147483646 h 980"/>
                <a:gd name="T34" fmla="*/ 2147483646 w 810"/>
                <a:gd name="T35" fmla="*/ 2147483646 h 980"/>
                <a:gd name="T36" fmla="*/ 2147483646 w 810"/>
                <a:gd name="T37" fmla="*/ 2147483646 h 980"/>
                <a:gd name="T38" fmla="*/ 2147483646 w 810"/>
                <a:gd name="T39" fmla="*/ 2147483646 h 980"/>
                <a:gd name="T40" fmla="*/ 2147483646 w 810"/>
                <a:gd name="T41" fmla="*/ 2147483646 h 980"/>
                <a:gd name="T42" fmla="*/ 2147483646 w 810"/>
                <a:gd name="T43" fmla="*/ 2147483646 h 980"/>
                <a:gd name="T44" fmla="*/ 2147483646 w 810"/>
                <a:gd name="T45" fmla="*/ 0 h 9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10" h="980"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  <a:cubicBezTo>
                    <a:pt x="706" y="0"/>
                    <a:pt x="706" y="0"/>
                    <a:pt x="706" y="0"/>
                  </a:cubicBezTo>
                  <a:cubicBezTo>
                    <a:pt x="699" y="149"/>
                    <a:pt x="652" y="298"/>
                    <a:pt x="572" y="432"/>
                  </a:cubicBezTo>
                  <a:cubicBezTo>
                    <a:pt x="488" y="395"/>
                    <a:pt x="403" y="358"/>
                    <a:pt x="318" y="324"/>
                  </a:cubicBezTo>
                  <a:cubicBezTo>
                    <a:pt x="288" y="311"/>
                    <a:pt x="257" y="299"/>
                    <a:pt x="226" y="289"/>
                  </a:cubicBezTo>
                  <a:cubicBezTo>
                    <a:pt x="191" y="278"/>
                    <a:pt x="155" y="272"/>
                    <a:pt x="120" y="266"/>
                  </a:cubicBezTo>
                  <a:cubicBezTo>
                    <a:pt x="130" y="304"/>
                    <a:pt x="123" y="343"/>
                    <a:pt x="113" y="380"/>
                  </a:cubicBezTo>
                  <a:cubicBezTo>
                    <a:pt x="105" y="406"/>
                    <a:pt x="100" y="440"/>
                    <a:pt x="74" y="454"/>
                  </a:cubicBezTo>
                  <a:cubicBezTo>
                    <a:pt x="93" y="458"/>
                    <a:pt x="112" y="463"/>
                    <a:pt x="131" y="469"/>
                  </a:cubicBezTo>
                  <a:cubicBezTo>
                    <a:pt x="145" y="474"/>
                    <a:pt x="158" y="479"/>
                    <a:pt x="171" y="485"/>
                  </a:cubicBezTo>
                  <a:cubicBezTo>
                    <a:pt x="209" y="501"/>
                    <a:pt x="246" y="519"/>
                    <a:pt x="282" y="538"/>
                  </a:cubicBezTo>
                  <a:cubicBezTo>
                    <a:pt x="332" y="563"/>
                    <a:pt x="382" y="590"/>
                    <a:pt x="431" y="616"/>
                  </a:cubicBezTo>
                  <a:cubicBezTo>
                    <a:pt x="312" y="741"/>
                    <a:pt x="161" y="834"/>
                    <a:pt x="0" y="884"/>
                  </a:cubicBezTo>
                  <a:cubicBezTo>
                    <a:pt x="30" y="980"/>
                    <a:pt x="30" y="980"/>
                    <a:pt x="30" y="980"/>
                  </a:cubicBezTo>
                  <a:cubicBezTo>
                    <a:pt x="31" y="980"/>
                    <a:pt x="32" y="979"/>
                    <a:pt x="33" y="979"/>
                  </a:cubicBezTo>
                  <a:cubicBezTo>
                    <a:pt x="34" y="980"/>
                    <a:pt x="34" y="980"/>
                    <a:pt x="34" y="980"/>
                  </a:cubicBezTo>
                  <a:cubicBezTo>
                    <a:pt x="118" y="954"/>
                    <a:pt x="200" y="917"/>
                    <a:pt x="276" y="871"/>
                  </a:cubicBezTo>
                  <a:cubicBezTo>
                    <a:pt x="350" y="826"/>
                    <a:pt x="420" y="773"/>
                    <a:pt x="482" y="712"/>
                  </a:cubicBezTo>
                  <a:cubicBezTo>
                    <a:pt x="550" y="646"/>
                    <a:pt x="609" y="571"/>
                    <a:pt x="659" y="490"/>
                  </a:cubicBezTo>
                  <a:cubicBezTo>
                    <a:pt x="708" y="409"/>
                    <a:pt x="746" y="321"/>
                    <a:pt x="772" y="230"/>
                  </a:cubicBezTo>
                  <a:cubicBezTo>
                    <a:pt x="793" y="157"/>
                    <a:pt x="806" y="81"/>
                    <a:pt x="810" y="5"/>
                  </a:cubicBezTo>
                  <a:lnTo>
                    <a:pt x="710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</p:spPr>
          <p:txBody>
            <a:bodyPr lIns="68568" tIns="34285" rIns="68568" bIns="34285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方正清刻本悦宋简体" pitchFamily="2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54907" y="1739265"/>
            <a:ext cx="6853714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000" b="1" dirty="0">
                <a:sym typeface="+mn-ea"/>
              </a:rPr>
              <a:t>题型二      揭示寓意</a:t>
            </a:r>
            <a:endParaRPr lang="zh-CN" altLang="en-US" sz="6000" b="1" dirty="0">
              <a:latin typeface="方正清刻本悦宋简体"/>
              <a:ea typeface="方正清刻本悦宋简体"/>
            </a:endParaRPr>
          </a:p>
        </p:txBody>
      </p:sp>
      <p:pic>
        <p:nvPicPr>
          <p:cNvPr id="17" name="图片 16" descr="花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647" y="-9525"/>
            <a:ext cx="2470547" cy="161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462564" y="3522345"/>
            <a:ext cx="6649879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ea typeface="黑体" panose="02010609060101010101" pitchFamily="2" charset="-122"/>
                <a:sym typeface="+mn-ea"/>
              </a:rPr>
              <a:t>要求：用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概括性</a:t>
            </a:r>
            <a:r>
              <a:rPr lang="zh-CN" altLang="en-US" sz="3200" b="1" dirty="0">
                <a:ea typeface="黑体" panose="02010609060101010101" pitchFamily="2" charset="-122"/>
                <a:sym typeface="+mn-ea"/>
              </a:rPr>
              <a:t>的语言，揭示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漫画主题</a:t>
            </a:r>
            <a:r>
              <a:rPr lang="zh-CN" altLang="en-US" sz="3200" b="1" dirty="0">
                <a:ea typeface="黑体" panose="02010609060101010101" pitchFamily="2" charset="-122"/>
                <a:sym typeface="+mn-ea"/>
              </a:rPr>
              <a:t>，指出漫画的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弦外之音</a:t>
            </a:r>
            <a:r>
              <a:rPr lang="zh-CN" altLang="en-US" sz="3200" b="1" dirty="0">
                <a:ea typeface="黑体" panose="02010609060101010101" pitchFamily="2" charset="-122"/>
                <a:sym typeface="+mn-ea"/>
              </a:rPr>
              <a:t>，概括漫画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给人的思考和警示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0026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花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647" y="-9525"/>
            <a:ext cx="2470547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361" y="1075690"/>
            <a:ext cx="3166586" cy="54432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00914" y="820886"/>
            <a:ext cx="5643086" cy="5632450"/>
          </a:xfrm>
          <a:prstGeom prst="rect">
            <a:avLst/>
          </a:prstGeom>
          <a:solidFill>
            <a:schemeClr val="bg1"/>
          </a:solidFill>
          <a:ln w="0" cap="flat" cmpd="sng">
            <a:solidFill>
              <a:srgbClr val="FF0000">
                <a:alpha val="100000"/>
              </a:srgbClr>
            </a:solidFill>
            <a:prstDash val="solid"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strike="noStrike" cap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1、走路的时候要看路，不要盲从，有“中国式过马路”的盲从心理。</a:t>
            </a:r>
            <a:endParaRPr lang="ko-KR" altLang="en-US" sz="2400" b="1" strike="noStrike" cap="none" dirty="0" smtClean="0">
              <a:latin typeface="黑体" panose="02010609060101010101" pitchFamily="49" charset="-122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strike="noStrike" cap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2、领头者不务正业，尾随者不辨是非，独行者淡然面对。</a:t>
            </a:r>
            <a:endParaRPr lang="ko-KR" altLang="en-US" sz="2400" b="1" strike="noStrike" cap="none" dirty="0" smtClean="0">
              <a:latin typeface="黑体" panose="02010609060101010101" pitchFamily="49" charset="-122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strike="noStrike" cap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3、人生路上坑很多，要走稳每一步，才能不掉入坑中。</a:t>
            </a:r>
            <a:endParaRPr lang="ko-KR" altLang="en-US" sz="2400" b="1" strike="noStrike" cap="none" dirty="0" smtClean="0">
              <a:latin typeface="黑体" panose="02010609060101010101" pitchFamily="49" charset="-122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strike="noStrike" cap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4、盲从使人坠入无底深渊，必须带着自己的导盲棍，避免坠入深渊。</a:t>
            </a:r>
            <a:endParaRPr lang="ko-KR" altLang="en-US" sz="2400" b="1" strike="noStrike" cap="none" dirty="0" smtClean="0">
              <a:latin typeface="黑体" panose="02010609060101010101" pitchFamily="49" charset="-122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strike="noStrike" cap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5、人做事不能自以为是，三心二意，而应专心致志。</a:t>
            </a:r>
            <a:endParaRPr lang="ko-KR" altLang="en-US" sz="2400" b="1" strike="noStrike" cap="none" dirty="0" smtClean="0">
              <a:latin typeface="黑体" panose="02010609060101010101" pitchFamily="49" charset="-122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strike="noStrike" cap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6、漫画寓意许多人被表面现象所迷惑，无法看到真正的坑。唯有脚踏实地，才能避免掉入坑中。</a:t>
            </a:r>
            <a:endParaRPr lang="ko-KR" altLang="en-US" sz="2400" b="1" strike="noStrike" cap="none" dirty="0" smtClean="0">
              <a:latin typeface="黑体" panose="02010609060101010101" pitchFamily="49" charset="-122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strike="noStrike" cap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7、讽刺了那些好高骛远的狗，赞美了脚踏实地的狗。</a:t>
            </a:r>
          </a:p>
        </p:txBody>
      </p:sp>
      <p:sp>
        <p:nvSpPr>
          <p:cNvPr id="7" name="右箭头 6"/>
          <p:cNvSpPr/>
          <p:nvPr/>
        </p:nvSpPr>
        <p:spPr>
          <a:xfrm>
            <a:off x="2235994" y="97790"/>
            <a:ext cx="1258253" cy="10147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寓  意</a:t>
            </a:r>
          </a:p>
        </p:txBody>
      </p:sp>
    </p:spTree>
    <p:extLst>
      <p:ext uri="{BB962C8B-B14F-4D97-AF65-F5344CB8AC3E}">
        <p14:creationId xmlns:p14="http://schemas.microsoft.com/office/powerpoint/2010/main" val="273550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5536" y="146051"/>
            <a:ext cx="2428230" cy="647613"/>
          </a:xfrm>
          <a:prstGeom prst="rect">
            <a:avLst/>
          </a:prstGeom>
          <a:noFill/>
          <a:ln w="0" cap="flat" cmpd="sng">
            <a:solidFill>
              <a:schemeClr val="tx1">
                <a:lumMod val="95000"/>
                <a:lumOff val="5000"/>
                <a:alpha val="100000"/>
              </a:schemeClr>
            </a:solidFill>
            <a:prstDash val="solid"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600" b="1" strike="noStrike" cap="none" dirty="0" smtClean="0">
                <a:latin typeface="Calibri" panose="020F0502020204030204" charset="0"/>
                <a:ea typeface="Calibri" panose="020F0502020204030204" charset="0"/>
              </a:rPr>
              <a:t>问题呈现：</a:t>
            </a:r>
            <a:endParaRPr lang="ko-KR" altLang="en-US" sz="36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</p:txBody>
      </p:sp>
      <p:pic>
        <p:nvPicPr>
          <p:cNvPr id="5" name="图片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075690"/>
            <a:ext cx="3166586" cy="54432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274090" y="142240"/>
            <a:ext cx="5869910" cy="6556923"/>
          </a:xfrm>
          <a:prstGeom prst="rect">
            <a:avLst/>
          </a:prstGeom>
          <a:solidFill>
            <a:schemeClr val="bg1"/>
          </a:solidFill>
          <a:ln w="0" cap="flat" cmpd="sng">
            <a:solidFill>
              <a:srgbClr val="FF0000">
                <a:alpha val="100000"/>
              </a:srgbClr>
            </a:solidFill>
            <a:prstDash val="solid"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strike="noStrike" cap="none" dirty="0" smtClean="0">
                <a:latin typeface="Calibri" panose="020F0502020204030204" charset="0"/>
                <a:ea typeface="Calibri" panose="020F0502020204030204" charset="0"/>
              </a:rPr>
              <a:t>1、走路的时候要看路，不要盲从，有“中国式过马路”的盲从心理。</a:t>
            </a:r>
            <a:endParaRPr lang="ko-KR" altLang="en-US" sz="28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strike="noStrike" cap="none" dirty="0" smtClean="0">
                <a:latin typeface="Calibri" panose="020F0502020204030204" charset="0"/>
                <a:ea typeface="Calibri" panose="020F0502020204030204" charset="0"/>
              </a:rPr>
              <a:t>2、领头者不务正业，尾随者不辨是非，独行者淡然面对。</a:t>
            </a:r>
            <a:endParaRPr lang="ko-KR" altLang="en-US" sz="28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strike="noStrike" cap="none" dirty="0" smtClean="0">
                <a:latin typeface="Calibri" panose="020F0502020204030204" charset="0"/>
                <a:ea typeface="Calibri" panose="020F0502020204030204" charset="0"/>
              </a:rPr>
              <a:t>3、人生路上坑很多，要走稳每一步，才能不掉入坑中。</a:t>
            </a:r>
            <a:endParaRPr lang="ko-KR" altLang="en-US" sz="28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strike="noStrike" cap="none" dirty="0" smtClean="0">
                <a:latin typeface="Calibri" panose="020F0502020204030204" charset="0"/>
                <a:ea typeface="Calibri" panose="020F0502020204030204" charset="0"/>
              </a:rPr>
              <a:t>4、盲从使人坠入无底深渊，必须带着自己的导盲棍，避免坠入深渊。</a:t>
            </a:r>
            <a:endParaRPr lang="ko-KR" altLang="en-US" sz="28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strike="noStrike" cap="none" dirty="0" smtClean="0">
                <a:latin typeface="Calibri" panose="020F0502020204030204" charset="0"/>
                <a:ea typeface="Calibri" panose="020F0502020204030204" charset="0"/>
              </a:rPr>
              <a:t>5、人做事不能自以为是，三心二意，而应专心致志。</a:t>
            </a:r>
            <a:endParaRPr lang="ko-KR" altLang="en-US" sz="28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strike="noStrike" cap="none" dirty="0" smtClean="0">
                <a:latin typeface="Calibri" panose="020F0502020204030204" charset="0"/>
                <a:ea typeface="Calibri" panose="020F0502020204030204" charset="0"/>
              </a:rPr>
              <a:t>6、漫画寓意许多人被表面现象所迷惑，无法看到真正的坑。唯有脚踏实地，才能避免掉入坑中。</a:t>
            </a:r>
            <a:endParaRPr lang="ko-KR" altLang="en-US" sz="28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strike="noStrike" cap="none" dirty="0" smtClean="0">
                <a:latin typeface="Calibri" panose="020F0502020204030204" charset="0"/>
                <a:ea typeface="Calibri" panose="020F0502020204030204" charset="0"/>
              </a:rPr>
              <a:t>7、讽刺了那些好高骛远的狗，赞美了脚踏实地的狗。</a:t>
            </a:r>
            <a:endParaRPr lang="ko-KR" altLang="en-US" sz="28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4274" y="1990091"/>
            <a:ext cx="4796789" cy="2586606"/>
          </a:xfrm>
          <a:prstGeom prst="rect">
            <a:avLst/>
          </a:prstGeom>
          <a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 w="0" cap="flat" cmpd="sng">
            <a:solidFill>
              <a:srgbClr val="FF0000">
                <a:alpha val="100000"/>
              </a:srgbClr>
            </a:solidFill>
            <a:prstDash val="solid"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5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问题：</a:t>
            </a:r>
            <a:endParaRPr lang="ko-KR" altLang="en-US" sz="54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5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1、读不懂寓意。</a:t>
            </a:r>
            <a:endParaRPr lang="ko-KR" altLang="en-US" sz="54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5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2、表述不规范。</a:t>
            </a:r>
            <a:endParaRPr lang="ko-KR" altLang="en-US" sz="54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19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花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647" y="-9525"/>
            <a:ext cx="2470547" cy="161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占位符 1"/>
          <p:cNvSpPr txBox="1"/>
          <p:nvPr/>
        </p:nvSpPr>
        <p:spPr>
          <a:xfrm>
            <a:off x="394335" y="110491"/>
            <a:ext cx="6173629" cy="11449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>
            <a:normAutofit fontScale="92500"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l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难点突破</a:t>
            </a: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：如何读懂寓意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pic>
        <p:nvPicPr>
          <p:cNvPr id="4" name="图片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145" y="1256666"/>
            <a:ext cx="3183255" cy="518985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211960" y="1200693"/>
            <a:ext cx="3686790" cy="1940275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000" b="1" strike="noStrike" cap="none" dirty="0" smtClean="0">
                <a:latin typeface="Calibri" panose="020F0502020204030204" charset="0"/>
                <a:ea typeface="Calibri" panose="020F0502020204030204" charset="0"/>
              </a:rPr>
              <a:t>1、什么事件？</a:t>
            </a:r>
            <a:endParaRPr lang="ko-KR" altLang="en-US" sz="40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000" b="1" strike="noStrike" cap="none" dirty="0" smtClean="0">
                <a:latin typeface="Calibri" panose="020F0502020204030204" charset="0"/>
                <a:ea typeface="Calibri" panose="020F0502020204030204" charset="0"/>
              </a:rPr>
              <a:t>2、什么原因？</a:t>
            </a:r>
            <a:endParaRPr lang="ko-KR" altLang="en-US" sz="40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000" b="1" strike="noStrike" cap="none" dirty="0" smtClean="0">
                <a:latin typeface="Calibri" panose="020F0502020204030204" charset="0"/>
                <a:ea typeface="Calibri" panose="020F0502020204030204" charset="0"/>
              </a:rPr>
              <a:t>3、什么目的？</a:t>
            </a:r>
            <a:endParaRPr lang="ko-KR" altLang="en-US" sz="40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86681" y="3388809"/>
            <a:ext cx="4461783" cy="83227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800" b="1" strike="noStrike" cap="none" dirty="0" smtClean="0">
                <a:solidFill>
                  <a:schemeClr val="accent1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探原因</a:t>
            </a:r>
            <a:r>
              <a:rPr lang="zh-CN" altLang="en-US" sz="4800" b="1" strike="noStrike" cap="none" dirty="0" smtClean="0">
                <a:solidFill>
                  <a:schemeClr val="accent1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、</a:t>
            </a:r>
            <a:r>
              <a:rPr lang="en-US" altLang="ko-KR" sz="4800" b="1" strike="noStrike" cap="none" dirty="0" smtClean="0">
                <a:solidFill>
                  <a:schemeClr val="accent1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明目的</a:t>
            </a:r>
          </a:p>
        </p:txBody>
      </p:sp>
      <p:sp>
        <p:nvSpPr>
          <p:cNvPr id="9" name="五边形 8"/>
          <p:cNvSpPr/>
          <p:nvPr/>
        </p:nvSpPr>
        <p:spPr>
          <a:xfrm>
            <a:off x="5414486" y="4459605"/>
            <a:ext cx="990600" cy="168910"/>
          </a:xfrm>
          <a:prstGeom prst="homePlate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29627" y="4129405"/>
            <a:ext cx="44338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物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567964" y="4129406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人</a:t>
            </a:r>
          </a:p>
        </p:txBody>
      </p:sp>
    </p:spTree>
    <p:extLst>
      <p:ext uri="{BB962C8B-B14F-4D97-AF65-F5344CB8AC3E}">
        <p14:creationId xmlns:p14="http://schemas.microsoft.com/office/powerpoint/2010/main" val="2004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花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647" y="-9525"/>
            <a:ext cx="2470547" cy="161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占位符 1"/>
          <p:cNvSpPr txBox="1"/>
          <p:nvPr/>
        </p:nvSpPr>
        <p:spPr>
          <a:xfrm>
            <a:off x="394335" y="110491"/>
            <a:ext cx="6173629" cy="11449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>
            <a:normAutofit fontScale="92500"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l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难点突破</a:t>
            </a:r>
            <a:r>
              <a:rPr lang="en-US" altLang="ko-KR" sz="4400" b="1" strike="noStrike" cap="none" dirty="0" smtClean="0">
                <a:solidFill>
                  <a:schemeClr val="tx1"/>
                </a:solidFill>
                <a:latin typeface="Calibri" panose="020F0502020204030204" charset="0"/>
                <a:ea typeface="Calibri" panose="020F0502020204030204" charset="0"/>
              </a:rPr>
              <a:t>：如何读懂寓意</a:t>
            </a:r>
            <a:endParaRPr lang="ko-KR" altLang="en-US" sz="4400" b="1" strike="noStrike" cap="none" dirty="0" smtClean="0">
              <a:solidFill>
                <a:schemeClr val="tx1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pic>
        <p:nvPicPr>
          <p:cNvPr id="4" name="图片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496" y="1256666"/>
            <a:ext cx="3183255" cy="518985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347864" y="4285614"/>
            <a:ext cx="5796136" cy="2239729"/>
          </a:xfrm>
          <a:prstGeom prst="rect">
            <a:avLst/>
          </a:prstGeom>
          <a:noFill/>
          <a:ln w="0" cap="flat" cmpd="tri">
            <a:solidFill>
              <a:srgbClr val="FF0000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numCol="1" anchor="t">
            <a:no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FontTx/>
              <a:buNone/>
            </a:pPr>
            <a:r>
              <a:rPr lang="en-US" altLang="ko-KR" sz="3600" b="1" strike="noStrike" cap="none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寓意：漫画讽刺了社会上某些人好高骛远、盲目跟从的错误做法；告诫人们要脚踏实地，关注脚下。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3928" y="1058545"/>
            <a:ext cx="4118838" cy="1940275"/>
          </a:xfrm>
          <a:prstGeom prst="rect">
            <a:avLst/>
          </a:prstGeom>
          <a:noFill/>
          <a:ln w="0">
            <a:solidFill>
              <a:srgbClr val="FF0000"/>
            </a:solidFill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000" b="1" strike="noStrike" cap="none" dirty="0" smtClean="0">
                <a:latin typeface="Calibri" panose="020F0502020204030204" charset="0"/>
                <a:ea typeface="Calibri" panose="020F0502020204030204" charset="0"/>
              </a:rPr>
              <a:t>1、什么事件？</a:t>
            </a:r>
            <a:endParaRPr lang="ko-KR" altLang="en-US" sz="40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000" b="1" strike="noStrike" cap="none" dirty="0" smtClean="0">
                <a:latin typeface="Calibri" panose="020F0502020204030204" charset="0"/>
                <a:ea typeface="Calibri" panose="020F0502020204030204" charset="0"/>
              </a:rPr>
              <a:t>2、什么原因？</a:t>
            </a:r>
            <a:endParaRPr lang="ko-KR" altLang="en-US" sz="40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000" b="1" strike="noStrike" cap="none" dirty="0" smtClean="0">
                <a:latin typeface="Calibri" panose="020F0502020204030204" charset="0"/>
                <a:ea typeface="Calibri" panose="020F0502020204030204" charset="0"/>
              </a:rPr>
              <a:t>3、什么目的？</a:t>
            </a:r>
            <a:endParaRPr lang="ko-KR" altLang="en-US" sz="40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7904" y="3114675"/>
            <a:ext cx="5264402" cy="924612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5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探原因</a:t>
            </a:r>
            <a:r>
              <a:rPr lang="zh-CN" altLang="en-US" sz="5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en-US" altLang="ko-KR" sz="54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明目的</a:t>
            </a:r>
          </a:p>
        </p:txBody>
      </p:sp>
    </p:spTree>
    <p:extLst>
      <p:ext uri="{BB962C8B-B14F-4D97-AF65-F5344CB8AC3E}">
        <p14:creationId xmlns:p14="http://schemas.microsoft.com/office/powerpoint/2010/main" val="307988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61131" y="897891"/>
            <a:ext cx="6391189" cy="1201611"/>
          </a:xfrm>
          <a:prstGeom prst="rect">
            <a:avLst/>
          </a:prstGeom>
          <a:noFill/>
          <a:ln w="0" cap="flat" cmpd="sng">
            <a:solidFill>
              <a:schemeClr val="tx1">
                <a:alpha val="100000"/>
              </a:schemeClr>
            </a:solidFill>
            <a:prstDash val="solid"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72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揭示漫画寓意</a:t>
            </a:r>
            <a:endParaRPr lang="ko-KR" altLang="en-US" sz="72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7754" y="6120131"/>
            <a:ext cx="6859429" cy="641985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>
            <a:off x="2992755" y="2382520"/>
            <a:ext cx="1518285" cy="1755609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5400" b="1" strike="noStrike" cap="none" dirty="0" smtClean="0">
                <a:latin typeface="Calibri" panose="020F0502020204030204" charset="0"/>
                <a:ea typeface="Calibri" panose="020F0502020204030204" charset="0"/>
              </a:rPr>
              <a:t>方法</a:t>
            </a:r>
            <a:endParaRPr lang="ko-KR" altLang="en-US" sz="5400" b="1" strike="noStrike" cap="none" dirty="0" smtClean="0"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568" y="4006215"/>
            <a:ext cx="7416823" cy="1201611"/>
          </a:xfrm>
          <a:prstGeom prst="rect">
            <a:avLst/>
          </a:prstGeom>
          <a:noFill/>
          <a:ln w="0" cap="flat" cmpd="sng">
            <a:solidFill>
              <a:schemeClr val="tx1">
                <a:alpha val="100000"/>
              </a:schemeClr>
            </a:solidFill>
            <a:prstDash val="solid"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72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探原因</a:t>
            </a:r>
            <a:r>
              <a:rPr lang="zh-CN" altLang="en-US" sz="72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en-US" altLang="ko-KR" sz="7200" b="1" strike="noStrike" cap="none" dirty="0" smtClean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</a:rPr>
              <a:t>明目的</a:t>
            </a:r>
            <a:endParaRPr lang="ko-KR" altLang="en-US" sz="7200" b="1" strike="noStrike" cap="none" dirty="0" smtClean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9" name="形状 8"/>
          <p:cNvSpPr/>
          <p:nvPr/>
        </p:nvSpPr>
        <p:spPr>
          <a:xfrm rot="16200000">
            <a:off x="3792617" y="2694781"/>
            <a:ext cx="1571625" cy="589598"/>
          </a:xfrm>
          <a:prstGeom prst="leftArrow">
            <a:avLst/>
          </a:prstGeom>
          <a:solidFill>
            <a:schemeClr val="tx1"/>
          </a:solidFill>
          <a:ln w="12700" cap="flat" cmpd="sng">
            <a:solidFill>
              <a:schemeClr val="tx1">
                <a:alpha val="10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strike="noStrike" cap="none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09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74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TEMPLATE_CATEGORY" val="custom"/>
  <p:tag name="KSO_WM_TEMPLATE_INDEX" val="20204747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4747_16*i*2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TEMPLATE_CATEGORY" val="custom"/>
  <p:tag name="KSO_WM_TEMPLATE_INDEX" val="20204747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ID" val="custom20204747_16*i*1"/>
  <p:tag name="KSO_WM_UNIT_LAYERLEVEL" val="1"/>
  <p:tag name="KSO_WM_TAG_VERSION" val="1.0"/>
  <p:tag name="KSO_WM_BEAUTIFY_FLAG" val="#wm#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93</TotalTime>
  <Words>551</Words>
  <Application>Microsoft Office PowerPoint</Application>
  <PresentationFormat>全屏显示(4:3)</PresentationFormat>
  <Paragraphs>112</Paragraphs>
  <Slides>18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主管人员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44</cp:revision>
  <dcterms:created xsi:type="dcterms:W3CDTF">2020-03-09T03:00:54Z</dcterms:created>
  <dcterms:modified xsi:type="dcterms:W3CDTF">2020-04-10T04:54:35Z</dcterms:modified>
</cp:coreProperties>
</file>