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3" r:id="rId6"/>
    <p:sldId id="265" r:id="rId7"/>
    <p:sldId id="312" r:id="rId8"/>
    <p:sldId id="313" r:id="rId9"/>
    <p:sldId id="270" r:id="rId10"/>
    <p:sldId id="343" r:id="rId11"/>
    <p:sldId id="305" r:id="rId12"/>
    <p:sldId id="314" r:id="rId13"/>
    <p:sldId id="279" r:id="rId14"/>
    <p:sldId id="315" r:id="rId15"/>
    <p:sldId id="278" r:id="rId16"/>
    <p:sldId id="316" r:id="rId17"/>
    <p:sldId id="318" r:id="rId18"/>
    <p:sldId id="306" r:id="rId19"/>
    <p:sldId id="319" r:id="rId20"/>
    <p:sldId id="321" r:id="rId21"/>
    <p:sldId id="320" r:id="rId22"/>
    <p:sldId id="344" r:id="rId23"/>
    <p:sldId id="322" r:id="rId24"/>
    <p:sldId id="345" r:id="rId25"/>
    <p:sldId id="325" r:id="rId26"/>
    <p:sldId id="374" r:id="rId27"/>
    <p:sldId id="262" r:id="rId28"/>
    <p:sldId id="324" r:id="rId29"/>
    <p:sldId id="311" r:id="rId30"/>
    <p:sldId id="310" r:id="rId31"/>
    <p:sldId id="307" r:id="rId32"/>
    <p:sldId id="308" r:id="rId33"/>
    <p:sldId id="309" r:id="rId34"/>
    <p:sldId id="296" r:id="rId35"/>
    <p:sldId id="297" r:id="rId36"/>
    <p:sldId id="298" r:id="rId37"/>
    <p:sldId id="299" r:id="rId38"/>
    <p:sldId id="386" r:id="rId39"/>
    <p:sldId id="387" r:id="rId40"/>
    <p:sldId id="388" r:id="rId41"/>
    <p:sldId id="389" r:id="rId42"/>
    <p:sldId id="390" r:id="rId43"/>
  </p:sldIdLst>
  <p:sldSz cx="12192000" cy="6858000"/>
  <p:notesSz cx="6858000" cy="9144000"/>
  <p:custDataLst>
    <p:tags r:id="rId44"/>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p15:clr>
            <a:srgbClr val="A4A3A4"/>
          </p15:clr>
        </p15:guide>
        <p15:guide id="2" pos="2879">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4" d="100"/>
          <a:sy n="74" d="100"/>
        </p:scale>
        <p:origin x="738" y="54"/>
      </p:cViewPr>
      <p:guideLst>
        <p:guide orient="horz" pos="2195"/>
        <p:guide pos="2879"/>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tags" Target="tags/tag126.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NULL" TargetMode="External" /><Relationship Id="rId10" Type="http://schemas.openxmlformats.org/officeDocument/2006/relationships/tags" Target="../tags/tag7.xml" /><Relationship Id="rId11"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image" Target="../media/image2.png"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45.xml" /><Relationship Id="rId4" Type="http://schemas.openxmlformats.org/officeDocument/2006/relationships/image" Target="../media/image3.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1.png"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56.xml" /><Relationship Id="rId4" Type="http://schemas.openxmlformats.org/officeDocument/2006/relationships/image" Target="../media/image3.png"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1.xml" /><Relationship Id="rId10" Type="http://schemas.openxmlformats.org/officeDocument/2006/relationships/slideMaster" Target="../slideMasters/slideMaster1.xml" /><Relationship Id="rId2" Type="http://schemas.openxmlformats.org/officeDocument/2006/relationships/image" Target="NULL" TargetMode="External" /><Relationship Id="rId3" Type="http://schemas.openxmlformats.org/officeDocument/2006/relationships/image" Target="../media/image2.png" /><Relationship Id="rId4" Type="http://schemas.openxmlformats.org/officeDocument/2006/relationships/tags" Target="../tags/tag62.xml" /><Relationship Id="rId5" Type="http://schemas.openxmlformats.org/officeDocument/2006/relationships/image" Target="../media/image3.png"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image" Target="NULL" TargetMode="External" /><Relationship Id="rId3" Type="http://schemas.openxmlformats.org/officeDocument/2006/relationships/image" Target="../media/image2.png"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2.xml" /><Relationship Id="rId10" Type="http://schemas.openxmlformats.org/officeDocument/2006/relationships/slideMaster" Target="../slideMasters/slideMaster1.xml" /><Relationship Id="rId2" Type="http://schemas.openxmlformats.org/officeDocument/2006/relationships/image" Target="NULL" TargetMode="External" /><Relationship Id="rId3" Type="http://schemas.openxmlformats.org/officeDocument/2006/relationships/image" Target="../media/image2.png" /><Relationship Id="rId4" Type="http://schemas.openxmlformats.org/officeDocument/2006/relationships/tags" Target="../tags/tag73.xml" /><Relationship Id="rId5" Type="http://schemas.openxmlformats.org/officeDocument/2006/relationships/image" Target="../media/image3.png"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slideMaster" Target="../slideMasters/slideMaster1.xml" /><Relationship Id="rId2" Type="http://schemas.openxmlformats.org/officeDocument/2006/relationships/image" Target="NULL" TargetMode="External" /><Relationship Id="rId3" Type="http://schemas.openxmlformats.org/officeDocument/2006/relationships/image" Target="../media/image2.png" /><Relationship Id="rId4" Type="http://schemas.openxmlformats.org/officeDocument/2006/relationships/tags" Target="../tags/tag79.xml" /><Relationship Id="rId5" Type="http://schemas.openxmlformats.org/officeDocument/2006/relationships/image" Target="../media/image3.png"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4.xml" /><Relationship Id="rId10" Type="http://schemas.openxmlformats.org/officeDocument/2006/relationships/slideMaster" Target="../slideMasters/slideMaster1.xml" /><Relationship Id="rId2" Type="http://schemas.openxmlformats.org/officeDocument/2006/relationships/image" Target="NULL" TargetMode="External" /><Relationship Id="rId3" Type="http://schemas.openxmlformats.org/officeDocument/2006/relationships/image" Target="../media/image2.png" /><Relationship Id="rId4" Type="http://schemas.openxmlformats.org/officeDocument/2006/relationships/tags" Target="../tags/tag85.xml" /><Relationship Id="rId5" Type="http://schemas.openxmlformats.org/officeDocument/2006/relationships/image" Target="../media/image3.png"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slideMaster" Target="../slideMasters/slideMaster1.xml" /><Relationship Id="rId2" Type="http://schemas.openxmlformats.org/officeDocument/2006/relationships/image" Target="NULL" TargetMode="External" /><Relationship Id="rId3" Type="http://schemas.openxmlformats.org/officeDocument/2006/relationships/image" Target="../media/image5.png" /><Relationship Id="rId4" Type="http://schemas.openxmlformats.org/officeDocument/2006/relationships/tags" Target="../tags/tag91.xml" /><Relationship Id="rId5" Type="http://schemas.openxmlformats.org/officeDocument/2006/relationships/image" Target="../media/image6.png"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8.xml" /><Relationship Id="rId4" Type="http://schemas.openxmlformats.org/officeDocument/2006/relationships/image" Target="../media/image3.png"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4.png"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17.xml" /><Relationship Id="rId4" Type="http://schemas.openxmlformats.org/officeDocument/2006/relationships/image" Target="../media/image3.png"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22.xml" /><Relationship Id="rId4" Type="http://schemas.openxmlformats.org/officeDocument/2006/relationships/image" Target="../media/image3.png"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1.png" /><Relationship Id="rId3" Type="http://schemas.openxmlformats.org/officeDocument/2006/relationships/tags" Target="../tags/tag27.xml" /><Relationship Id="rId4" Type="http://schemas.openxmlformats.org/officeDocument/2006/relationships/image" Target="../media/image3.png"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35.xml" /><Relationship Id="rId4" Type="http://schemas.openxmlformats.org/officeDocument/2006/relationships/image" Target="../media/image3.png"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NULL" TargetMode="External" /><Relationship Id="rId2" Type="http://schemas.openxmlformats.org/officeDocument/2006/relationships/image" Target="../media/image2.png" /><Relationship Id="rId3" Type="http://schemas.openxmlformats.org/officeDocument/2006/relationships/tags" Target="../tags/tag40.xml" /><Relationship Id="rId4" Type="http://schemas.openxmlformats.org/officeDocument/2006/relationships/image" Target="../media/image3.png"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 Id="rId8" Type="http://schemas.openxmlformats.org/officeDocument/2006/relationships/tags" Target="../tags/tag44.xml" /><Relationship Id="rId9"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幻灯片">
    <p:bg>
      <p:bgPr>
        <a:solidFill>
          <a:schemeClr val="bg1"/>
        </a:solidFill>
        <a:effectLst/>
      </p:bgPr>
    </p:bg>
    <p:spTree>
      <p:nvGrpSpPr>
        <p:cNvPr id="1" name=""/>
        <p:cNvGrpSpPr/>
        <p:nvPr/>
      </p:nvGrpSpPr>
      <p:grpSpPr>
        <a:xfrm>
          <a:off x="0" y="0"/>
          <a:ext cx="0" cy="0"/>
        </a:xfrm>
      </p:grpSpPr>
      <p:pic>
        <p:nvPicPr>
          <p:cNvPr id="2051" name="图片 5" descr="../../1V994W2/Documents/Tencent%20Files/574576071/FileRecv/拼装素材/中国风-64/34/subject_holdright_184,10,32_0_staid_full_0.png"/>
          <p:cNvPicPr/>
          <p:nvPr>
            <p:custDataLst>
              <p:tags r:id="rId3"/>
            </p:custDataLst>
          </p:nvPr>
        </p:nvPicPr>
        <p:blipFill>
          <a:blip r:embed="rId2" r:link="rId1"/>
          <a:stretch>
            <a:fillRect/>
          </a:stretch>
        </p:blipFill>
        <p:spPr>
          <a:xfrm>
            <a:off x="6102350" y="685800"/>
            <a:ext cx="5480050" cy="5486400"/>
          </a:xfrm>
          <a:prstGeom prst="rect">
            <a:avLst/>
          </a:prstGeom>
          <a:noFill/>
          <a:ln w="9525">
            <a:noFill/>
          </a:ln>
        </p:spPr>
      </p:pic>
      <p:pic>
        <p:nvPicPr>
          <p:cNvPr id="2052" name="图片 4" descr="../../1V994W2/PycharmProjects/PPT_Background_Generation/pic_temp/0_pic_quater_right_up.png"/>
          <p:cNvPicPr/>
          <p:nvPr>
            <p:custDataLst>
              <p:tags r:id="rId5"/>
            </p:custDataLst>
          </p:nvPr>
        </p:nvPicPr>
        <p:blipFill>
          <a:blip r:embed="rId4" r:link="rId1"/>
          <a:stretch>
            <a:fillRect/>
          </a:stretch>
        </p:blipFill>
        <p:spPr>
          <a:xfrm>
            <a:off x="0" y="0"/>
            <a:ext cx="720725" cy="720725"/>
          </a:xfrm>
          <a:prstGeom prst="rect">
            <a:avLst/>
          </a:prstGeom>
          <a:noFill/>
          <a:ln w="9525">
            <a:noFill/>
          </a:ln>
        </p:spPr>
      </p:pic>
      <p:grpSp>
        <p:nvGrpSpPr>
          <p:cNvPr id="2053" name="组合 8"/>
          <p:cNvGrpSpPr/>
          <p:nvPr/>
        </p:nvGrpSpPr>
        <p:grpSpPr>
          <a:xfrm>
            <a:off x="2141538" y="811213"/>
            <a:ext cx="2066925" cy="5235575"/>
            <a:chOff x="11997" y="1265"/>
            <a:chExt cx="3256" cy="8246"/>
          </a:xfrm>
        </p:grpSpPr>
        <p:sp>
          <p:nvSpPr>
            <p:cNvPr id="2054" name="矩形 9"/>
            <p:cNvSpPr/>
            <p:nvPr>
              <p:custDataLst>
                <p:tags r:id="rId6"/>
              </p:custDataLst>
            </p:nvPr>
          </p:nvSpPr>
          <p:spPr>
            <a:xfrm flipV="1">
              <a:off x="11997" y="1265"/>
              <a:ext cx="3257" cy="40"/>
            </a:xfrm>
            <a:prstGeom prst="rect">
              <a:avLst/>
            </a:prstGeom>
            <a:solidFill>
              <a:schemeClr val="accent1"/>
            </a:solidFill>
            <a:ln w="12700">
              <a:noFill/>
            </a:ln>
          </p:spPr>
          <p:txBody>
            <a:bodyPr anchor="ctr" anchorCtr="0"/>
            <a:lstStyle/>
            <a:p>
              <a:pPr lvl="0" algn="ctr"/>
              <a:endParaRPr lang="zh-CN" altLang="en-US">
                <a:solidFill>
                  <a:srgbClr val="FFFFFF"/>
                </a:solidFill>
                <a:latin typeface="Arial" panose="020b0604020202020204" pitchFamily="34" charset="0"/>
                <a:ea typeface="微软雅黑"/>
              </a:endParaRPr>
            </a:p>
          </p:txBody>
        </p:sp>
        <p:sp>
          <p:nvSpPr>
            <p:cNvPr id="2055" name="矩形 10"/>
            <p:cNvSpPr/>
            <p:nvPr>
              <p:custDataLst>
                <p:tags r:id="rId7"/>
              </p:custDataLst>
            </p:nvPr>
          </p:nvSpPr>
          <p:spPr>
            <a:xfrm flipV="1">
              <a:off x="11997" y="9471"/>
              <a:ext cx="3257" cy="40"/>
            </a:xfrm>
            <a:prstGeom prst="rect">
              <a:avLst/>
            </a:prstGeom>
            <a:solidFill>
              <a:schemeClr val="accent1"/>
            </a:solidFill>
            <a:ln w="12700">
              <a:noFill/>
            </a:ln>
          </p:spPr>
          <p:txBody>
            <a:bodyPr anchor="ctr" anchorCtr="0"/>
            <a:lstStyle/>
            <a:p>
              <a:pPr lvl="0" algn="ctr"/>
              <a:endParaRPr lang="zh-CN" altLang="en-US">
                <a:solidFill>
                  <a:srgbClr val="FFFFFF"/>
                </a:solidFill>
                <a:latin typeface="Arial" panose="020b0604020202020204" pitchFamily="34" charset="0"/>
                <a:ea typeface="微软雅黑"/>
              </a:endParaRPr>
            </a:p>
          </p:txBody>
        </p:sp>
      </p:grpSp>
      <p:sp>
        <p:nvSpPr>
          <p:cNvPr id="2" name="副标题 1"/>
          <p:cNvSpPr>
            <a:spLocks noGrp="1"/>
          </p:cNvSpPr>
          <p:nvPr>
            <p:ph type="subTitle" idx="13" hasCustomPrompt="1"/>
          </p:nvPr>
        </p:nvSpPr>
        <p:spPr>
          <a:xfrm>
            <a:off x="2216786" y="1085850"/>
            <a:ext cx="903605" cy="4701540"/>
          </a:xfrm>
          <a:noFill/>
        </p:spPr>
        <p:txBody>
          <a:bodyPr vert="eaVert" wrap="square" lIns="0" tIns="0" rIns="0" bIns="0" rtlCol="0" anchor="t" anchorCtr="0">
            <a:normAutofit/>
          </a:bodyPr>
          <a:lstStyle>
            <a:lvl1pPr marL="0" indent="0" algn="l">
              <a:buNone/>
              <a:defRPr lang="zh-CN" altLang="en-US" spc="400">
                <a:solidFill>
                  <a:schemeClr val="tx1">
                    <a:lumMod val="65000"/>
                    <a:lumOff val="35000"/>
                  </a:schemeClr>
                </a:solidFill>
                <a:latin typeface="Arial" panose="020b0604020202020204" pitchFamily="34" charset="0"/>
                <a:ea typeface="隶书" pitchFamily="49" charset="-122"/>
              </a:defRPr>
            </a:lvl1pPr>
          </a:lstStyle>
          <a:p>
            <a:pPr marL="0" lvl="0" fontAlgn="auto">
              <a:lnSpc>
                <a:spcPct val="150000"/>
              </a:lnSpc>
            </a:pPr>
            <a:r>
              <a:rPr kumimoji="0" lang="zh-CN" altLang="en-US" sz="1600" b="0" i="0" u="none" strike="noStrike" kern="1200" cap="none" spc="400" normalizeH="0" baseline="0" noProof="1">
                <a:uLnTx/>
                <a:uFillTx/>
              </a:rPr>
              <a:t>单击此处编辑副标题</a:t>
            </a:r>
          </a:p>
        </p:txBody>
      </p:sp>
      <p:sp>
        <p:nvSpPr>
          <p:cNvPr id="7" name="竖排文字占位符 6"/>
          <p:cNvSpPr>
            <a:spLocks noGrp="1"/>
          </p:cNvSpPr>
          <p:nvPr>
            <p:ph type="body" orient="vert" sz="quarter" idx="15" hasCustomPrompt="1"/>
          </p:nvPr>
        </p:nvSpPr>
        <p:spPr>
          <a:xfrm>
            <a:off x="3212712" y="1085216"/>
            <a:ext cx="903288" cy="4702810"/>
          </a:xfrm>
        </p:spPr>
        <p:txBody>
          <a:bodyPr vert="eaVert" anchor="b">
            <a:noAutofit/>
          </a:bodyPr>
          <a:lstStyle>
            <a:lvl1pPr marL="0" indent="0">
              <a:buFont typeface="Arial" panose="020b0604020202020204" pitchFamily="34" charset="0"/>
              <a:buNone/>
              <a:defRPr sz="4800" baseline="0">
                <a:ea typeface="汉仪尚巍手书W" pitchFamily="18" charset="-122"/>
              </a:defRPr>
            </a:lvl1pPr>
          </a:lstStyle>
          <a:p>
            <a:pPr lvl="0" fontAlgn="auto"/>
            <a:r>
              <a:rPr kumimoji="0" lang="zh-CN" altLang="en-US" sz="4800" b="0" i="0" u="none" strike="noStrike" kern="1200" cap="none" spc="150" normalizeH="0" baseline="0" noProof="1">
                <a:uLnTx/>
                <a:uFillTx/>
              </a:rPr>
              <a:t>编辑标题</a:t>
            </a:r>
          </a:p>
        </p:txBody>
      </p:sp>
      <p:sp>
        <p:nvSpPr>
          <p:cNvPr id="2056" name="灯片编号占位符 17"/>
          <p:cNvSpPr>
            <a:spLocks noGrp="1"/>
          </p:cNvSpPr>
          <p:nvPr>
            <p:ph type="sldNum" sz="quarter" idx="4"/>
            <p:custDataLst>
              <p:tags r:id="rId8"/>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2059" name="日期占位符 15"/>
          <p:cNvSpPr>
            <a:spLocks noGrp="1"/>
          </p:cNvSpPr>
          <p:nvPr>
            <p:ph type="dt" sz="half" idx="2"/>
            <p:custDataLst>
              <p:tags r:id="rId9"/>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2060" name="页脚占位符 16"/>
          <p:cNvSpPr>
            <a:spLocks noGrp="1"/>
          </p:cNvSpPr>
          <p:nvPr>
            <p:ph type="ftr" sz="quarter" idx="3"/>
            <p:custDataLst>
              <p:tags r:id="rId10"/>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solidFill>
          <a:schemeClr val="bg1"/>
        </a:solidFill>
        <a:effectLst/>
      </p:bgPr>
    </p:bg>
    <p:spTree>
      <p:nvGrpSpPr>
        <p:cNvPr id="1" name=""/>
        <p:cNvGrpSpPr/>
        <p:nvPr/>
      </p:nvGrpSpPr>
      <p:grpSpPr>
        <a:xfrm>
          <a:off x="0" y="0"/>
          <a:ext cx="0" cy="0"/>
        </a:xfrm>
      </p:grpSpPr>
      <p:pic>
        <p:nvPicPr>
          <p:cNvPr id="11267" name="图片 7"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11268" name="图片 5"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itchFamily="49" charset="-122"/>
              </a:defRPr>
            </a:lvl1pPr>
            <a:lvl2pPr>
              <a:defRPr>
                <a:solidFill>
                  <a:schemeClr val="tx1"/>
                </a:solidFill>
                <a:latin typeface="Arial" panose="020b0604020202020204" pitchFamily="34" charset="0"/>
                <a:ea typeface="隶书" pitchFamily="49" charset="-122"/>
              </a:defRPr>
            </a:lvl2pPr>
            <a:lvl3pPr>
              <a:defRPr>
                <a:solidFill>
                  <a:schemeClr val="tx1"/>
                </a:solidFill>
                <a:latin typeface="Arial" panose="020b0604020202020204" pitchFamily="34" charset="0"/>
                <a:ea typeface="隶书" pitchFamily="49" charset="-122"/>
              </a:defRPr>
            </a:lvl3pPr>
            <a:lvl4pPr>
              <a:defRPr>
                <a:solidFill>
                  <a:schemeClr val="tx1"/>
                </a:solidFill>
                <a:latin typeface="Arial" panose="020b0604020202020204" pitchFamily="34" charset="0"/>
                <a:ea typeface="隶书" pitchFamily="49" charset="-122"/>
              </a:defRPr>
            </a:lvl4pPr>
            <a:lvl5pPr>
              <a:defRPr>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1269" name="灯片编号占位符 4"/>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1272" name="日期占位符 2"/>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1273" name="页脚占位符 3"/>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bg>
      <p:bgPr>
        <a:solidFill>
          <a:schemeClr val="bg1"/>
        </a:solidFill>
        <a:effectLst/>
      </p:bgPr>
    </p:bg>
    <p:spTree>
      <p:nvGrpSpPr>
        <p:cNvPr id="1" name=""/>
        <p:cNvGrpSpPr/>
        <p:nvPr/>
      </p:nvGrpSpPr>
      <p:grpSpPr>
        <a:xfrm>
          <a:off x="0" y="0"/>
          <a:ext cx="0" cy="0"/>
        </a:xfrm>
      </p:grpSpPr>
      <p:pic>
        <p:nvPicPr>
          <p:cNvPr id="12291" name="图片 5" descr="../../1V994W2/Documents/Tencent%20Files/574576071/FileRecv/拼装素材/中国风-64/34/subject_holdright_184,10,32_0_staid_full_0.png"/>
          <p:cNvPicPr/>
          <p:nvPr>
            <p:custDataLst>
              <p:tags r:id="rId3"/>
            </p:custDataLst>
          </p:nvPr>
        </p:nvPicPr>
        <p:blipFill>
          <a:blip r:embed="rId2" r:link="rId1"/>
          <a:stretch>
            <a:fillRect/>
          </a:stretch>
        </p:blipFill>
        <p:spPr>
          <a:xfrm>
            <a:off x="6102350" y="685800"/>
            <a:ext cx="5480050" cy="5486400"/>
          </a:xfrm>
          <a:prstGeom prst="rect">
            <a:avLst/>
          </a:prstGeom>
          <a:noFill/>
          <a:ln w="9525">
            <a:noFill/>
          </a:ln>
        </p:spPr>
      </p:pic>
      <p:sp>
        <p:nvSpPr>
          <p:cNvPr id="12292" name="矩形 9"/>
          <p:cNvSpPr/>
          <p:nvPr>
            <p:custDataLst>
              <p:tags r:id="rId4"/>
            </p:custDataLst>
          </p:nvPr>
        </p:nvSpPr>
        <p:spPr>
          <a:xfrm flipV="1">
            <a:off x="1576388" y="6026150"/>
            <a:ext cx="2540000" cy="25400"/>
          </a:xfrm>
          <a:prstGeom prst="rect">
            <a:avLst/>
          </a:prstGeom>
          <a:solidFill>
            <a:schemeClr val="accent1"/>
          </a:solidFill>
          <a:ln w="12700">
            <a:noFill/>
          </a:ln>
        </p:spPr>
        <p:txBody>
          <a:bodyPr anchor="ctr" anchorCtr="0"/>
          <a:lstStyle/>
          <a:p>
            <a:pPr lvl="0" algn="ctr"/>
            <a:endParaRPr lang="zh-CN" altLang="en-US">
              <a:solidFill>
                <a:srgbClr val="262626"/>
              </a:solidFill>
              <a:latin typeface="Arial" panose="020b0604020202020204" pitchFamily="34" charset="0"/>
              <a:ea typeface="微软雅黑"/>
            </a:endParaRPr>
          </a:p>
        </p:txBody>
      </p:sp>
      <p:sp>
        <p:nvSpPr>
          <p:cNvPr id="12293" name="矩形 10"/>
          <p:cNvSpPr/>
          <p:nvPr>
            <p:custDataLst>
              <p:tags r:id="rId5"/>
            </p:custDataLst>
          </p:nvPr>
        </p:nvSpPr>
        <p:spPr>
          <a:xfrm flipV="1">
            <a:off x="1576388" y="814388"/>
            <a:ext cx="2540000" cy="25400"/>
          </a:xfrm>
          <a:prstGeom prst="rect">
            <a:avLst/>
          </a:prstGeom>
          <a:solidFill>
            <a:schemeClr val="accent1"/>
          </a:solidFill>
          <a:ln w="12700">
            <a:noFill/>
          </a:ln>
        </p:spPr>
        <p:txBody>
          <a:bodyPr anchor="ctr" anchorCtr="0"/>
          <a:lstStyle/>
          <a:p>
            <a:pPr lvl="0" algn="ctr"/>
            <a:endParaRPr lang="zh-CN" altLang="en-US">
              <a:solidFill>
                <a:srgbClr val="262626"/>
              </a:solidFill>
              <a:latin typeface="Arial" panose="020b0604020202020204" pitchFamily="34" charset="0"/>
              <a:ea typeface="微软雅黑"/>
            </a:endParaRPr>
          </a:p>
        </p:txBody>
      </p:sp>
      <p:sp>
        <p:nvSpPr>
          <p:cNvPr id="2" name="文本占位符 1"/>
          <p:cNvSpPr>
            <a:spLocks noGrp="1"/>
          </p:cNvSpPr>
          <p:nvPr>
            <p:ph type="body" idx="13" hasCustomPrompt="1"/>
          </p:nvPr>
        </p:nvSpPr>
        <p:spPr>
          <a:xfrm>
            <a:off x="2157025" y="1273810"/>
            <a:ext cx="798195" cy="4310380"/>
          </a:xfrm>
          <a:noFill/>
        </p:spPr>
        <p:txBody>
          <a:bodyPr vert="eaVert" wrap="square" lIns="0" tIns="0" rIns="0" bIns="0" rtlCol="0" anchor="t" anchorCtr="0">
            <a:normAutofit fontScale="90000"/>
          </a:bodyPr>
          <a:lstStyle>
            <a:lvl1pPr marL="0" indent="0">
              <a:buNone/>
              <a:defRPr lang="zh-CN" altLang="en-US" spc="400">
                <a:solidFill>
                  <a:schemeClr val="tx1">
                    <a:lumMod val="65000"/>
                    <a:lumOff val="35000"/>
                  </a:schemeClr>
                </a:solidFill>
                <a:latin typeface="Arial" panose="020b0604020202020204" pitchFamily="34" charset="0"/>
                <a:ea typeface="隶书" pitchFamily="49" charset="-122"/>
              </a:defRPr>
            </a:lvl1pPr>
          </a:lstStyle>
          <a:p>
            <a:pPr marL="0" lvl="0" fontAlgn="auto">
              <a:lnSpc>
                <a:spcPct val="150000"/>
              </a:lnSpc>
            </a:pPr>
            <a:r>
              <a:rPr kumimoji="0" lang="zh-CN" altLang="en-US" sz="1600" b="0" i="0" u="none" strike="noStrike" kern="1200" cap="none" spc="400" normalizeH="0" baseline="0" noProof="1">
                <a:uLnTx/>
                <a:uFillTx/>
              </a:rPr>
              <a:t>单击此处编辑副标题</a:t>
            </a:r>
          </a:p>
        </p:txBody>
      </p:sp>
      <p:sp>
        <p:nvSpPr>
          <p:cNvPr id="17" name="竖排文字占位符 16"/>
          <p:cNvSpPr>
            <a:spLocks noGrp="1"/>
          </p:cNvSpPr>
          <p:nvPr>
            <p:ph type="body" orient="vert" sz="quarter" idx="15" hasCustomPrompt="1"/>
          </p:nvPr>
        </p:nvSpPr>
        <p:spPr>
          <a:xfrm>
            <a:off x="1526787" y="1273175"/>
            <a:ext cx="528638" cy="1736725"/>
          </a:xfrm>
        </p:spPr>
        <p:txBody>
          <a:bodyPr vert="eaVert"/>
          <a:lstStyle>
            <a:lvl1pPr marL="0" indent="0">
              <a:buFont typeface="Arial" panose="020b0604020202020204" pitchFamily="34" charset="0"/>
              <a:buNone/>
              <a:defRPr/>
            </a:lvl1pPr>
          </a:lstStyle>
          <a:p>
            <a:pPr lvl="0" fontAlgn="auto"/>
            <a:r>
              <a:rPr kumimoji="0" lang="zh-CN" altLang="en-US" sz="1600" b="0" i="0" u="none" strike="noStrike" kern="1200" cap="none" spc="150" normalizeH="0" baseline="0" noProof="1">
                <a:uLnTx/>
                <a:uFillTx/>
              </a:rPr>
              <a:t>汇报人姓名</a:t>
            </a:r>
          </a:p>
        </p:txBody>
      </p:sp>
      <p:sp>
        <p:nvSpPr>
          <p:cNvPr id="18" name="竖排文字占位符 16"/>
          <p:cNvSpPr>
            <a:spLocks noGrp="1"/>
          </p:cNvSpPr>
          <p:nvPr>
            <p:ph type="body" orient="vert" sz="quarter" idx="16" hasCustomPrompt="1"/>
          </p:nvPr>
        </p:nvSpPr>
        <p:spPr>
          <a:xfrm>
            <a:off x="1526787" y="3165475"/>
            <a:ext cx="528638" cy="1736725"/>
          </a:xfrm>
        </p:spPr>
        <p:txBody>
          <a:bodyPr vert="eaVert"/>
          <a:lstStyle>
            <a:lvl1pPr marL="0" indent="0">
              <a:buFont typeface="Arial" panose="020b0604020202020204" pitchFamily="34" charset="0"/>
              <a:buNone/>
              <a:defRPr/>
            </a:lvl1pPr>
          </a:lstStyle>
          <a:p>
            <a:pPr lvl="0" fontAlgn="auto"/>
            <a:r>
              <a:rPr kumimoji="0" lang="zh-CN" altLang="en-US" sz="1600" b="0" i="0" u="none" strike="noStrike" kern="1200" cap="none" spc="150" normalizeH="0" baseline="0" noProof="1">
                <a:uLnTx/>
                <a:uFillTx/>
              </a:rPr>
              <a:t>汇报日期</a:t>
            </a:r>
          </a:p>
        </p:txBody>
      </p:sp>
      <p:sp>
        <p:nvSpPr>
          <p:cNvPr id="9" name="竖排文字占位符 8"/>
          <p:cNvSpPr>
            <a:spLocks noGrp="1"/>
          </p:cNvSpPr>
          <p:nvPr>
            <p:ph type="body" orient="vert" sz="quarter" idx="17" hasCustomPrompt="1"/>
          </p:nvPr>
        </p:nvSpPr>
        <p:spPr>
          <a:xfrm>
            <a:off x="3167046" y="1273175"/>
            <a:ext cx="923330" cy="4310063"/>
          </a:xfrm>
        </p:spPr>
        <p:txBody>
          <a:bodyPr vert="eaVert" anchor="b">
            <a:noAutofit/>
          </a:bodyPr>
          <a:lstStyle>
            <a:lvl1pPr marL="0" indent="0">
              <a:buNone/>
              <a:defRPr sz="6000" baseline="0">
                <a:ea typeface="汉仪尚巍手书W" pitchFamily="18" charset="-122"/>
              </a:defRPr>
            </a:lvl1pPr>
          </a:lstStyle>
          <a:p>
            <a:pPr lvl="0" fontAlgn="auto"/>
            <a:r>
              <a:rPr kumimoji="0" lang="zh-CN" altLang="en-US" sz="6000" b="0" i="0" u="none" strike="noStrike" kern="1200" cap="none" spc="150" normalizeH="0" baseline="0" noProof="1">
                <a:uLnTx/>
                <a:uFillTx/>
              </a:rPr>
              <a:t>编辑标题</a:t>
            </a:r>
          </a:p>
        </p:txBody>
      </p:sp>
      <p:sp>
        <p:nvSpPr>
          <p:cNvPr id="12294" name="灯片编号占位符 4"/>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2297" name="日期占位符 2"/>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2298" name="页脚占位符 3"/>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solidFill>
          <a:schemeClr val="bg1"/>
        </a:solidFill>
        <a:effectLst/>
      </p:bgPr>
    </p:bg>
    <p:spTree>
      <p:nvGrpSpPr>
        <p:cNvPr id="1" name=""/>
        <p:cNvGrpSpPr/>
        <p:nvPr/>
      </p:nvGrpSpPr>
      <p:grpSpPr>
        <a:xfrm>
          <a:off x="0" y="0"/>
          <a:ext cx="0" cy="0"/>
        </a:xfrm>
      </p:grpSpPr>
      <p:pic>
        <p:nvPicPr>
          <p:cNvPr id="13315" name="图片 6"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13316" name="图片 5"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69925" y="442913"/>
            <a:ext cx="10852150" cy="442912"/>
          </a:xfrm>
        </p:spPr>
        <p:txBody>
          <a:bodyPr/>
          <a:lstStyle>
            <a:lvl1pPr>
              <a:defRPr b="0" baseline="0">
                <a:solidFill>
                  <a:schemeClr val="tx1"/>
                </a:solidFill>
                <a:latin typeface="Arial" panose="020b0604020202020204" pitchFamily="34" charset="0"/>
                <a:ea typeface="隶书" pitchFamily="49" charset="-122"/>
              </a:defRPr>
            </a:lvl1pPr>
          </a:lstStyle>
          <a:p>
            <a:pPr fontAlgn="auto"/>
            <a:r>
              <a:rPr kumimoji="0" lang="zh-CN" altLang="en-US" sz="2400" b="0" i="0" u="none" strike="noStrike" kern="1200" cap="none" spc="200" normalizeH="0" baseline="0" noProof="1">
                <a:uLnTx/>
                <a:uFillTx/>
              </a:rPr>
              <a:t>单击此处编辑母版标题样式</a:t>
            </a:r>
          </a:p>
        </p:txBody>
      </p:sp>
      <p:sp>
        <p:nvSpPr>
          <p:cNvPr id="13317" name="灯片编号占位符 4"/>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3320" name="日期占位符 2"/>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3321" name="页脚占位符 3"/>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solidFill>
          <a:schemeClr val="bg1"/>
        </a:solidFill>
        <a:effectLst/>
      </p:bgPr>
    </p:bg>
    <p:spTree>
      <p:nvGrpSpPr>
        <p:cNvPr id="1" name=""/>
        <p:cNvGrpSpPr/>
        <p:nvPr/>
      </p:nvGrpSpPr>
      <p:grpSpPr>
        <a:xfrm>
          <a:off x="0" y="0"/>
          <a:ext cx="0" cy="0"/>
        </a:xfrm>
      </p:grpSpPr>
      <p:sp>
        <p:nvSpPr>
          <p:cNvPr id="14339" name="矩形 9"/>
          <p:cNvSpPr/>
          <p:nvPr>
            <p:custDataLst>
              <p:tags r:id="rId1"/>
            </p:custDataLst>
          </p:nvPr>
        </p:nvSpPr>
        <p:spPr>
          <a:xfrm>
            <a:off x="292100" y="303213"/>
            <a:ext cx="11607800" cy="6249987"/>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4340" name="图片 8" descr="../../1V994W2/PycharmProjects/PPT_Background_Generation/pic_temp/0_pic_quater_right_up.png"/>
          <p:cNvPicPr/>
          <p:nvPr>
            <p:custDataLst>
              <p:tags r:id="rId4"/>
            </p:custDataLst>
          </p:nvPr>
        </p:nvPicPr>
        <p:blipFill>
          <a:blip r:embed="rId3" r:link="rId2"/>
          <a:stretch>
            <a:fillRect/>
          </a:stretch>
        </p:blipFill>
        <p:spPr>
          <a:xfrm>
            <a:off x="0" y="0"/>
            <a:ext cx="720725" cy="720725"/>
          </a:xfrm>
          <a:prstGeom prst="rect">
            <a:avLst/>
          </a:prstGeom>
          <a:noFill/>
          <a:ln w="9525">
            <a:noFill/>
          </a:ln>
        </p:spPr>
      </p:pic>
      <p:pic>
        <p:nvPicPr>
          <p:cNvPr id="14341" name="图片 7" descr="../../1V994W2/PycharmProjects/PPT_Background_Generation/pic_temp/1_pic_quater_right_up.png"/>
          <p:cNvPicPr/>
          <p:nvPr>
            <p:custDataLst>
              <p:tags r:id="rId6"/>
            </p:custDataLst>
          </p:nvPr>
        </p:nvPicPr>
        <p:blipFill>
          <a:blip r:embed="rId5" r:link="rId2"/>
          <a:stretch>
            <a:fillRect/>
          </a:stretch>
        </p:blipFill>
        <p:spPr>
          <a:xfrm>
            <a:off x="11471275" y="0"/>
            <a:ext cx="720725" cy="481013"/>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itchFamily="49" charset="-122"/>
              </a:defRPr>
            </a:lvl1pPr>
          </a:lstStyle>
          <a:p>
            <a:pPr fontAlgn="auto"/>
            <a:r>
              <a:rPr kumimoji="0" lang="zh-CN" altLang="en-US" sz="3200" b="0" i="0" u="none" strike="noStrike" kern="1200" cap="none" spc="200" normalizeH="0" baseline="0" noProof="1">
                <a:uLnTx/>
                <a:uFillTx/>
              </a:rPr>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4342" name="灯片编号占位符 4"/>
          <p:cNvSpPr>
            <a:spLocks noGrp="1"/>
          </p:cNvSpPr>
          <p:nvPr>
            <p:ph type="sldNum" sz="quarter" idx="4"/>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4345" name="日期占位符 2"/>
          <p:cNvSpPr>
            <a:spLocks noGrp="1"/>
          </p:cNvSpPr>
          <p:nvPr>
            <p:ph type="dt" sz="half" idx="2"/>
            <p:custDataLst>
              <p:tags r:id="rId8"/>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4346" name="页脚占位符 3"/>
          <p:cNvSpPr>
            <a:spLocks noGrp="1"/>
          </p:cNvSpPr>
          <p:nvPr>
            <p:ph type="ftr" sz="quarter" idx="3"/>
            <p:custDataLst>
              <p:tags r:id="rId9"/>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solidFill>
          <a:schemeClr val="bg1"/>
        </a:solidFill>
        <a:effectLst/>
      </p:bgPr>
    </p:bg>
    <p:spTree>
      <p:nvGrpSpPr>
        <p:cNvPr id="1" name=""/>
        <p:cNvGrpSpPr/>
        <p:nvPr/>
      </p:nvGrpSpPr>
      <p:grpSpPr>
        <a:xfrm>
          <a:off x="0" y="0"/>
          <a:ext cx="0" cy="0"/>
        </a:xfrm>
      </p:grpSpPr>
      <p:sp>
        <p:nvSpPr>
          <p:cNvPr id="15363" name="矩形 9"/>
          <p:cNvSpPr/>
          <p:nvPr>
            <p:custDataLst>
              <p:tags r:id="rId1"/>
            </p:custDataLst>
          </p:nvPr>
        </p:nvSpPr>
        <p:spPr>
          <a:xfrm>
            <a:off x="0" y="0"/>
            <a:ext cx="4824413" cy="6858000"/>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5364" name="图片 7" descr="../../1V994W2/PycharmProjects/PPT_Background_Generation/pic_temp/0_pic_quater_right_up.png"/>
          <p:cNvPicPr/>
          <p:nvPr>
            <p:custDataLst>
              <p:tags r:id="rId4"/>
            </p:custDataLst>
          </p:nvPr>
        </p:nvPicPr>
        <p:blipFill>
          <a:blip r:embed="rId3" r:link="rId2"/>
          <a:stretch>
            <a:fillRect/>
          </a:stretch>
        </p:blipFill>
        <p:spPr>
          <a:xfrm>
            <a:off x="11471275" y="0"/>
            <a:ext cx="720725" cy="72072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itchFamily="49" charset="-122"/>
              </a:defRPr>
            </a:lvl1pPr>
          </a:lstStyle>
          <a:p>
            <a:pPr fontAlgn="auto"/>
            <a:r>
              <a:rPr kumimoji="0" lang="zh-CN" altLang="en-US" sz="3600" b="0" i="0" u="none" strike="noStrike" kern="1200" cap="none" spc="200" normalizeH="0" baseline="0" noProof="1">
                <a:uLnTx/>
                <a:uFillTx/>
              </a:rPr>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5365" name="灯片编号占位符 4"/>
          <p:cNvSpPr>
            <a:spLocks noGrp="1"/>
          </p:cNvSpPr>
          <p:nvPr>
            <p:ph type="sldNum" sz="quarter" idx="4"/>
            <p:custDataLst>
              <p:tags r:id="rId5"/>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5368" name="日期占位符 2"/>
          <p:cNvSpPr>
            <a:spLocks noGrp="1"/>
          </p:cNvSpPr>
          <p:nvPr>
            <p:ph type="dt" sz="half" idx="2"/>
            <p:custDataLst>
              <p:tags r:id="rId6"/>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5369" name="页脚占位符 3"/>
          <p:cNvSpPr>
            <a:spLocks noGrp="1"/>
          </p:cNvSpPr>
          <p:nvPr>
            <p:ph type="ftr" sz="quarter" idx="3"/>
            <p:custDataLst>
              <p:tags r:id="rId7"/>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solidFill>
          <a:schemeClr val="bg1"/>
        </a:solidFill>
        <a:effectLst/>
      </p:bgPr>
    </p:bg>
    <p:spTree>
      <p:nvGrpSpPr>
        <p:cNvPr id="1" name=""/>
        <p:cNvGrpSpPr/>
        <p:nvPr/>
      </p:nvGrpSpPr>
      <p:grpSpPr>
        <a:xfrm>
          <a:off x="0" y="0"/>
          <a:ext cx="0" cy="0"/>
        </a:xfrm>
      </p:grpSpPr>
      <p:sp>
        <p:nvSpPr>
          <p:cNvPr id="16387" name="矩形 10"/>
          <p:cNvSpPr/>
          <p:nvPr>
            <p:custDataLst>
              <p:tags r:id="rId1"/>
            </p:custDataLst>
          </p:nvPr>
        </p:nvSpPr>
        <p:spPr>
          <a:xfrm>
            <a:off x="0" y="0"/>
            <a:ext cx="12192000" cy="2663825"/>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6388" name="图片 9" descr="../../1V994W2/PycharmProjects/PPT_Background_Generation/pic_temp/0_pic_quater_right_up.png"/>
          <p:cNvPicPr/>
          <p:nvPr>
            <p:custDataLst>
              <p:tags r:id="rId4"/>
            </p:custDataLst>
          </p:nvPr>
        </p:nvPicPr>
        <p:blipFill>
          <a:blip r:embed="rId3" r:link="rId2"/>
          <a:stretch>
            <a:fillRect/>
          </a:stretch>
        </p:blipFill>
        <p:spPr>
          <a:xfrm>
            <a:off x="0" y="0"/>
            <a:ext cx="720725" cy="720725"/>
          </a:xfrm>
          <a:prstGeom prst="rect">
            <a:avLst/>
          </a:prstGeom>
          <a:noFill/>
          <a:ln w="9525">
            <a:noFill/>
          </a:ln>
        </p:spPr>
      </p:pic>
      <p:pic>
        <p:nvPicPr>
          <p:cNvPr id="16389" name="图片 7" descr="../../1V994W2/PycharmProjects/PPT_Background_Generation/pic_temp/1_pic_quater_right_up.png"/>
          <p:cNvPicPr/>
          <p:nvPr>
            <p:custDataLst>
              <p:tags r:id="rId6"/>
            </p:custDataLst>
          </p:nvPr>
        </p:nvPicPr>
        <p:blipFill>
          <a:blip r:embed="rId5" r:link="rId2"/>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itchFamily="49" charset="-122"/>
              </a:defRPr>
            </a:lvl1pPr>
          </a:lstStyle>
          <a:p>
            <a:pPr fontAlgn="auto"/>
            <a:r>
              <a:rPr kumimoji="0" lang="zh-CN" altLang="en-US" sz="3600" b="0" i="0" u="none" strike="noStrike" kern="1200" cap="none" spc="200" normalizeH="0" baseline="0" noProof="1">
                <a:uLnTx/>
                <a:uFillTx/>
              </a:rPr>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solidFill>
                <a:latin typeface="Arial" panose="020b0604020202020204" pitchFamily="34" charset="0"/>
                <a:ea typeface="隶书"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6390" name="灯片编号占位符 4"/>
          <p:cNvSpPr>
            <a:spLocks noGrp="1"/>
          </p:cNvSpPr>
          <p:nvPr>
            <p:ph type="sldNum" sz="quarter" idx="4"/>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6393" name="日期占位符 2"/>
          <p:cNvSpPr>
            <a:spLocks noGrp="1"/>
          </p:cNvSpPr>
          <p:nvPr>
            <p:ph type="dt" sz="half" idx="2"/>
            <p:custDataLst>
              <p:tags r:id="rId8"/>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6394" name="页脚占位符 3"/>
          <p:cNvSpPr>
            <a:spLocks noGrp="1"/>
          </p:cNvSpPr>
          <p:nvPr>
            <p:ph type="ftr" sz="quarter" idx="3"/>
            <p:custDataLst>
              <p:tags r:id="rId9"/>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solidFill>
          <a:schemeClr val="bg1"/>
        </a:solidFill>
        <a:effectLst/>
      </p:bgPr>
    </p:bg>
    <p:spTree>
      <p:nvGrpSpPr>
        <p:cNvPr id="1" name=""/>
        <p:cNvGrpSpPr/>
        <p:nvPr/>
      </p:nvGrpSpPr>
      <p:grpSpPr>
        <a:xfrm>
          <a:off x="0" y="0"/>
          <a:ext cx="0" cy="0"/>
        </a:xfrm>
      </p:grpSpPr>
      <p:sp>
        <p:nvSpPr>
          <p:cNvPr id="17411" name="矩形 10"/>
          <p:cNvSpPr/>
          <p:nvPr>
            <p:custDataLst>
              <p:tags r:id="rId1"/>
            </p:custDataLst>
          </p:nvPr>
        </p:nvSpPr>
        <p:spPr>
          <a:xfrm>
            <a:off x="0" y="5029200"/>
            <a:ext cx="12192000" cy="1828800"/>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7412" name="图片 9" descr="../../1V994W2/PycharmProjects/PPT_Background_Generation/pic_temp/0_pic_quater_right_up.png"/>
          <p:cNvPicPr/>
          <p:nvPr>
            <p:custDataLst>
              <p:tags r:id="rId4"/>
            </p:custDataLst>
          </p:nvPr>
        </p:nvPicPr>
        <p:blipFill>
          <a:blip r:embed="rId3" r:link="rId2"/>
          <a:stretch>
            <a:fillRect/>
          </a:stretch>
        </p:blipFill>
        <p:spPr>
          <a:xfrm>
            <a:off x="0" y="0"/>
            <a:ext cx="720725" cy="720725"/>
          </a:xfrm>
          <a:prstGeom prst="rect">
            <a:avLst/>
          </a:prstGeom>
          <a:noFill/>
          <a:ln w="9525">
            <a:noFill/>
          </a:ln>
        </p:spPr>
      </p:pic>
      <p:pic>
        <p:nvPicPr>
          <p:cNvPr id="17413" name="图片 7" descr="../../1V994W2/PycharmProjects/PPT_Background_Generation/pic_temp/1_pic_quater_right_up.png"/>
          <p:cNvPicPr/>
          <p:nvPr>
            <p:custDataLst>
              <p:tags r:id="rId6"/>
            </p:custDataLst>
          </p:nvPr>
        </p:nvPicPr>
        <p:blipFill>
          <a:blip r:embed="rId5" r:link="rId2"/>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itchFamily="49" charset="-122"/>
              </a:defRPr>
            </a:lvl1pPr>
          </a:lstStyle>
          <a:p>
            <a:pPr fontAlgn="auto"/>
            <a:r>
              <a:rPr kumimoji="0" lang="zh-CN" altLang="en-US" sz="3200" b="0"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solidFill>
                <a:latin typeface="Arial" panose="020b0604020202020204" pitchFamily="34" charset="0"/>
                <a:ea typeface="隶书"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7414" name="灯片编号占位符 4"/>
          <p:cNvSpPr>
            <a:spLocks noGrp="1"/>
          </p:cNvSpPr>
          <p:nvPr>
            <p:ph type="sldNum" sz="quarter" idx="4"/>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7417" name="日期占位符 2"/>
          <p:cNvSpPr>
            <a:spLocks noGrp="1"/>
          </p:cNvSpPr>
          <p:nvPr>
            <p:ph type="dt" sz="half" idx="2"/>
            <p:custDataLst>
              <p:tags r:id="rId8"/>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7418" name="页脚占位符 3"/>
          <p:cNvSpPr>
            <a:spLocks noGrp="1"/>
          </p:cNvSpPr>
          <p:nvPr>
            <p:ph type="ftr" sz="quarter" idx="3"/>
            <p:custDataLst>
              <p:tags r:id="rId9"/>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solidFill>
          <a:schemeClr val="bg1"/>
        </a:solidFill>
        <a:effectLst/>
      </p:bgPr>
    </p:bg>
    <p:spTree>
      <p:nvGrpSpPr>
        <p:cNvPr id="1" name=""/>
        <p:cNvGrpSpPr/>
        <p:nvPr/>
      </p:nvGrpSpPr>
      <p:grpSpPr>
        <a:xfrm>
          <a:off x="0" y="0"/>
          <a:ext cx="0" cy="0"/>
        </a:xfrm>
      </p:grpSpPr>
      <p:sp>
        <p:nvSpPr>
          <p:cNvPr id="18435" name="矩形 13"/>
          <p:cNvSpPr/>
          <p:nvPr>
            <p:custDataLst>
              <p:tags r:id="rId1"/>
            </p:custDataLst>
          </p:nvPr>
        </p:nvSpPr>
        <p:spPr>
          <a:xfrm>
            <a:off x="0" y="0"/>
            <a:ext cx="12192000" cy="914400"/>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8436" name="图片 11" descr="../../1V994W2/PycharmProjects/PPT_Background_Generation/pic_temp/0_pic_quater_right_up.png"/>
          <p:cNvPicPr/>
          <p:nvPr>
            <p:custDataLst>
              <p:tags r:id="rId4"/>
            </p:custDataLst>
          </p:nvPr>
        </p:nvPicPr>
        <p:blipFill>
          <a:blip r:embed="rId3" r:link="rId2"/>
          <a:stretch>
            <a:fillRect/>
          </a:stretch>
        </p:blipFill>
        <p:spPr>
          <a:xfrm>
            <a:off x="11471275" y="6137275"/>
            <a:ext cx="720725" cy="720725"/>
          </a:xfrm>
          <a:prstGeom prst="rect">
            <a:avLst/>
          </a:prstGeom>
          <a:noFill/>
          <a:ln w="9525">
            <a:noFill/>
          </a:ln>
        </p:spPr>
      </p:pic>
      <p:pic>
        <p:nvPicPr>
          <p:cNvPr id="18437" name="图片 9" descr="../../1V994W2/PycharmProjects/PPT_Background_Generation/pic_temp/1_pic_quater_right_up.png"/>
          <p:cNvPicPr/>
          <p:nvPr>
            <p:custDataLst>
              <p:tags r:id="rId6"/>
            </p:custDataLst>
          </p:nvPr>
        </p:nvPicPr>
        <p:blipFill>
          <a:blip r:embed="rId5" r:link="rId2"/>
          <a:stretch>
            <a:fillRect/>
          </a:stretch>
        </p:blipFill>
        <p:spPr>
          <a:xfrm>
            <a:off x="0" y="6376988"/>
            <a:ext cx="720725" cy="481012"/>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0" baseline="0">
                <a:solidFill>
                  <a:schemeClr val="tx1"/>
                </a:solidFill>
                <a:latin typeface="Arial" panose="020b0604020202020204" pitchFamily="34" charset="0"/>
                <a:ea typeface="隶书" pitchFamily="49" charset="-122"/>
              </a:defRPr>
            </a:lvl1pPr>
          </a:lstStyle>
          <a:p>
            <a:pPr fontAlgn="auto"/>
            <a:r>
              <a:rPr kumimoji="0" lang="zh-CN" altLang="en-US" sz="2400" b="0"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solidFill>
                <a:latin typeface="Arial" panose="020b0604020202020204" pitchFamily="34" charset="0"/>
                <a:ea typeface="隶书"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solidFill>
                <a:latin typeface="Arial" panose="020b0604020202020204" pitchFamily="34" charset="0"/>
                <a:ea typeface="隶书"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8438" name="灯片编号占位符 4"/>
          <p:cNvSpPr>
            <a:spLocks noGrp="1"/>
          </p:cNvSpPr>
          <p:nvPr>
            <p:ph type="sldNum" sz="quarter" idx="4"/>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8441" name="日期占位符 2"/>
          <p:cNvSpPr>
            <a:spLocks noGrp="1"/>
          </p:cNvSpPr>
          <p:nvPr>
            <p:ph type="dt" sz="half" idx="2"/>
            <p:custDataLst>
              <p:tags r:id="rId8"/>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8442" name="页脚占位符 3"/>
          <p:cNvSpPr>
            <a:spLocks noGrp="1"/>
          </p:cNvSpPr>
          <p:nvPr>
            <p:ph type="ftr" sz="quarter" idx="3"/>
            <p:custDataLst>
              <p:tags r:id="rId9"/>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solidFill>
          <a:schemeClr val="bg1"/>
        </a:solidFill>
        <a:effectLst/>
      </p:bgPr>
    </p:bg>
    <p:spTree>
      <p:nvGrpSpPr>
        <p:cNvPr id="1" name=""/>
        <p:cNvGrpSpPr/>
        <p:nvPr/>
      </p:nvGrpSpPr>
      <p:grpSpPr>
        <a:xfrm>
          <a:off x="0" y="0"/>
          <a:ext cx="0" cy="0"/>
        </a:xfrm>
      </p:grpSpPr>
      <p:sp>
        <p:nvSpPr>
          <p:cNvPr id="19459" name="矩形 9"/>
          <p:cNvSpPr/>
          <p:nvPr>
            <p:custDataLst>
              <p:tags r:id="rId1"/>
            </p:custDataLst>
          </p:nvPr>
        </p:nvSpPr>
        <p:spPr>
          <a:xfrm>
            <a:off x="0" y="954088"/>
            <a:ext cx="12192000" cy="4949825"/>
          </a:xfrm>
          <a:prstGeom prst="rect">
            <a:avLst/>
          </a:prstGeom>
          <a:solidFill>
            <a:srgbClr val="EFEAEB"/>
          </a:solidFill>
          <a:ln w="12700" cap="flat" cmpd="sng">
            <a:solidFill>
              <a:srgbClr val="860014">
                <a:alpha val="0"/>
              </a:srgbClr>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pic>
        <p:nvPicPr>
          <p:cNvPr id="19460" name="图片 8" descr="../../1V994W2/PycharmProjects/PPT_Background_Generation/pic_temp/0_pic_quater_right_down.png"/>
          <p:cNvPicPr/>
          <p:nvPr>
            <p:custDataLst>
              <p:tags r:id="rId4"/>
            </p:custDataLst>
          </p:nvPr>
        </p:nvPicPr>
        <p:blipFill>
          <a:blip r:embed="rId3" r:link="rId2"/>
          <a:stretch>
            <a:fillRect/>
          </a:stretch>
        </p:blipFill>
        <p:spPr>
          <a:xfrm>
            <a:off x="10571163" y="5237163"/>
            <a:ext cx="1620837" cy="1620837"/>
          </a:xfrm>
          <a:prstGeom prst="rect">
            <a:avLst/>
          </a:prstGeom>
          <a:noFill/>
          <a:ln w="9525">
            <a:noFill/>
          </a:ln>
        </p:spPr>
      </p:pic>
      <p:pic>
        <p:nvPicPr>
          <p:cNvPr id="19461" name="图片 7" descr="../../1V994W2/PycharmProjects/PPT_Background_Generation/pic_temp/1_pic_quater_left_down.png"/>
          <p:cNvPicPr/>
          <p:nvPr>
            <p:custDataLst>
              <p:tags r:id="rId6"/>
            </p:custDataLst>
          </p:nvPr>
        </p:nvPicPr>
        <p:blipFill>
          <a:blip r:embed="rId5" r:link="rId2"/>
          <a:stretch>
            <a:fillRect/>
          </a:stretch>
        </p:blipFill>
        <p:spPr>
          <a:xfrm>
            <a:off x="0" y="5775325"/>
            <a:ext cx="1620838" cy="108267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itchFamily="49" charset="-122"/>
              </a:defRPr>
            </a:lvl1pPr>
          </a:lstStyle>
          <a:p>
            <a:pPr fontAlgn="auto"/>
            <a:r>
              <a:rPr kumimoji="0" lang="zh-CN" altLang="en-US" sz="6000" b="0" i="0" u="none" strike="noStrike" kern="1200" cap="none" spc="200" normalizeH="0" baseline="0" noProof="1">
                <a:uLnTx/>
                <a:uFillTx/>
              </a:rPr>
              <a:t>单击此处编辑标题</a:t>
            </a: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solidFill>
                <a:latin typeface="Arial" panose="020b0604020202020204" pitchFamily="34" charset="0"/>
                <a:ea typeface="隶书"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9462" name="灯片编号占位符 4"/>
          <p:cNvSpPr>
            <a:spLocks noGrp="1"/>
          </p:cNvSpPr>
          <p:nvPr>
            <p:ph type="sldNum" sz="quarter" idx="4"/>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9465" name="日期占位符 2"/>
          <p:cNvSpPr>
            <a:spLocks noGrp="1"/>
          </p:cNvSpPr>
          <p:nvPr>
            <p:ph type="dt" sz="half" idx="2"/>
            <p:custDataLst>
              <p:tags r:id="rId8"/>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9466" name="页脚占位符 3"/>
          <p:cNvSpPr>
            <a:spLocks noGrp="1"/>
          </p:cNvSpPr>
          <p:nvPr>
            <p:ph type="ftr" sz="quarter" idx="3"/>
            <p:custDataLst>
              <p:tags r:id="rId9"/>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69925" y="442913"/>
            <a:ext cx="10852150" cy="442912"/>
          </a:xfrm>
        </p:spPr>
        <p:txBody>
          <a:bodyPr/>
          <a:lstStyle/>
          <a:p>
            <a:pPr fontAlgn="auto"/>
            <a:r>
              <a:rPr kumimoji="0" lang="zh-CN" altLang="en-US" sz="2400" b="0" i="0" u="none" strike="noStrike" kern="1200" cap="none" spc="200" normalizeH="0" baseline="0" noProof="1">
                <a:uLnTx/>
                <a:uFillTx/>
              </a:rPr>
              <a:t>单击此处编辑母版标题样式</a:t>
            </a:r>
          </a:p>
        </p:txBody>
      </p:sp>
      <p:sp>
        <p:nvSpPr>
          <p:cNvPr id="20483" name="灯片编号占位符 5"/>
          <p:cNvSpPr>
            <a:spLocks noGrp="1"/>
          </p:cNvSpPr>
          <p:nvPr>
            <p:ph type="sldNum" sz="quarter" idx="4"/>
            <p:custDataLst>
              <p:tags r:id="rId1"/>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20486" name="日期占位符 3"/>
          <p:cNvSpPr>
            <a:spLocks noGrp="1"/>
          </p:cNvSpPr>
          <p:nvPr>
            <p:ph type="dt" sz="half" idx="2"/>
            <p:custDataLst>
              <p:tags r:id="rId2"/>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20487" name="页脚占位符 4"/>
          <p:cNvSpPr>
            <a:spLocks noGrp="1"/>
          </p:cNvSpPr>
          <p:nvPr>
            <p:ph type="ftr" sz="quarter" idx="3"/>
            <p:custDataLst>
              <p:tags r:id="rId3"/>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chemeClr val="bg1"/>
        </a:solidFill>
        <a:effectLst/>
      </p:bgPr>
    </p:bg>
    <p:spTree>
      <p:nvGrpSpPr>
        <p:cNvPr id="1" name=""/>
        <p:cNvGrpSpPr/>
        <p:nvPr/>
      </p:nvGrpSpPr>
      <p:grpSpPr>
        <a:xfrm>
          <a:off x="0" y="0"/>
          <a:ext cx="0" cy="0"/>
        </a:xfrm>
      </p:grpSpPr>
      <p:pic>
        <p:nvPicPr>
          <p:cNvPr id="3075" name="图片 7"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3076" name="图片 6"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3077" name="灯片编号占位符 5"/>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3080" name="日期占位符 3"/>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3081" name="页脚占位符 4"/>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1"/>
        </a:solidFill>
        <a:effectLst/>
      </p:bgPr>
    </p:bg>
    <p:spTree>
      <p:nvGrpSpPr>
        <p:cNvPr id="1" name=""/>
        <p:cNvGrpSpPr/>
        <p:nvPr/>
      </p:nvGrpSpPr>
      <p:grpSpPr>
        <a:xfrm>
          <a:off x="0" y="0"/>
          <a:ext cx="0" cy="0"/>
        </a:xfrm>
      </p:grpSpPr>
      <p:pic>
        <p:nvPicPr>
          <p:cNvPr id="4099" name="图片 8" descr="../../1V994W2/PycharmProjects/PPT_Background_Generation/pic_temp/pic_half_right.png"/>
          <p:cNvPicPr/>
          <p:nvPr>
            <p:custDataLst>
              <p:tags r:id="rId3"/>
            </p:custDataLst>
          </p:nvPr>
        </p:nvPicPr>
        <p:blipFill>
          <a:blip r:embed="rId2" r:link="rId1"/>
          <a:stretch>
            <a:fillRect/>
          </a:stretch>
        </p:blipFill>
        <p:spPr>
          <a:xfrm>
            <a:off x="10161588" y="1397000"/>
            <a:ext cx="2030412" cy="4064000"/>
          </a:xfrm>
          <a:prstGeom prst="rect">
            <a:avLst/>
          </a:prstGeom>
          <a:noFill/>
          <a:ln w="9525">
            <a:noFill/>
          </a:ln>
        </p:spPr>
      </p:pic>
      <p:sp>
        <p:nvSpPr>
          <p:cNvPr id="2" name="标题 1"/>
          <p:cNvSpPr>
            <a:spLocks noGrp="1"/>
          </p:cNvSpPr>
          <p:nvPr>
            <p:ph type="title" hasCustomPrompt="1"/>
          </p:nvPr>
        </p:nvSpPr>
        <p:spPr>
          <a:xfrm>
            <a:off x="3312158" y="3213100"/>
            <a:ext cx="5567685" cy="835660"/>
          </a:xfrm>
        </p:spPr>
        <p:txBody>
          <a:bodyPr lIns="90000" tIns="46800" rIns="90000" bIns="46800" anchor="b" anchorCtr="0">
            <a:normAutofit/>
          </a:bodyPr>
          <a:lstStyle>
            <a:lvl1pPr algn="ctr">
              <a:defRPr sz="3600" u="none" strike="noStrike" kern="1200" cap="none" spc="300" normalizeH="0" baseline="0">
                <a:solidFill>
                  <a:schemeClr val="tx1"/>
                </a:solidFill>
                <a:uFillTx/>
                <a:latin typeface="Arial" panose="020b0604020202020204" pitchFamily="34" charset="0"/>
                <a:ea typeface="汉仪尚巍手书W" pitchFamily="18" charset="-122"/>
              </a:defRPr>
            </a:lvl1pPr>
          </a:lstStyle>
          <a:p>
            <a:pPr fontAlgn="auto"/>
            <a:r>
              <a:rPr kumimoji="0" lang="zh-CN" altLang="en-US" sz="3600" b="0" i="0" u="none" strike="noStrike" kern="1200" cap="none" spc="300" normalizeH="0" baseline="0" noProof="1">
                <a:uLnTx/>
                <a:uFillTx/>
              </a:rPr>
              <a:t>单击此处编辑标题</a:t>
            </a:r>
          </a:p>
        </p:txBody>
      </p:sp>
      <p:sp>
        <p:nvSpPr>
          <p:cNvPr id="3" name="文本占位符 2"/>
          <p:cNvSpPr>
            <a:spLocks noGrp="1"/>
          </p:cNvSpPr>
          <p:nvPr>
            <p:ph type="body" idx="1" hasCustomPrompt="1"/>
          </p:nvPr>
        </p:nvSpPr>
        <p:spPr>
          <a:xfrm>
            <a:off x="3312158" y="4251960"/>
            <a:ext cx="5567685" cy="734695"/>
          </a:xfrm>
        </p:spPr>
        <p:txBody>
          <a:bodyPr lIns="90000" tIns="46800" rIns="90000" bIns="46800">
            <a:normAutofit/>
          </a:bodyPr>
          <a:lstStyle>
            <a:lvl1pPr marL="0" indent="0" algn="ctr" eaLnBrk="1" fontAlgn="auto" latinLnBrk="0" hangingPunct="1">
              <a:buNone/>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kumimoji="0" lang="zh-CN" altLang="en-US" sz="1600" b="0" i="0" u="none" strike="noStrike" kern="1200" cap="none" spc="150" normalizeH="0" baseline="0" noProof="1">
                <a:uLnTx/>
                <a:uFillTx/>
              </a:rPr>
              <a:t>单击此处编辑文本</a:t>
            </a:r>
          </a:p>
        </p:txBody>
      </p:sp>
      <p:sp>
        <p:nvSpPr>
          <p:cNvPr id="4100" name="灯片编号占位符 5"/>
          <p:cNvSpPr>
            <a:spLocks noGrp="1"/>
          </p:cNvSpPr>
          <p:nvPr>
            <p:ph type="sldNum" sz="quarter" idx="4"/>
            <p:custDataLst>
              <p:tags r:id="rId4"/>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微软雅黑" panose="020b0503020204020204" charset="-122"/>
                <a:ea typeface="微软雅黑"/>
                <a:cs typeface="+mn-cs"/>
              </a:rPr>
              <a:t>‹#›</a:t>
            </a:fld>
            <a:endParaRPr lang="zh-CN" altLang="en-US" strike="noStrike" noProof="1">
              <a:latin typeface="微软雅黑" panose="020b0503020204020204" charset="-122"/>
              <a:ea typeface="微软雅黑"/>
            </a:endParaRPr>
          </a:p>
        </p:txBody>
      </p:sp>
      <p:sp>
        <p:nvSpPr>
          <p:cNvPr id="4103" name="日期占位符 3"/>
          <p:cNvSpPr>
            <a:spLocks noGrp="1"/>
          </p:cNvSpPr>
          <p:nvPr>
            <p:ph type="dt" sz="half" idx="2"/>
            <p:custDataLst>
              <p:tags r:id="rId5"/>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微软雅黑" panose="020b0503020204020204" charset="-122"/>
                <a:ea typeface="微软雅黑"/>
                <a:cs typeface="+mn-cs"/>
              </a:rPr>
              <a:t>2021/4/21</a:t>
            </a:fld>
            <a:endParaRPr lang="zh-CN" altLang="en-US" strike="noStrike" noProof="1">
              <a:latin typeface="微软雅黑" panose="020b0503020204020204" charset="-122"/>
              <a:ea typeface="微软雅黑"/>
            </a:endParaRPr>
          </a:p>
        </p:txBody>
      </p:sp>
      <p:sp>
        <p:nvSpPr>
          <p:cNvPr id="4104" name="页脚占位符 4"/>
          <p:cNvSpPr>
            <a:spLocks noGrp="1"/>
          </p:cNvSpPr>
          <p:nvPr>
            <p:ph type="ftr" sz="quarter" idx="3"/>
            <p:custDataLst>
              <p:tags r:id="rId6"/>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latin typeface="微软雅黑" panose="020b0503020204020204" charset="-122"/>
              <a:ea typeface="微软雅黑"/>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chemeClr val="bg1"/>
        </a:solidFill>
        <a:effectLst/>
      </p:bgPr>
    </p:bg>
    <p:spTree>
      <p:nvGrpSpPr>
        <p:cNvPr id="1" name=""/>
        <p:cNvGrpSpPr/>
        <p:nvPr/>
      </p:nvGrpSpPr>
      <p:grpSpPr>
        <a:xfrm>
          <a:off x="0" y="0"/>
          <a:ext cx="0" cy="0"/>
        </a:xfrm>
      </p:grpSpPr>
      <p:pic>
        <p:nvPicPr>
          <p:cNvPr id="5123" name="图片 8"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5124" name="图片 7"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itchFamily="49" charset="-122"/>
              </a:defRPr>
            </a:lvl1pPr>
            <a:lvl2pPr eaLnBrk="1" fontAlgn="auto" latinLnBrk="0" hangingPunct="1">
              <a:defRPr sz="1600">
                <a:solidFill>
                  <a:schemeClr val="tx1"/>
                </a:solidFill>
                <a:latin typeface="Arial" panose="020b0604020202020204" pitchFamily="34" charset="0"/>
                <a:ea typeface="隶书" pitchFamily="49" charset="-122"/>
              </a:defRPr>
            </a:lvl2pPr>
            <a:lvl3pPr eaLnBrk="1" fontAlgn="auto" latinLnBrk="0" hangingPunct="1">
              <a:defRPr sz="1600">
                <a:solidFill>
                  <a:schemeClr val="tx1"/>
                </a:solidFill>
                <a:latin typeface="Arial" panose="020b0604020202020204" pitchFamily="34" charset="0"/>
                <a:ea typeface="隶书" pitchFamily="49" charset="-122"/>
              </a:defRPr>
            </a:lvl3pPr>
            <a:lvl4pPr eaLnBrk="1" fontAlgn="auto" latinLnBrk="0" hangingPunct="1">
              <a:defRPr sz="1600">
                <a:solidFill>
                  <a:schemeClr val="tx1"/>
                </a:solidFill>
                <a:latin typeface="Arial" panose="020b0604020202020204" pitchFamily="34" charset="0"/>
                <a:ea typeface="隶书" pitchFamily="49" charset="-122"/>
              </a:defRPr>
            </a:lvl4pPr>
            <a:lvl5pPr eaLnBrk="1" fontAlgn="auto" latinLnBrk="0" hangingPunct="1">
              <a:defRPr sz="1600">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5125" name="灯片编号占位符 6"/>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5128" name="日期占位符 4"/>
          <p:cNvSpPr>
            <a:spLocks noGrp="1"/>
          </p:cNvSpPr>
          <p:nvPr>
            <p:ph type="dt" sz="half" idx="1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5129" name="页脚占位符 5"/>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chemeClr val="bg1"/>
        </a:solidFill>
        <a:effectLst/>
      </p:bgPr>
    </p:bg>
    <p:spTree>
      <p:nvGrpSpPr>
        <p:cNvPr id="1" name=""/>
        <p:cNvGrpSpPr/>
        <p:nvPr/>
      </p:nvGrpSpPr>
      <p:grpSpPr>
        <a:xfrm>
          <a:off x="0" y="0"/>
          <a:ext cx="0" cy="0"/>
        </a:xfrm>
      </p:grpSpPr>
      <p:pic>
        <p:nvPicPr>
          <p:cNvPr id="6147" name="图片 10"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6148" name="图片 9"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rPr>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6149" name="灯片编号占位符 8"/>
          <p:cNvSpPr>
            <a:spLocks noGrp="1"/>
          </p:cNvSpPr>
          <p:nvPr>
            <p:ph type="sldNum" sz="quarter" idx="1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6152" name="日期占位符 6"/>
          <p:cNvSpPr>
            <a:spLocks noGrp="1"/>
          </p:cNvSpPr>
          <p:nvPr>
            <p:ph type="dt" sz="half" idx="1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6153" name="页脚占位符 7"/>
          <p:cNvSpPr>
            <a:spLocks noGrp="1"/>
          </p:cNvSpPr>
          <p:nvPr>
            <p:ph type="ftr" sz="quarter" idx="1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chemeClr val="bg1"/>
        </a:solidFill>
        <a:effectLst/>
      </p:bgPr>
    </p:bg>
    <p:spTree>
      <p:nvGrpSpPr>
        <p:cNvPr id="1" name=""/>
        <p:cNvGrpSpPr/>
        <p:nvPr/>
      </p:nvGrpSpPr>
      <p:grpSpPr>
        <a:xfrm>
          <a:off x="0" y="0"/>
          <a:ext cx="0" cy="0"/>
        </a:xfrm>
      </p:grpSpPr>
      <p:pic>
        <p:nvPicPr>
          <p:cNvPr id="7171" name="图片 6" descr="../../1V994W2/Documents/Tencent%20Files/574576071/FileRecv/拼装素材/中国风-64/34/subject_holdright_184,10,32_0_staid_full_0.png"/>
          <p:cNvPicPr/>
          <p:nvPr>
            <p:custDataLst>
              <p:tags r:id="rId3"/>
            </p:custDataLst>
          </p:nvPr>
        </p:nvPicPr>
        <p:blipFill>
          <a:blip r:embed="rId2" r:link="rId1"/>
          <a:stretch>
            <a:fillRect/>
          </a:stretch>
        </p:blipFill>
        <p:spPr>
          <a:xfrm>
            <a:off x="304800" y="1235075"/>
            <a:ext cx="4384675" cy="4387850"/>
          </a:xfrm>
          <a:prstGeom prst="rect">
            <a:avLst/>
          </a:prstGeom>
          <a:noFill/>
          <a:ln w="9525">
            <a:noFill/>
          </a:ln>
        </p:spPr>
      </p:pic>
      <p:pic>
        <p:nvPicPr>
          <p:cNvPr id="7172" name="图片 5" descr="../../1V994W2/PycharmProjects/PPT_Background_Generation/pic_temp/1_pic_quater_right_up.png"/>
          <p:cNvPicPr/>
          <p:nvPr>
            <p:custDataLst>
              <p:tags r:id="rId5"/>
            </p:custDataLst>
          </p:nvPr>
        </p:nvPicPr>
        <p:blipFill>
          <a:blip r:embed="rId4" r:link="rId1"/>
          <a:stretch>
            <a:fillRect/>
          </a:stretch>
        </p:blipFill>
        <p:spPr>
          <a:xfrm>
            <a:off x="11471275" y="6376988"/>
            <a:ext cx="720725" cy="481012"/>
          </a:xfrm>
          <a:prstGeom prst="rect">
            <a:avLst/>
          </a:prstGeom>
          <a:noFill/>
          <a:ln w="9525">
            <a:noFill/>
          </a:ln>
        </p:spPr>
      </p:pic>
      <p:sp>
        <p:nvSpPr>
          <p:cNvPr id="2" name="标题 1"/>
          <p:cNvSpPr>
            <a:spLocks noGrp="1"/>
          </p:cNvSpPr>
          <p:nvPr>
            <p:ph type="title"/>
          </p:nvPr>
        </p:nvSpPr>
        <p:spPr>
          <a:xfrm>
            <a:off x="669925" y="442913"/>
            <a:ext cx="10852150" cy="442912"/>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7173" name="灯片编号占位符 4"/>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7176" name="日期占位符 2"/>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7177" name="页脚占位符 3"/>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chemeClr val="bg1"/>
        </a:solidFill>
        <a:effectLst/>
      </p:bgPr>
    </p:bg>
    <p:spTree>
      <p:nvGrpSpPr>
        <p:cNvPr id="1" name=""/>
        <p:cNvGrpSpPr/>
        <p:nvPr/>
      </p:nvGrpSpPr>
      <p:grpSpPr>
        <a:xfrm>
          <a:off x="0" y="0"/>
          <a:ext cx="0" cy="0"/>
        </a:xfrm>
      </p:grpSpPr>
      <p:sp>
        <p:nvSpPr>
          <p:cNvPr id="8195" name="灯片编号占位符 3"/>
          <p:cNvSpPr>
            <a:spLocks noGrp="1"/>
          </p:cNvSpPr>
          <p:nvPr>
            <p:ph type="sldNum" sz="quarter" idx="4"/>
            <p:custDataLst>
              <p:tags r:id="rId1"/>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8198" name="日期占位符 1"/>
          <p:cNvSpPr>
            <a:spLocks noGrp="1"/>
          </p:cNvSpPr>
          <p:nvPr>
            <p:ph type="dt" sz="half" idx="2"/>
            <p:custDataLst>
              <p:tags r:id="rId2"/>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8199" name="页脚占位符 2"/>
          <p:cNvSpPr>
            <a:spLocks noGrp="1"/>
          </p:cNvSpPr>
          <p:nvPr>
            <p:ph type="ftr" sz="quarter" idx="3"/>
            <p:custDataLst>
              <p:tags r:id="rId3"/>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solidFill>
          <a:schemeClr val="bg1"/>
        </a:solidFill>
        <a:effectLst/>
      </p:bgPr>
    </p:bg>
    <p:spTree>
      <p:nvGrpSpPr>
        <p:cNvPr id="1" name=""/>
        <p:cNvGrpSpPr/>
        <p:nvPr/>
      </p:nvGrpSpPr>
      <p:grpSpPr>
        <a:xfrm>
          <a:off x="0" y="0"/>
          <a:ext cx="0" cy="0"/>
        </a:xfrm>
      </p:grpSpPr>
      <p:pic>
        <p:nvPicPr>
          <p:cNvPr id="9219" name="图片 8"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9220" name="图片 7"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kumimoji="0" lang="zh-CN" altLang="en-US" sz="1600" b="0" i="0" u="none" strike="noStrike" kern="1200" cap="none" spc="150" normalizeH="0" baseline="0" noProof="1">
              <a:uLnTx/>
              <a:uFillTx/>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stStyle>
          <a:p>
            <a:pPr lvl="0" fontAlgn="auto"/>
            <a:r>
              <a:rPr kumimoji="0" lang="zh-CN" altLang="en-US" sz="1600" b="0" i="0" u="none" strike="noStrike" kern="1200" cap="none" spc="150" normalizeH="0" baseline="0" noProof="1">
                <a:uLnTx/>
                <a:uFillTx/>
                <a:sym typeface="+mn-ea"/>
              </a:rPr>
              <a:t>单击此处编辑母版文本样式</a:t>
            </a:r>
          </a:p>
        </p:txBody>
      </p:sp>
      <p:sp>
        <p:nvSpPr>
          <p:cNvPr id="9221" name="灯片编号占位符 6"/>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9224" name="日期占位符 4"/>
          <p:cNvSpPr>
            <a:spLocks noGrp="1"/>
          </p:cNvSpPr>
          <p:nvPr>
            <p:ph type="dt" sz="half" idx="1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9225" name="页脚占位符 5"/>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solidFill>
          <a:schemeClr val="bg1"/>
        </a:solidFill>
        <a:effectLst/>
      </p:bgPr>
    </p:bg>
    <p:spTree>
      <p:nvGrpSpPr>
        <p:cNvPr id="1" name=""/>
        <p:cNvGrpSpPr/>
        <p:nvPr/>
      </p:nvGrpSpPr>
      <p:grpSpPr>
        <a:xfrm>
          <a:off x="0" y="0"/>
          <a:ext cx="0" cy="0"/>
        </a:xfrm>
      </p:grpSpPr>
      <p:pic>
        <p:nvPicPr>
          <p:cNvPr id="10243" name="图片 7" descr="../../1V994W2/PycharmProjects/PPT_Background_Generation/pic_temp/0_pic_quater_right_up.png"/>
          <p:cNvPicPr/>
          <p:nvPr>
            <p:custDataLst>
              <p:tags r:id="rId3"/>
            </p:custDataLst>
          </p:nvPr>
        </p:nvPicPr>
        <p:blipFill>
          <a:blip r:embed="rId2" r:link="rId1"/>
          <a:stretch>
            <a:fillRect/>
          </a:stretch>
        </p:blipFill>
        <p:spPr>
          <a:xfrm>
            <a:off x="0" y="0"/>
            <a:ext cx="720725" cy="720725"/>
          </a:xfrm>
          <a:prstGeom prst="rect">
            <a:avLst/>
          </a:prstGeom>
          <a:noFill/>
          <a:ln w="9525">
            <a:noFill/>
          </a:ln>
        </p:spPr>
      </p:pic>
      <p:pic>
        <p:nvPicPr>
          <p:cNvPr id="10244" name="图片 6" descr="../../1V994W2/PycharmProjects/PPT_Background_Generation/pic_temp/1_pic_quater_right_up.png"/>
          <p:cNvPicPr/>
          <p:nvPr>
            <p:custDataLst>
              <p:tags r:id="rId5"/>
            </p:custDataLst>
          </p:nvPr>
        </p:nvPicPr>
        <p:blipFill>
          <a:blip r:embed="rId4" r:link="rId1"/>
          <a:stretch>
            <a:fillRect/>
          </a:stretch>
        </p:blipFill>
        <p:spPr>
          <a:xfrm>
            <a:off x="11471275" y="0"/>
            <a:ext cx="720725" cy="481013"/>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fontAlgn="auto"/>
            <a:r>
              <a:rPr kumimoji="0" lang="zh-CN" altLang="en-US" sz="2400" b="0" i="0" u="none" strike="noStrike" kern="1200" cap="none" spc="200" normalizeH="0" baseline="0" noProof="1">
                <a:uLnTx/>
                <a:uFillTx/>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itchFamily="49" charset="-122"/>
              </a:defRPr>
            </a:lvl1pPr>
            <a:lvl2pPr indent="0" eaLnBrk="1" fontAlgn="auto" latinLnBrk="0" hangingPunct="1">
              <a:defRPr>
                <a:solidFill>
                  <a:schemeClr val="tx1"/>
                </a:solidFill>
                <a:latin typeface="Arial" panose="020b0604020202020204" pitchFamily="34" charset="0"/>
                <a:ea typeface="隶书" pitchFamily="49" charset="-122"/>
              </a:defRPr>
            </a:lvl2pPr>
            <a:lvl3pPr indent="0" eaLnBrk="1" fontAlgn="auto" latinLnBrk="0" hangingPunct="1">
              <a:defRPr>
                <a:solidFill>
                  <a:schemeClr val="tx1"/>
                </a:solidFill>
                <a:latin typeface="Arial" panose="020b0604020202020204" pitchFamily="34" charset="0"/>
                <a:ea typeface="隶书" pitchFamily="49" charset="-122"/>
              </a:defRPr>
            </a:lvl3pPr>
            <a:lvl4pPr indent="0" eaLnBrk="1" fontAlgn="auto" latinLnBrk="0" hangingPunct="1">
              <a:defRPr>
                <a:solidFill>
                  <a:schemeClr val="tx1"/>
                </a:solidFill>
                <a:latin typeface="Arial" panose="020b0604020202020204" pitchFamily="34" charset="0"/>
                <a:ea typeface="隶书" pitchFamily="49" charset="-122"/>
              </a:defRPr>
            </a:lvl4pPr>
            <a:lvl5pPr indent="0" eaLnBrk="1" fontAlgn="auto" latinLnBrk="0" hangingPunct="1">
              <a:defRPr>
                <a:solidFill>
                  <a:schemeClr val="tx1"/>
                </a:solidFill>
                <a:latin typeface="Arial" panose="020b0604020202020204" pitchFamily="34" charset="0"/>
                <a:ea typeface="隶书"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0245" name="灯片编号占位符 5"/>
          <p:cNvSpPr>
            <a:spLocks noGrp="1"/>
          </p:cNvSpPr>
          <p:nvPr>
            <p:ph type="sldNum" sz="quarter" idx="4"/>
            <p:custDataLst>
              <p:tags r:id="rId6"/>
            </p:custDataLst>
          </p:nvPr>
        </p:nvSpPr>
        <p:spPr>
          <a:xfrm>
            <a:off x="8610600" y="6350000"/>
            <a:ext cx="2700338" cy="317500"/>
          </a:xfrm>
          <a:prstGeom prst="rect">
            <a:avLst/>
          </a:prstGeom>
          <a:noFill/>
          <a:ln w="9525">
            <a:noFill/>
          </a:ln>
        </p:spPr>
        <p:txBody>
          <a:bodyPr lIns="91440" tIns="45720" rIns="91440" bIns="45720" anchor="ctr" anchorCtr="0"/>
          <a:lstStyle/>
          <a:p>
            <a:pPr algn="r" fontAlgn="base"/>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ea typeface="隶书" pitchFamily="49" charset="-122"/>
            </a:endParaRPr>
          </a:p>
        </p:txBody>
      </p:sp>
      <p:sp>
        <p:nvSpPr>
          <p:cNvPr id="10248" name="日期占位符 3"/>
          <p:cNvSpPr>
            <a:spLocks noGrp="1"/>
          </p:cNvSpPr>
          <p:nvPr>
            <p:ph type="dt" sz="half" idx="2"/>
            <p:custDataLst>
              <p:tags r:id="rId7"/>
            </p:custDataLst>
          </p:nvPr>
        </p:nvSpPr>
        <p:spPr>
          <a:xfrm>
            <a:off x="879475" y="6350000"/>
            <a:ext cx="2700338" cy="317500"/>
          </a:xfrm>
          <a:prstGeom prst="rect">
            <a:avLst/>
          </a:prstGeom>
          <a:noFill/>
          <a:ln w="9525">
            <a:noFill/>
          </a:ln>
        </p:spPr>
        <p:txBody>
          <a:bodyPr lIns="91440" tIns="45720" rIns="91440" bIns="45720" anchor="ctr" anchorCtr="0"/>
          <a:lstStyle/>
          <a:p>
            <a:pPr fontAlgn="base"/>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ea typeface="隶书" pitchFamily="49" charset="-122"/>
            </a:endParaRPr>
          </a:p>
        </p:txBody>
      </p:sp>
      <p:sp>
        <p:nvSpPr>
          <p:cNvPr id="10249" name="页脚占位符 4"/>
          <p:cNvSpPr>
            <a:spLocks noGrp="1"/>
          </p:cNvSpPr>
          <p:nvPr>
            <p:ph type="ftr" sz="quarter" idx="3"/>
            <p:custDataLst>
              <p:tags r:id="rId8"/>
            </p:custDataLst>
          </p:nvPr>
        </p:nvSpPr>
        <p:spPr>
          <a:xfrm>
            <a:off x="4116388" y="6350000"/>
            <a:ext cx="3959225" cy="317500"/>
          </a:xfrm>
          <a:prstGeom prst="rect">
            <a:avLst/>
          </a:prstGeom>
          <a:noFill/>
          <a:ln w="9525">
            <a:noFill/>
          </a:ln>
        </p:spPr>
        <p:txBody>
          <a:bodyPr lIns="91440" tIns="45720" rIns="91440" bIns="45720" anchor="ctr" anchorCtr="0"/>
          <a:lstStyle/>
          <a:p>
            <a:pPr algn="ctr" fontAlgn="base"/>
            <a:endParaRPr lang="zh-CN" altLang="en-US" strike="noStrike" noProof="1">
              <a:ea typeface="隶书" pitchFamily="49"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99.xml" /><Relationship Id="rId21" Type="http://schemas.openxmlformats.org/officeDocument/2006/relationships/tags" Target="../tags/tag100.xml" /><Relationship Id="rId22" Type="http://schemas.openxmlformats.org/officeDocument/2006/relationships/tags" Target="../tags/tag101.xml" /><Relationship Id="rId23" Type="http://schemas.openxmlformats.org/officeDocument/2006/relationships/tags" Target="../tags/tag102.xml" /><Relationship Id="rId24" Type="http://schemas.openxmlformats.org/officeDocument/2006/relationships/tags" Target="../tags/tag103.xml" /><Relationship Id="rId25" Type="http://schemas.openxmlformats.org/officeDocument/2006/relationships/tags" Target="../tags/tag104.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lIns="90170" tIns="46990" rIns="90170" bIns="46990" anchor="ctr" anchorCtr="0"/>
          <a:lstStyle/>
          <a:p>
            <a:pPr lvl="0"/>
            <a:r>
              <a:rPr lang="zh-CN" altLang="en-US"/>
              <a:t>单击此处编辑母版标题样式</a:t>
            </a:r>
          </a:p>
        </p:txBody>
      </p:sp>
      <p:sp>
        <p:nvSpPr>
          <p:cNvPr id="1027" name="文本占位符 2"/>
          <p:cNvSpPr>
            <a:spLocks noGrp="1"/>
          </p:cNvSpPr>
          <p:nvPr>
            <p:ph type="body" idx="5"/>
            <p:custDataLst>
              <p:tags r:id="rId21"/>
            </p:custDataLst>
          </p:nvPr>
        </p:nvSpPr>
        <p:spPr>
          <a:xfrm>
            <a:off x="669925" y="962025"/>
            <a:ext cx="10852150" cy="5387975"/>
          </a:xfrm>
          <a:prstGeom prst="rect">
            <a:avLst/>
          </a:prstGeom>
          <a:noFill/>
          <a:ln w="9525">
            <a:noFill/>
          </a:ln>
        </p:spPr>
        <p:txBody>
          <a:bodyPr lIns="90170" tIns="46990" rIns="90170" bIns="46990"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p:cNvSpPr>
          <p:nvPr>
            <p:ph type="dt" sz="half" idx="2"/>
            <p:custDataLst>
              <p:tags r:id="rId22"/>
            </p:custDataLst>
          </p:nvPr>
        </p:nvSpPr>
        <p:spPr>
          <a:xfrm>
            <a:off x="879475" y="6350000"/>
            <a:ext cx="2700338" cy="317500"/>
          </a:xfrm>
          <a:prstGeom prst="rect">
            <a:avLst/>
          </a:prstGeom>
          <a:noFill/>
          <a:ln w="9525">
            <a:noFill/>
          </a:ln>
        </p:spPr>
        <p:txBody>
          <a:bodyPr lIns="91440" tIns="45720" rIns="91440" bIns="45720" anchor="ctr" anchorCtr="0"/>
          <a:lstStyle>
            <a:lvl1pPr>
              <a:defRPr sz="1200">
                <a:solidFill>
                  <a:srgbClr val="898989"/>
                </a:solidFill>
                <a:ea typeface="隶书" pitchFamily="49" charset="-122"/>
              </a:defRPr>
            </a:lvl1pPr>
          </a:lstStyle>
          <a:p>
            <a:pPr lvl="0" eaLnBrk="1" fontAlgn="base" hangingPunct="1"/>
            <a:fld id="{BB962C8B-B14F-4D97-AF65-F5344CB8AC3E}" type="datetime1">
              <a:rPr lang="zh-CN" altLang="en-US" strike="noStrike" noProof="1">
                <a:latin typeface="Arial" panose="020b0604020202020204" pitchFamily="34" charset="0"/>
                <a:ea typeface="隶书" pitchFamily="49" charset="-122"/>
                <a:cs typeface="+mn-cs"/>
              </a:rPr>
              <a:t>2021/4/21</a:t>
            </a:fld>
            <a:endParaRPr lang="zh-CN" altLang="en-US" strike="noStrike" noProof="1"/>
          </a:p>
        </p:txBody>
      </p:sp>
      <p:sp>
        <p:nvSpPr>
          <p:cNvPr id="1029" name="页脚占位符 4"/>
          <p:cNvSpPr>
            <a:spLocks noGrp="1"/>
          </p:cNvSpPr>
          <p:nvPr>
            <p:ph type="ftr" sz="quarter" idx="3"/>
            <p:custDataLst>
              <p:tags r:id="rId23"/>
            </p:custDataLst>
          </p:nvPr>
        </p:nvSpPr>
        <p:spPr>
          <a:xfrm>
            <a:off x="4116388" y="6350000"/>
            <a:ext cx="3959225" cy="317500"/>
          </a:xfrm>
          <a:prstGeom prst="rect">
            <a:avLst/>
          </a:prstGeom>
          <a:noFill/>
          <a:ln w="9525">
            <a:noFill/>
          </a:ln>
        </p:spPr>
        <p:txBody>
          <a:bodyPr lIns="91440" tIns="45720" rIns="91440" bIns="45720" anchor="ctr" anchorCtr="0"/>
          <a:lstStyle>
            <a:lvl1pPr algn="ctr">
              <a:defRPr sz="1200">
                <a:solidFill>
                  <a:srgbClr val="898989"/>
                </a:solidFill>
                <a:ea typeface="隶书" pitchFamily="49" charset="-122"/>
              </a:defRPr>
            </a:lvl1pPr>
          </a:lstStyle>
          <a:p>
            <a:pPr lvl="0" eaLnBrk="1" fontAlgn="base" hangingPunct="1"/>
            <a:endParaRPr lang="zh-CN" altLang="en-US" strike="noStrike" noProof="1"/>
          </a:p>
        </p:txBody>
      </p:sp>
      <p:sp>
        <p:nvSpPr>
          <p:cNvPr id="1030" name="灯片编号占位符 5"/>
          <p:cNvSpPr>
            <a:spLocks noGrp="1"/>
          </p:cNvSpPr>
          <p:nvPr>
            <p:ph type="sldNum" sz="quarter" idx="4"/>
            <p:custDataLst>
              <p:tags r:id="rId24"/>
            </p:custDataLst>
          </p:nvPr>
        </p:nvSpPr>
        <p:spPr>
          <a:xfrm>
            <a:off x="8610600" y="6350000"/>
            <a:ext cx="2700338" cy="317500"/>
          </a:xfrm>
          <a:prstGeom prst="rect">
            <a:avLst/>
          </a:prstGeom>
          <a:noFill/>
          <a:ln w="9525">
            <a:noFill/>
          </a:ln>
        </p:spPr>
        <p:txBody>
          <a:bodyPr lIns="91440" tIns="45720" rIns="91440" bIns="45720" anchor="ctr" anchorCtr="0"/>
          <a:lstStyle>
            <a:lvl1pPr algn="r">
              <a:defRPr sz="1200">
                <a:solidFill>
                  <a:srgbClr val="898989"/>
                </a:solidFill>
                <a:ea typeface="隶书" pitchFamily="49" charset="-122"/>
              </a:defRPr>
            </a:lvl1pPr>
          </a:lstStyle>
          <a:p>
            <a:pPr lvl="0" eaLnBrk="1" fontAlgn="base" hangingPunct="1"/>
            <a:fld id="{9A0DB2DC-4C9A-4742-B13C-FB6460FD3503}" type="slidenum">
              <a:rPr lang="zh-CN" altLang="en-US" strike="noStrike" noProof="1">
                <a:latin typeface="Arial" panose="020b0604020202020204" pitchFamily="34" charset="0"/>
                <a:ea typeface="隶书" pitchFamily="49" charset="-122"/>
                <a:cs typeface="+mn-cs"/>
              </a:rPr>
              <a:t>‹#›</a:t>
            </a:fld>
            <a:endParaRPr lang="zh-CN" altLang="en-US" strike="noStrike" noProof="1"/>
          </a:p>
        </p:txBody>
      </p:sp>
      <p:sp>
        <p:nvSpPr>
          <p:cNvPr id="1031" name="KSO_TEMPLATE" hidden="1"/>
          <p:cNvSpPr/>
          <p:nvPr>
            <p:custDataLst>
              <p:tags r:id="rId25"/>
            </p:custDataLst>
          </p:nvPr>
        </p:nvSpPr>
        <p:spPr>
          <a:xfrm flipH="1">
            <a:off x="0" y="0"/>
            <a:ext cx="0" cy="0"/>
          </a:xfrm>
          <a:prstGeom prst="rect">
            <a:avLst/>
          </a:prstGeom>
          <a:solidFill>
            <a:srgbClr val="B70A20"/>
          </a:solidFill>
          <a:ln w="12700" cap="flat" cmpd="sng">
            <a:solidFill>
              <a:srgbClr val="860014"/>
            </a:solidFill>
            <a:prstDash val="solid"/>
            <a:miter/>
            <a:headEnd type="none" w="med" len="med"/>
            <a:tailEnd type="none" w="med" len="med"/>
          </a:ln>
        </p:spPr>
        <p:txBody>
          <a:bodyPr anchor="ctr" anchorCtr="0"/>
          <a:lstStyle/>
          <a:p>
            <a:pPr lvl="0" algn="ctr"/>
            <a:endParaRPr lang="zh-CN" altLang="en-US">
              <a:solidFill>
                <a:srgbClr val="FFFFFF"/>
              </a:solidFill>
              <a:latin typeface="Arial" panose="020b0604020202020204" pitchFamily="34" charset="0"/>
              <a:ea typeface="微软雅黑"/>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marL="0" indent="0" algn="l" defTabSz="914400" rtl="0" eaLnBrk="1" fontAlgn="base" latinLnBrk="0" hangingPunct="1">
        <a:lnSpc>
          <a:spcPct val="100000"/>
        </a:lnSpc>
        <a:spcBef>
          <a:spcPct val="0"/>
        </a:spcBef>
        <a:spcAft>
          <a:spcPct val="0"/>
        </a:spcAft>
        <a:buClrTx/>
        <a:buSzTx/>
        <a:buFontTx/>
        <a:buNone/>
        <a:defRPr sz="2400" b="0" u="none" strike="noStrike" kern="1200" cap="none" spc="200" normalizeH="0" baseline="0">
          <a:solidFill>
            <a:schemeClr val="tx1"/>
          </a:solidFill>
          <a:uFillTx/>
          <a:latin typeface="Arial" panose="020b0604020202020204" pitchFamily="34" charset="0"/>
          <a:ea typeface="隶书"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10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tags" Target="../tags/tag11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 Id="rId3" Type="http://schemas.openxmlformats.org/officeDocument/2006/relationships/image" Target="../media/image12.jpeg" /><Relationship Id="rId4" Type="http://schemas.openxmlformats.org/officeDocument/2006/relationships/image" Target="../media/image13.jpeg" /><Relationship Id="rId5" Type="http://schemas.openxmlformats.org/officeDocument/2006/relationships/tags" Target="../tags/tag11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tags" Target="../tags/tag12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12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image" Target="../media/image9.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5" name="副标题 1"/>
          <p:cNvSpPr>
            <a:spLocks noGrp="1"/>
          </p:cNvSpPr>
          <p:nvPr>
            <p:ph type="subTitle" idx="13" hasCustomPrompt="1"/>
          </p:nvPr>
        </p:nvSpPr>
        <p:spPr>
          <a:xfrm>
            <a:off x="2244725" y="790575"/>
            <a:ext cx="904875" cy="4702175"/>
          </a:xfrm>
        </p:spPr>
        <p:txBody>
          <a:bodyPr wrap="square" lIns="0" tIns="0" rIns="0" bIns="0" anchor="t" anchorCtr="0"/>
          <a:lstStyle/>
          <a:p>
            <a:pPr algn="r" defTabSz="914400" fontAlgn="base">
              <a:buSzTx/>
            </a:pPr>
            <a:r>
              <a:rPr lang="zh-CN" altLang="en-US" sz="3200" b="1" kern="1200" normalizeH="0" baseline="0">
                <a:solidFill>
                  <a:srgbClr val="595959"/>
                </a:solidFill>
                <a:latin typeface="华文楷体" charset="-122"/>
                <a:ea typeface="华文楷体" charset="-122"/>
                <a:cs typeface="+mn-cs"/>
              </a:rPr>
              <a:t>苏洵</a:t>
            </a:r>
          </a:p>
        </p:txBody>
      </p:sp>
      <p:sp>
        <p:nvSpPr>
          <p:cNvPr id="21507" name="文本占位符 2"/>
          <p:cNvSpPr>
            <a:spLocks noGrp="1"/>
          </p:cNvSpPr>
          <p:nvPr>
            <p:ph type="body" orient="vert" sz="quarter" idx="15" hasCustomPrompt="1"/>
          </p:nvPr>
        </p:nvSpPr>
        <p:spPr>
          <a:xfrm>
            <a:off x="3063875" y="1077913"/>
            <a:ext cx="903288" cy="4702175"/>
          </a:xfrm>
        </p:spPr>
        <p:txBody>
          <a:bodyPr lIns="90170" tIns="46990" rIns="90170" bIns="46990" anchor="b" anchorCtr="0">
            <a:noAutofit/>
          </a:bodyPr>
          <a:lstStyle/>
          <a:p>
            <a:pPr marL="0" marR="0" indent="0" algn="l" defTabSz="914400" rtl="0" eaLnBrk="1" fontAlgn="base" latinLnBrk="0" hangingPunct="1">
              <a:lnSpc>
                <a:spcPct val="130000"/>
              </a:lnSpc>
              <a:spcBef>
                <a:spcPct val="0"/>
              </a:spcBef>
              <a:spcAft>
                <a:spcPts val="1000"/>
              </a:spcAft>
              <a:buClrTx/>
              <a:buSzTx/>
              <a:buFont typeface="Arial" panose="020b0604020202020204" pitchFamily="34" charset="0"/>
              <a:buNone/>
            </a:pPr>
            <a:r>
              <a:rPr kumimoji="0" lang="zh-CN" altLang="en-US" sz="9600" b="0" i="0" u="none" strike="noStrike" kern="1200" cap="none" spc="150" normalizeH="0" baseline="0" noProof="1">
                <a:solidFill>
                  <a:srgbClr val="000000"/>
                </a:solidFill>
                <a:uFillTx/>
                <a:latin typeface="华文行楷" charset="-122"/>
                <a:ea typeface="华文行楷" charset="-122"/>
                <a:cs typeface="+mn-cs"/>
              </a:rPr>
              <a:t>六国论</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2289"/>
          <p:cNvSpPr>
            <a:spLocks noGrp="1"/>
          </p:cNvSpPr>
          <p:nvPr>
            <p:ph type="title"/>
          </p:nvPr>
        </p:nvSpPr>
        <p:spPr>
          <a:xfrm>
            <a:off x="684213" y="188913"/>
            <a:ext cx="7772400" cy="1143000"/>
          </a:xfrm>
        </p:spPr>
        <p:txBody>
          <a:bodyPr lIns="91440" tIns="45720" rIns="91440" bIns="45720" anchor="ctr" anchorCtr="0"/>
          <a:lstStyle/>
          <a:p>
            <a:r>
              <a:rPr lang="zh-CN" altLang="en-US" sz="4000">
                <a:ea typeface="华文新魏" pitchFamily="2" charset="-122"/>
              </a:rPr>
              <a:t>第二段</a:t>
            </a:r>
          </a:p>
        </p:txBody>
      </p:sp>
      <p:sp>
        <p:nvSpPr>
          <p:cNvPr id="12291" name="内容占位符 12290"/>
          <p:cNvSpPr>
            <a:spLocks noGrp="1"/>
          </p:cNvSpPr>
          <p:nvPr>
            <p:ph sz="half" idx="1"/>
          </p:nvPr>
        </p:nvSpPr>
        <p:spPr>
          <a:xfrm>
            <a:off x="623570" y="1196340"/>
            <a:ext cx="4756785" cy="5410200"/>
          </a:xfrm>
          <a:solidFill>
            <a:srgbClr val="FFCC99"/>
          </a:solidFill>
          <a:ln>
            <a:solidFill>
              <a:schemeClr val="tx1"/>
            </a:solidFill>
            <a:miter/>
          </a:ln>
        </p:spPr>
        <p:txBody>
          <a:bodyPr lIns="91440" tIns="45720" rIns="91440" bIns="45720">
            <a:normAutofit fontScale="25000"/>
          </a:bodyPr>
          <a:lstStyle/>
          <a:p>
            <a:pPr defTabSz="914400">
              <a:buClrTx/>
              <a:buSzTx/>
              <a:buFontTx/>
              <a:buNone/>
            </a:pPr>
            <a:r>
              <a:rPr lang="en-US" altLang="zh-CN" kern="1200" baseline="0">
                <a:latin typeface="Times New Roman" panose="02020603050405020304" pitchFamily="18" charset="0"/>
                <a:ea typeface="宋体" panose="02010600030101010101" pitchFamily="2" charset="-122"/>
              </a:rPr>
              <a:t>       </a:t>
            </a:r>
            <a:r>
              <a:rPr lang="en-US" altLang="zh-CN" sz="9000" kern="1200" baseline="0">
                <a:latin typeface="Times New Roman" panose="02020603050405020304" pitchFamily="18" charset="0"/>
                <a:ea typeface="宋体" panose="02010600030101010101" pitchFamily="2" charset="-122"/>
              </a:rPr>
              <a:t>    </a:t>
            </a:r>
            <a:r>
              <a:rPr lang="zh-CN" altLang="en-US" sz="12800" kern="1200" baseline="0">
                <a:latin typeface="华文新魏" pitchFamily="2" charset="-122"/>
                <a:ea typeface="华文新魏" pitchFamily="2" charset="-122"/>
              </a:rPr>
              <a:t>秦</a:t>
            </a:r>
            <a:r>
              <a:rPr lang="zh-CN" altLang="en-US" sz="12800" b="1" kern="1200" baseline="0">
                <a:solidFill>
                  <a:srgbClr val="800000"/>
                </a:solidFill>
                <a:latin typeface="华文新魏" pitchFamily="2" charset="-122"/>
                <a:ea typeface="华文新魏" pitchFamily="2" charset="-122"/>
              </a:rPr>
              <a:t>以</a:t>
            </a:r>
            <a:r>
              <a:rPr lang="zh-CN" altLang="en-US" sz="12800" kern="1200" baseline="0">
                <a:latin typeface="华文新魏" pitchFamily="2" charset="-122"/>
                <a:ea typeface="华文新魏" pitchFamily="2" charset="-122"/>
              </a:rPr>
              <a:t>攻取之外，</a:t>
            </a:r>
            <a:r>
              <a:rPr lang="zh-CN" altLang="en-US" sz="12800" b="1" kern="1200" baseline="0">
                <a:gradFill>
                  <a:gsLst>
                    <a:gs pos="0">
                      <a:srgbClr val="7B32B2"/>
                    </a:gs>
                    <a:gs pos="100000">
                      <a:srgbClr val="401A5D"/>
                    </a:gs>
                  </a:gsLst>
                  <a:lin scaled="0"/>
                </a:gradFill>
                <a:latin typeface="华文新魏" pitchFamily="2" charset="-122"/>
                <a:ea typeface="华文新魏" pitchFamily="2" charset="-122"/>
              </a:rPr>
              <a:t>小</a:t>
            </a:r>
            <a:r>
              <a:rPr lang="zh-CN" altLang="en-US" sz="12800" kern="1200" baseline="0">
                <a:latin typeface="华文新魏" pitchFamily="2" charset="-122"/>
                <a:ea typeface="华文新魏" pitchFamily="2" charset="-122"/>
              </a:rPr>
              <a:t>则获</a:t>
            </a:r>
            <a:r>
              <a:rPr lang="zh-CN" altLang="en-US" sz="12800" b="1" kern="1200" baseline="0">
                <a:solidFill>
                  <a:srgbClr val="800000"/>
                </a:solidFill>
                <a:latin typeface="华文新魏" pitchFamily="2" charset="-122"/>
                <a:ea typeface="华文新魏" pitchFamily="2" charset="-122"/>
              </a:rPr>
              <a:t>邑</a:t>
            </a:r>
            <a:r>
              <a:rPr lang="zh-CN" altLang="en-US" sz="12800" kern="1200" baseline="0">
                <a:latin typeface="华文新魏" pitchFamily="2" charset="-122"/>
                <a:ea typeface="华文新魏" pitchFamily="2" charset="-122"/>
              </a:rPr>
              <a:t>，</a:t>
            </a:r>
            <a:r>
              <a:rPr lang="zh-CN" altLang="en-US" sz="12800" b="1" kern="1200" baseline="0">
                <a:gradFill>
                  <a:gsLst>
                    <a:gs pos="0">
                      <a:srgbClr val="7B32B2"/>
                    </a:gs>
                    <a:gs pos="100000">
                      <a:srgbClr val="401A5D"/>
                    </a:gs>
                  </a:gsLst>
                  <a:lin scaled="0"/>
                </a:gradFill>
                <a:latin typeface="华文新魏" pitchFamily="2" charset="-122"/>
                <a:ea typeface="华文新魏" pitchFamily="2" charset="-122"/>
              </a:rPr>
              <a:t>大</a:t>
            </a:r>
            <a:r>
              <a:rPr lang="zh-CN" altLang="en-US" sz="12800" kern="1200" baseline="0">
                <a:latin typeface="华文新魏" pitchFamily="2" charset="-122"/>
                <a:ea typeface="华文新魏" pitchFamily="2" charset="-122"/>
              </a:rPr>
              <a:t>则得</a:t>
            </a:r>
            <a:r>
              <a:rPr lang="zh-CN" altLang="en-US" sz="12800" b="1" kern="1200" baseline="0">
                <a:solidFill>
                  <a:srgbClr val="800000"/>
                </a:solidFill>
                <a:latin typeface="华文新魏" pitchFamily="2" charset="-122"/>
                <a:ea typeface="华文新魏" pitchFamily="2" charset="-122"/>
              </a:rPr>
              <a:t>城</a:t>
            </a:r>
            <a:r>
              <a:rPr lang="zh-CN" altLang="en-US" sz="12800" kern="1200" baseline="0">
                <a:latin typeface="华文新魏" pitchFamily="2" charset="-122"/>
                <a:ea typeface="华文新魏" pitchFamily="2" charset="-122"/>
              </a:rPr>
              <a:t>，较秦之所得，与战胜而得者，</a:t>
            </a:r>
            <a:r>
              <a:rPr lang="zh-CN" altLang="en-US" sz="12800" b="1" kern="1200" baseline="0">
                <a:solidFill>
                  <a:srgbClr val="800000"/>
                </a:solidFill>
                <a:latin typeface="华文新魏" pitchFamily="2" charset="-122"/>
                <a:ea typeface="华文新魏" pitchFamily="2" charset="-122"/>
              </a:rPr>
              <a:t>其实</a:t>
            </a:r>
            <a:r>
              <a:rPr lang="zh-CN" altLang="en-US" sz="12800" kern="1200" baseline="0">
                <a:latin typeface="华文新魏" pitchFamily="2" charset="-122"/>
                <a:ea typeface="华文新魏" pitchFamily="2" charset="-122"/>
              </a:rPr>
              <a:t>百倍；诸侯之所</a:t>
            </a:r>
            <a:r>
              <a:rPr lang="zh-CN" altLang="en-US" sz="12800" b="1" kern="1200" baseline="0">
                <a:solidFill>
                  <a:srgbClr val="800000"/>
                </a:solidFill>
                <a:latin typeface="华文新魏" pitchFamily="2" charset="-122"/>
                <a:ea typeface="华文新魏" pitchFamily="2" charset="-122"/>
              </a:rPr>
              <a:t>亡</a:t>
            </a:r>
            <a:r>
              <a:rPr lang="zh-CN" altLang="en-US" sz="12800" kern="1200" baseline="0">
                <a:latin typeface="华文新魏" pitchFamily="2" charset="-122"/>
                <a:ea typeface="华文新魏" pitchFamily="2" charset="-122"/>
              </a:rPr>
              <a:t>，与战败而亡者，其实亦百倍。则秦国之所大欲，诸侯之所大患，</a:t>
            </a:r>
            <a:r>
              <a:rPr lang="zh-CN" altLang="en-US" sz="12800" b="1" kern="1200" baseline="0">
                <a:solidFill>
                  <a:srgbClr val="800000"/>
                </a:solidFill>
                <a:latin typeface="华文新魏" pitchFamily="2" charset="-122"/>
                <a:ea typeface="华文新魏" pitchFamily="2" charset="-122"/>
              </a:rPr>
              <a:t>固</a:t>
            </a:r>
            <a:r>
              <a:rPr lang="zh-CN" altLang="en-US" sz="12800" kern="1200" baseline="0">
                <a:latin typeface="华文新魏" pitchFamily="2" charset="-122"/>
                <a:ea typeface="华文新魏" pitchFamily="2" charset="-122"/>
              </a:rPr>
              <a:t>不在战矣。 </a:t>
            </a:r>
          </a:p>
        </p:txBody>
      </p:sp>
      <p:sp>
        <p:nvSpPr>
          <p:cNvPr id="37900" name="Text Box 12"/>
          <p:cNvSpPr txBox="1"/>
          <p:nvPr/>
        </p:nvSpPr>
        <p:spPr>
          <a:xfrm>
            <a:off x="10919778" y="1917065"/>
            <a:ext cx="859790" cy="1775460"/>
          </a:xfrm>
          <a:prstGeom prst="rect">
            <a:avLst/>
          </a:prstGeom>
          <a:solidFill>
            <a:srgbClr val="CCFFFF"/>
          </a:solidFill>
          <a:ln w="9525" cap="flat" cmpd="sng">
            <a:solidFill>
              <a:srgbClr val="990000"/>
            </a:solidFill>
            <a:prstDash val="solid"/>
            <a:miter/>
            <a:headEnd type="none" w="med" len="med"/>
            <a:tailEnd type="none" w="med" len="med"/>
          </a:ln>
        </p:spPr>
        <p:txBody>
          <a:bodyPr vert="eaVert" wrap="none">
            <a:spAutoFit/>
          </a:bodyPr>
          <a:lstStyle/>
          <a:p>
            <a:r>
              <a:rPr lang="zh-CN" altLang="en-US" sz="4400" b="1">
                <a:solidFill>
                  <a:srgbClr val="D60093"/>
                </a:solidFill>
                <a:latin typeface="Times New Roman" panose="02020603050405020304" pitchFamily="18" charset="0"/>
                <a:ea typeface="楷体_GB2312" pitchFamily="49" charset="-122"/>
              </a:rPr>
              <a:t>数量上</a:t>
            </a:r>
          </a:p>
        </p:txBody>
      </p:sp>
      <p:sp>
        <p:nvSpPr>
          <p:cNvPr id="2" name="矩形 1"/>
          <p:cNvSpPr/>
          <p:nvPr/>
        </p:nvSpPr>
        <p:spPr>
          <a:xfrm>
            <a:off x="5663565" y="548640"/>
            <a:ext cx="5619115" cy="1541145"/>
          </a:xfrm>
          <a:prstGeom prst="rect">
            <a:avLst/>
          </a:prstGeom>
          <a:noFill/>
          <a:ln w="9525">
            <a:noFill/>
          </a:ln>
        </p:spPr>
        <p:txBody>
          <a:bodyPr vert="horz" wrap="square" lIns="91440" tIns="45720" rIns="91440" bIns="45720" rtlCol="0" anchor="t" anchorCtr="0">
            <a:noAutofit/>
          </a:bodyPr>
          <a:lstStyle/>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以：介词，用</a:t>
            </a: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小（大）：小（大）的方面</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邑：邑镇</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城：城市</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其实：它的实际（数量）</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亡：丢失，丧失</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000099"/>
                </a:solidFill>
                <a:uFillTx/>
                <a:latin typeface="Times New Roman" panose="02020603050405020304" pitchFamily="18" charset="0"/>
                <a:ea typeface="楷体_GB2312" pitchFamily="49" charset="-122"/>
                <a:sym typeface="+mn-ea"/>
              </a:rPr>
              <a:t>固：本来</a:t>
            </a:r>
            <a:endParaRPr lang="zh-CN" altLang="en-US" sz="3200" b="1" kern="1200" baseline="0">
              <a:solidFill>
                <a:srgbClr val="000099"/>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800000"/>
                </a:solidFill>
                <a:uFillTx/>
                <a:latin typeface="Times New Roman" panose="02020603050405020304" pitchFamily="18" charset="0"/>
                <a:ea typeface="楷体_GB2312" pitchFamily="49" charset="-122"/>
                <a:sym typeface="+mn-ea"/>
              </a:rPr>
              <a:t>分析论证方法：</a:t>
            </a:r>
            <a:endParaRPr lang="zh-CN" altLang="en-US" sz="3200" b="1" kern="1200" baseline="0">
              <a:solidFill>
                <a:srgbClr val="800000"/>
              </a:solidFill>
              <a:latin typeface="Times New Roman" panose="02020603050405020304" pitchFamily="18" charset="0"/>
              <a:ea typeface="楷体_GB2312" pitchFamily="49" charset="-122"/>
            </a:endParaRPr>
          </a:p>
          <a:p>
            <a:pPr marL="228600" lvl="0" indent="-228600" algn="l" fontAlgn="auto">
              <a:lnSpc>
                <a:spcPct val="90000"/>
              </a:lnSpc>
              <a:spcAft>
                <a:spcPts val="1000"/>
              </a:spcAft>
              <a:buClrTx/>
              <a:buSzTx/>
              <a:buFontTx/>
              <a:buChar char="•"/>
            </a:pPr>
            <a:r>
              <a:rPr lang="zh-CN" altLang="en-US" sz="3200" b="1" spc="150">
                <a:solidFill>
                  <a:srgbClr val="800000"/>
                </a:solidFill>
                <a:uFillTx/>
                <a:latin typeface="Times New Roman" panose="02020603050405020304" pitchFamily="18" charset="0"/>
                <a:ea typeface="楷体_GB2312" pitchFamily="49" charset="-122"/>
                <a:sym typeface="+mn-ea"/>
              </a:rPr>
              <a:t>先摆出秦“战胜而得”与诸侯“战败而亡”的事实，从正反两方面对比论证。</a:t>
            </a:r>
            <a:endParaRPr lang="zh-CN" altLang="en-US" sz="3200" b="1" spc="150">
              <a:solidFill>
                <a:srgbClr val="000099"/>
              </a:solidFill>
              <a:uFillTx/>
              <a:latin typeface="Times New Roman" panose="02020603050405020304" pitchFamily="18" charset="0"/>
              <a:ea typeface="楷体_GB2312"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7900"/>
                                        </p:tgtEl>
                                        <p:attrNameLst>
                                          <p:attrName>style.visibility</p:attrName>
                                        </p:attrNameLst>
                                      </p:cBhvr>
                                      <p:to>
                                        <p:strVal val="visible"/>
                                      </p:to>
                                    </p:set>
                                    <p:anim calcmode="lin" valueType="num">
                                      <p:cBhvr additive="base">
                                        <p:cTn id="61" dur="500" fill="hold"/>
                                        <p:tgtEl>
                                          <p:spTgt spid="37900"/>
                                        </p:tgtEl>
                                        <p:attrNameLst>
                                          <p:attrName>ppt_x</p:attrName>
                                        </p:attrNameLst>
                                      </p:cBhvr>
                                      <p:tavLst>
                                        <p:tav tm="0">
                                          <p:val>
                                            <p:strVal val="1+#ppt_w/2"/>
                                          </p:val>
                                        </p:tav>
                                        <p:tav tm="100000">
                                          <p:val>
                                            <p:strVal val="#ppt_x"/>
                                          </p:val>
                                        </p:tav>
                                      </p:tavLst>
                                    </p:anim>
                                    <p:anim calcmode="lin" valueType="num">
                                      <p:cBhvr additive="base">
                                        <p:cTn id="62"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矩形 16385"/>
          <p:cNvSpPr/>
          <p:nvPr/>
        </p:nvSpPr>
        <p:spPr>
          <a:xfrm>
            <a:off x="407670" y="476250"/>
            <a:ext cx="11098530" cy="5908040"/>
          </a:xfrm>
          <a:prstGeom prst="rect">
            <a:avLst/>
          </a:prstGeom>
          <a:noFill/>
          <a:ln w="9525">
            <a:noFill/>
          </a:ln>
        </p:spPr>
        <p:txBody>
          <a:bodyPr wrap="square">
            <a:spAutoFit/>
          </a:bodyPr>
          <a:lstStyle/>
          <a:p>
            <a:pPr>
              <a:spcBef>
                <a:spcPct val="50000"/>
              </a:spcBef>
            </a:pPr>
            <a:endParaRPr lang="en-US" altLang="zh-CN"/>
          </a:p>
          <a:p>
            <a:pPr>
              <a:spcBef>
                <a:spcPct val="50000"/>
              </a:spcBef>
            </a:pPr>
            <a:r>
              <a:rPr lang="zh-CN" altLang="en-US" sz="3600" b="1">
                <a:solidFill>
                  <a:srgbClr val="800000"/>
                </a:solidFill>
              </a:rPr>
              <a:t>（</a:t>
            </a:r>
            <a:r>
              <a:rPr lang="en-US" altLang="zh-CN" sz="3600" b="1">
                <a:solidFill>
                  <a:srgbClr val="800000"/>
                </a:solidFill>
              </a:rPr>
              <a:t>1</a:t>
            </a:r>
            <a:r>
              <a:rPr lang="zh-CN" altLang="en-US" sz="3600" b="1">
                <a:solidFill>
                  <a:srgbClr val="800000"/>
                </a:solidFill>
              </a:rPr>
              <a:t>）韩魏楚以地赂秦大事年表</a:t>
            </a:r>
          </a:p>
          <a:p>
            <a:pPr>
              <a:lnSpc>
                <a:spcPct val="150000"/>
              </a:lnSpc>
              <a:spcBef>
                <a:spcPct val="50000"/>
              </a:spcBef>
            </a:pPr>
            <a:r>
              <a:rPr lang="zh-CN" altLang="en-US" sz="3600" b="1"/>
              <a:t>前</a:t>
            </a:r>
            <a:r>
              <a:rPr lang="en-US" altLang="zh-CN" sz="3600" b="1"/>
              <a:t>290</a:t>
            </a:r>
            <a:r>
              <a:rPr lang="zh-CN" altLang="en-US" sz="3600" b="1"/>
              <a:t>年  </a:t>
            </a:r>
            <a:r>
              <a:rPr lang="zh-CN" altLang="en-US" sz="3600" b="1">
                <a:solidFill>
                  <a:srgbClr val="800000"/>
                </a:solidFill>
              </a:rPr>
              <a:t>韩</a:t>
            </a:r>
            <a:r>
              <a:rPr lang="zh-CN" altLang="en-US" sz="3600" b="1"/>
              <a:t>割武遂予秦。前</a:t>
            </a:r>
            <a:r>
              <a:rPr lang="en-US" altLang="zh-CN" sz="3600" b="1"/>
              <a:t>280 </a:t>
            </a:r>
            <a:r>
              <a:rPr lang="zh-CN" altLang="en-US" sz="3600" b="1"/>
              <a:t>年</a:t>
            </a:r>
            <a:r>
              <a:rPr lang="zh-CN" altLang="en-US" sz="3600" b="1">
                <a:solidFill>
                  <a:srgbClr val="800000"/>
                </a:solidFill>
              </a:rPr>
              <a:t>楚</a:t>
            </a:r>
            <a:r>
              <a:rPr lang="zh-CN" altLang="en-US" sz="3600" b="1"/>
              <a:t>割汉北及上庸予秦 。前</a:t>
            </a:r>
            <a:r>
              <a:rPr lang="en-US" altLang="zh-CN" sz="3600" b="1"/>
              <a:t>275</a:t>
            </a:r>
            <a:r>
              <a:rPr lang="zh-CN" altLang="en-US" sz="3600" b="1"/>
              <a:t>年</a:t>
            </a:r>
            <a:r>
              <a:rPr lang="zh-CN" altLang="en-US" sz="3600" b="1">
                <a:solidFill>
                  <a:srgbClr val="800000"/>
                </a:solidFill>
              </a:rPr>
              <a:t>魏</a:t>
            </a:r>
            <a:r>
              <a:rPr lang="zh-CN" altLang="en-US" sz="3600" b="1"/>
              <a:t>割温予秦 。 前</a:t>
            </a:r>
            <a:r>
              <a:rPr lang="en-US" altLang="zh-CN" sz="3600" b="1"/>
              <a:t>273</a:t>
            </a:r>
            <a:r>
              <a:rPr lang="zh-CN" altLang="en-US" sz="3600" b="1"/>
              <a:t>年 </a:t>
            </a:r>
            <a:r>
              <a:rPr lang="zh-CN" altLang="en-US" sz="3600" b="1">
                <a:solidFill>
                  <a:srgbClr val="800000"/>
                </a:solidFill>
              </a:rPr>
              <a:t>魏</a:t>
            </a:r>
            <a:r>
              <a:rPr lang="zh-CN" altLang="en-US" sz="3600" b="1"/>
              <a:t>割南阳予秦。</a:t>
            </a:r>
          </a:p>
          <a:p>
            <a:pPr>
              <a:spcBef>
                <a:spcPct val="50000"/>
              </a:spcBef>
            </a:pPr>
            <a:r>
              <a:rPr lang="zh-CN" altLang="en-US" sz="3600" b="1">
                <a:solidFill>
                  <a:srgbClr val="800000"/>
                </a:solidFill>
              </a:rPr>
              <a:t>（</a:t>
            </a:r>
            <a:r>
              <a:rPr lang="en-US" altLang="zh-CN" sz="3600" b="1">
                <a:solidFill>
                  <a:srgbClr val="800000"/>
                </a:solidFill>
              </a:rPr>
              <a:t>2</a:t>
            </a:r>
            <a:r>
              <a:rPr lang="zh-CN" altLang="en-US" sz="3600" b="1">
                <a:solidFill>
                  <a:srgbClr val="800000"/>
                </a:solidFill>
              </a:rPr>
              <a:t>）秦灭六国时间表</a:t>
            </a:r>
          </a:p>
          <a:p>
            <a:pPr>
              <a:lnSpc>
                <a:spcPct val="150000"/>
              </a:lnSpc>
              <a:spcBef>
                <a:spcPct val="50000"/>
              </a:spcBef>
            </a:pPr>
            <a:r>
              <a:rPr lang="zh-CN" altLang="en-US" sz="3600" b="1"/>
              <a:t>前</a:t>
            </a:r>
            <a:r>
              <a:rPr lang="en-US" altLang="zh-CN" sz="3600" b="1"/>
              <a:t>230</a:t>
            </a:r>
            <a:r>
              <a:rPr lang="zh-CN" altLang="en-US" sz="3600" b="1"/>
              <a:t>年灭</a:t>
            </a:r>
            <a:r>
              <a:rPr lang="zh-CN" altLang="en-US" sz="3600" b="1">
                <a:solidFill>
                  <a:srgbClr val="800000"/>
                </a:solidFill>
              </a:rPr>
              <a:t>韩</a:t>
            </a:r>
            <a:r>
              <a:rPr lang="zh-CN" altLang="en-US" sz="3600" b="1"/>
              <a:t>  前</a:t>
            </a:r>
            <a:r>
              <a:rPr lang="en-US" altLang="zh-CN" sz="3600" b="1"/>
              <a:t>225</a:t>
            </a:r>
            <a:r>
              <a:rPr lang="zh-CN" altLang="en-US" sz="3600" b="1"/>
              <a:t>年灭</a:t>
            </a:r>
            <a:r>
              <a:rPr lang="zh-CN" altLang="en-US" sz="3600" b="1">
                <a:solidFill>
                  <a:srgbClr val="800000"/>
                </a:solidFill>
              </a:rPr>
              <a:t>魏</a:t>
            </a:r>
            <a:r>
              <a:rPr lang="zh-CN" altLang="en-US" sz="3600" b="1"/>
              <a:t>   前</a:t>
            </a:r>
            <a:r>
              <a:rPr lang="en-US" altLang="zh-CN" sz="3600" b="1"/>
              <a:t>223</a:t>
            </a:r>
            <a:r>
              <a:rPr lang="zh-CN" altLang="en-US" sz="3600" b="1"/>
              <a:t>年灭</a:t>
            </a:r>
            <a:r>
              <a:rPr lang="zh-CN" altLang="en-US" sz="3600" b="1">
                <a:solidFill>
                  <a:srgbClr val="800000"/>
                </a:solidFill>
              </a:rPr>
              <a:t>楚</a:t>
            </a:r>
            <a:r>
              <a:rPr lang="zh-CN" altLang="en-US" sz="3600" b="1"/>
              <a:t>  前</a:t>
            </a:r>
            <a:r>
              <a:rPr lang="en-US" altLang="zh-CN" sz="3600" b="1"/>
              <a:t>222</a:t>
            </a:r>
            <a:r>
              <a:rPr lang="zh-CN" altLang="en-US" sz="3600" b="1"/>
              <a:t>年灭</a:t>
            </a:r>
            <a:r>
              <a:rPr lang="zh-CN" altLang="en-US" sz="3600" b="1">
                <a:solidFill>
                  <a:srgbClr val="800000"/>
                </a:solidFill>
              </a:rPr>
              <a:t>赵</a:t>
            </a:r>
            <a:r>
              <a:rPr lang="zh-CN" altLang="en-US" sz="3600" b="1"/>
              <a:t>、灭</a:t>
            </a:r>
            <a:r>
              <a:rPr lang="zh-CN" altLang="en-US" sz="3600" b="1">
                <a:solidFill>
                  <a:srgbClr val="800000"/>
                </a:solidFill>
              </a:rPr>
              <a:t>燕</a:t>
            </a:r>
            <a:r>
              <a:rPr lang="zh-CN" altLang="en-US" sz="3600" b="1"/>
              <a:t>   前</a:t>
            </a:r>
            <a:r>
              <a:rPr lang="en-US" altLang="zh-CN" sz="3600" b="1"/>
              <a:t>221</a:t>
            </a:r>
            <a:r>
              <a:rPr lang="zh-CN" altLang="en-US" sz="3600" b="1"/>
              <a:t>年灭</a:t>
            </a:r>
            <a:r>
              <a:rPr lang="zh-CN" altLang="en-US" sz="3600" b="1">
                <a:solidFill>
                  <a:srgbClr val="800000"/>
                </a:solidFill>
              </a:rPr>
              <a:t>齐</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标题 13313"/>
          <p:cNvSpPr>
            <a:spLocks noGrp="1"/>
          </p:cNvSpPr>
          <p:nvPr>
            <p:ph type="title"/>
          </p:nvPr>
        </p:nvSpPr>
        <p:spPr>
          <a:xfrm>
            <a:off x="755650" y="260350"/>
            <a:ext cx="7772400" cy="504825"/>
          </a:xfrm>
        </p:spPr>
        <p:txBody>
          <a:bodyPr lIns="91440" tIns="45720" rIns="91440" bIns="45720" anchor="ctr" anchorCtr="0"/>
          <a:lstStyle/>
          <a:p>
            <a:r>
              <a:rPr lang="zh-CN" altLang="en-US" sz="4000">
                <a:ea typeface="华文新魏" pitchFamily="2" charset="-122"/>
              </a:rPr>
              <a:t>第二段</a:t>
            </a:r>
          </a:p>
        </p:txBody>
      </p:sp>
      <p:sp>
        <p:nvSpPr>
          <p:cNvPr id="13315" name="内容占位符 13314"/>
          <p:cNvSpPr>
            <a:spLocks noGrp="1"/>
          </p:cNvSpPr>
          <p:nvPr>
            <p:ph sz="half" idx="1"/>
          </p:nvPr>
        </p:nvSpPr>
        <p:spPr>
          <a:xfrm>
            <a:off x="335280" y="692785"/>
            <a:ext cx="5102225" cy="5988050"/>
          </a:xfrm>
          <a:solidFill>
            <a:srgbClr val="FFCC99"/>
          </a:solidFill>
          <a:ln>
            <a:solidFill>
              <a:schemeClr val="tx1"/>
            </a:solidFill>
            <a:miter/>
          </a:ln>
        </p:spPr>
        <p:txBody>
          <a:bodyPr lIns="91440" tIns="45720" rIns="91440" bIns="45720">
            <a:normAutofit fontScale="90000"/>
          </a:bodyPr>
          <a:lstStyle/>
          <a:p>
            <a:pPr defTabSz="914400">
              <a:buClrTx/>
              <a:buSzTx/>
              <a:buFontTx/>
              <a:buNone/>
            </a:pPr>
            <a:r>
              <a:rPr lang="en-US" altLang="zh-CN" sz="2400" kern="1200" baseline="0">
                <a:latin typeface="Times New Roman" panose="02020603050405020304" pitchFamily="18" charset="0"/>
                <a:ea typeface="宋体" panose="02010600030101010101" pitchFamily="2" charset="-122"/>
              </a:rPr>
              <a:t>      </a:t>
            </a:r>
            <a:r>
              <a:rPr lang="zh-CN" altLang="en-US" sz="3200" kern="1200" baseline="0">
                <a:latin typeface="Times New Roman" panose="02020603050405020304" pitchFamily="18" charset="0"/>
                <a:ea typeface="华文新魏" pitchFamily="2" charset="-122"/>
              </a:rPr>
              <a:t>思</a:t>
            </a:r>
            <a:r>
              <a:rPr lang="zh-CN" altLang="en-US" sz="3200" b="1" kern="1200" baseline="0">
                <a:solidFill>
                  <a:srgbClr val="800000"/>
                </a:solidFill>
                <a:latin typeface="Times New Roman" panose="02020603050405020304" pitchFamily="18" charset="0"/>
                <a:ea typeface="华文新魏" pitchFamily="2" charset="-122"/>
              </a:rPr>
              <a:t>厥</a:t>
            </a:r>
            <a:r>
              <a:rPr lang="zh-CN" altLang="en-US" sz="3200" kern="1200" baseline="0">
                <a:latin typeface="Times New Roman" panose="02020603050405020304" pitchFamily="18" charset="0"/>
                <a:ea typeface="华文新魏" pitchFamily="2" charset="-122"/>
              </a:rPr>
              <a:t>先</a:t>
            </a:r>
            <a:r>
              <a:rPr lang="zh-CN" altLang="en-US" sz="3200" b="1" kern="1200" baseline="0">
                <a:solidFill>
                  <a:srgbClr val="800000"/>
                </a:solidFill>
                <a:latin typeface="Times New Roman" panose="02020603050405020304" pitchFamily="18" charset="0"/>
                <a:ea typeface="华文新魏" pitchFamily="2" charset="-122"/>
              </a:rPr>
              <a:t>祖父</a:t>
            </a:r>
            <a:r>
              <a:rPr lang="zh-CN" altLang="en-US" sz="3200" kern="1200" baseline="0">
                <a:latin typeface="Times New Roman" panose="02020603050405020304" pitchFamily="18" charset="0"/>
                <a:ea typeface="华文新魏" pitchFamily="2" charset="-122"/>
              </a:rPr>
              <a:t>，</a:t>
            </a:r>
            <a:r>
              <a:rPr lang="zh-CN" altLang="en-US" sz="3200" b="1" kern="1200" baseline="0">
                <a:solidFill>
                  <a:srgbClr val="800000"/>
                </a:solidFill>
                <a:latin typeface="Times New Roman" panose="02020603050405020304" pitchFamily="18" charset="0"/>
                <a:ea typeface="华文新魏" pitchFamily="2" charset="-122"/>
              </a:rPr>
              <a:t>暴</a:t>
            </a:r>
            <a:r>
              <a:rPr lang="zh-CN" altLang="en-US" sz="3200" kern="1200" baseline="0">
                <a:latin typeface="Times New Roman" panose="02020603050405020304" pitchFamily="18" charset="0"/>
                <a:ea typeface="华文新魏" pitchFamily="2" charset="-122"/>
              </a:rPr>
              <a:t>霜露，斩荆棘，</a:t>
            </a:r>
            <a:r>
              <a:rPr lang="zh-CN" altLang="en-US" sz="3200" b="1" kern="1200" baseline="0">
                <a:solidFill>
                  <a:srgbClr val="800000"/>
                </a:solidFill>
                <a:latin typeface="Times New Roman" panose="02020603050405020304" pitchFamily="18" charset="0"/>
                <a:ea typeface="华文新魏" pitchFamily="2" charset="-122"/>
              </a:rPr>
              <a:t>以</a:t>
            </a:r>
            <a:r>
              <a:rPr lang="zh-CN" altLang="en-US" sz="3200" kern="1200" baseline="0">
                <a:latin typeface="Times New Roman" panose="02020603050405020304" pitchFamily="18" charset="0"/>
                <a:ea typeface="华文新魏" pitchFamily="2" charset="-122"/>
              </a:rPr>
              <a:t>有尺寸之地。子孙视之不甚惜，</a:t>
            </a:r>
            <a:r>
              <a:rPr lang="zh-CN" altLang="en-US" sz="3200" b="1" u="sng" kern="1200" baseline="0">
                <a:solidFill>
                  <a:srgbClr val="000099"/>
                </a:solidFill>
                <a:latin typeface="Times New Roman" panose="02020603050405020304" pitchFamily="18" charset="0"/>
                <a:ea typeface="华文新魏" pitchFamily="2" charset="-122"/>
              </a:rPr>
              <a:t>举</a:t>
            </a:r>
            <a:r>
              <a:rPr lang="zh-CN" altLang="en-US" sz="3200" b="1" u="sng" kern="1200" baseline="0">
                <a:solidFill>
                  <a:srgbClr val="800000"/>
                </a:solidFill>
                <a:latin typeface="Times New Roman" panose="02020603050405020304" pitchFamily="18" charset="0"/>
                <a:ea typeface="华文新魏" pitchFamily="2" charset="-122"/>
              </a:rPr>
              <a:t>以</a:t>
            </a:r>
            <a:r>
              <a:rPr lang="zh-CN" altLang="en-US" sz="3200" u="sng" kern="1200" baseline="0">
                <a:latin typeface="Times New Roman" panose="02020603050405020304" pitchFamily="18" charset="0"/>
                <a:ea typeface="华文新魏" pitchFamily="2" charset="-122"/>
              </a:rPr>
              <a:t>予人</a:t>
            </a:r>
            <a:r>
              <a:rPr lang="zh-CN" altLang="en-US" sz="3200" kern="1200" baseline="0">
                <a:latin typeface="Times New Roman" panose="02020603050405020304" pitchFamily="18" charset="0"/>
                <a:ea typeface="华文新魏" pitchFamily="2" charset="-122"/>
              </a:rPr>
              <a:t>，如弃草弃。今日割五城，明日割十城，</a:t>
            </a:r>
            <a:r>
              <a:rPr lang="zh-CN" altLang="en-US" sz="3200" b="1" kern="1200" baseline="0">
                <a:solidFill>
                  <a:srgbClr val="800000"/>
                </a:solidFill>
                <a:latin typeface="Times New Roman" panose="02020603050405020304" pitchFamily="18" charset="0"/>
                <a:ea typeface="华文新魏" pitchFamily="2" charset="-122"/>
              </a:rPr>
              <a:t>然后</a:t>
            </a:r>
            <a:r>
              <a:rPr lang="zh-CN" altLang="en-US" sz="3200" kern="1200" baseline="0">
                <a:latin typeface="Times New Roman" panose="02020603050405020304" pitchFamily="18" charset="0"/>
                <a:ea typeface="华文新魏" pitchFamily="2" charset="-122"/>
              </a:rPr>
              <a:t>得一夕安寝。起视四境，而秦兵又至矣。</a:t>
            </a:r>
            <a:r>
              <a:rPr lang="zh-CN" altLang="en-US" sz="3200" b="1" kern="1200" baseline="0">
                <a:solidFill>
                  <a:srgbClr val="800000"/>
                </a:solidFill>
                <a:latin typeface="Times New Roman" panose="02020603050405020304" pitchFamily="18" charset="0"/>
                <a:ea typeface="华文新魏" pitchFamily="2" charset="-122"/>
              </a:rPr>
              <a:t>然则</a:t>
            </a:r>
            <a:r>
              <a:rPr lang="zh-CN" altLang="en-US" sz="3200" kern="1200" baseline="0">
                <a:latin typeface="Times New Roman" panose="02020603050405020304" pitchFamily="18" charset="0"/>
                <a:ea typeface="华文新魏" pitchFamily="2" charset="-122"/>
              </a:rPr>
              <a:t>诸侯之地有限，暴秦之欲无厌，奉之弥繁，侵之愈急。</a:t>
            </a:r>
            <a:r>
              <a:rPr lang="zh-CN" altLang="en-US" sz="3200" b="1" kern="1200" baseline="0">
                <a:solidFill>
                  <a:srgbClr val="800000"/>
                </a:solidFill>
                <a:latin typeface="Times New Roman" panose="02020603050405020304" pitchFamily="18" charset="0"/>
                <a:ea typeface="华文新魏" pitchFamily="2" charset="-122"/>
              </a:rPr>
              <a:t>故</a:t>
            </a:r>
            <a:r>
              <a:rPr lang="zh-CN" altLang="en-US" sz="3200" kern="1200" baseline="0">
                <a:latin typeface="Times New Roman" panose="02020603050405020304" pitchFamily="18" charset="0"/>
                <a:ea typeface="华文新魏" pitchFamily="2" charset="-122"/>
              </a:rPr>
              <a:t>不战而强弱胜负已判矣。至于颠覆，理固宜然。</a:t>
            </a:r>
          </a:p>
        </p:txBody>
      </p:sp>
      <p:sp>
        <p:nvSpPr>
          <p:cNvPr id="13316" name="内容占位符 13315"/>
          <p:cNvSpPr>
            <a:spLocks noGrp="1"/>
          </p:cNvSpPr>
          <p:nvPr>
            <p:ph sz="half" idx="1"/>
          </p:nvPr>
        </p:nvSpPr>
        <p:spPr>
          <a:xfrm>
            <a:off x="5872480" y="405130"/>
            <a:ext cx="5866130" cy="6185535"/>
          </a:xfrm>
        </p:spPr>
        <p:txBody>
          <a:bodyPr lIns="91440" tIns="45720" rIns="91440" bIns="45720">
            <a:noAutofit/>
          </a:bodyPr>
          <a:lstStyle/>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厥：代词，其</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祖父：古今异义，祖辈父辈</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暴：通“曝”</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以：连词，表示结果，有“因而”“以至”的意思</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举：全</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以：拿，介词</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然后：古今异义，这以后</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然则：这样，那么</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故：所以</a:t>
            </a:r>
          </a:p>
          <a:p>
            <a:pPr defTabSz="914400">
              <a:lnSpc>
                <a:spcPct val="100000"/>
              </a:lnSpc>
              <a:buClrTx/>
              <a:buSzTx/>
              <a:buFontTx/>
            </a:pPr>
            <a:endParaRPr lang="zh-CN" altLang="en-US" sz="3200" b="1" kern="1200" baseline="0">
              <a:solidFill>
                <a:srgbClr val="000099"/>
              </a:solidFill>
              <a:latin typeface="Times New Roman" panose="02020603050405020304" pitchFamily="18" charset="0"/>
              <a:ea typeface="楷体_GB2312" pitchFamily="49" charset="-122"/>
            </a:endParaRPr>
          </a:p>
        </p:txBody>
      </p:sp>
      <p:sp>
        <p:nvSpPr>
          <p:cNvPr id="37900" name="Text Box 12"/>
          <p:cNvSpPr txBox="1"/>
          <p:nvPr/>
        </p:nvSpPr>
        <p:spPr>
          <a:xfrm>
            <a:off x="11136313" y="1557020"/>
            <a:ext cx="859790" cy="1775460"/>
          </a:xfrm>
          <a:prstGeom prst="rect">
            <a:avLst/>
          </a:prstGeom>
          <a:solidFill>
            <a:srgbClr val="CCFFFF"/>
          </a:solidFill>
          <a:ln w="9525" cap="flat" cmpd="sng">
            <a:solidFill>
              <a:srgbClr val="990000"/>
            </a:solidFill>
            <a:prstDash val="solid"/>
            <a:miter/>
            <a:headEnd type="none" w="med" len="med"/>
            <a:tailEnd type="none" w="med" len="med"/>
          </a:ln>
        </p:spPr>
        <p:txBody>
          <a:bodyPr vert="eaVert" wrap="none">
            <a:spAutoFit/>
          </a:bodyPr>
          <a:lstStyle/>
          <a:p>
            <a:r>
              <a:rPr lang="zh-CN" altLang="en-US" sz="4400" b="1">
                <a:solidFill>
                  <a:srgbClr val="D60093"/>
                </a:solidFill>
                <a:latin typeface="Times New Roman" panose="02020603050405020304" pitchFamily="18" charset="0"/>
                <a:ea typeface="楷体_GB2312" pitchFamily="49" charset="-122"/>
              </a:rPr>
              <a:t>程度上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6">
                                            <p:txEl>
                                              <p:pRg st="0" end="0"/>
                                            </p:txEl>
                                          </p:spTgt>
                                        </p:tgtEl>
                                        <p:attrNameLst>
                                          <p:attrName>style.visibility</p:attrName>
                                        </p:attrNameLst>
                                      </p:cBhvr>
                                      <p:to>
                                        <p:strVal val="visible"/>
                                      </p:to>
                                    </p:set>
                                    <p:anim calcmode="lin" valueType="num">
                                      <p:cBhvr additive="base">
                                        <p:cTn id="7" dur="500" fill="hold"/>
                                        <p:tgtEl>
                                          <p:spTgt spid="133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6">
                                            <p:txEl>
                                              <p:pRg st="1" end="1"/>
                                            </p:txEl>
                                          </p:spTgt>
                                        </p:tgtEl>
                                        <p:attrNameLst>
                                          <p:attrName>style.visibility</p:attrName>
                                        </p:attrNameLst>
                                      </p:cBhvr>
                                      <p:to>
                                        <p:strVal val="visible"/>
                                      </p:to>
                                    </p:set>
                                    <p:anim calcmode="lin" valueType="num">
                                      <p:cBhvr additive="base">
                                        <p:cTn id="13" dur="500" fill="hold"/>
                                        <p:tgtEl>
                                          <p:spTgt spid="133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16">
                                            <p:txEl>
                                              <p:pRg st="2" end="2"/>
                                            </p:txEl>
                                          </p:spTgt>
                                        </p:tgtEl>
                                        <p:attrNameLst>
                                          <p:attrName>style.visibility</p:attrName>
                                        </p:attrNameLst>
                                      </p:cBhvr>
                                      <p:to>
                                        <p:strVal val="visible"/>
                                      </p:to>
                                    </p:set>
                                    <p:anim calcmode="lin" valueType="num">
                                      <p:cBhvr additive="base">
                                        <p:cTn id="19" dur="500" fill="hold"/>
                                        <p:tgtEl>
                                          <p:spTgt spid="133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6">
                                            <p:txEl>
                                              <p:pRg st="3" end="3"/>
                                            </p:txEl>
                                          </p:spTgt>
                                        </p:tgtEl>
                                        <p:attrNameLst>
                                          <p:attrName>style.visibility</p:attrName>
                                        </p:attrNameLst>
                                      </p:cBhvr>
                                      <p:to>
                                        <p:strVal val="visible"/>
                                      </p:to>
                                    </p:set>
                                    <p:anim calcmode="lin" valueType="num">
                                      <p:cBhvr additive="base">
                                        <p:cTn id="25" dur="500" fill="hold"/>
                                        <p:tgtEl>
                                          <p:spTgt spid="133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316">
                                            <p:txEl>
                                              <p:pRg st="4" end="4"/>
                                            </p:txEl>
                                          </p:spTgt>
                                        </p:tgtEl>
                                        <p:attrNameLst>
                                          <p:attrName>style.visibility</p:attrName>
                                        </p:attrNameLst>
                                      </p:cBhvr>
                                      <p:to>
                                        <p:strVal val="visible"/>
                                      </p:to>
                                    </p:set>
                                    <p:anim calcmode="lin" valueType="num">
                                      <p:cBhvr additive="base">
                                        <p:cTn id="31" dur="500" fill="hold"/>
                                        <p:tgtEl>
                                          <p:spTgt spid="1331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3316">
                                            <p:txEl>
                                              <p:pRg st="5" end="5"/>
                                            </p:txEl>
                                          </p:spTgt>
                                        </p:tgtEl>
                                        <p:attrNameLst>
                                          <p:attrName>style.visibility</p:attrName>
                                        </p:attrNameLst>
                                      </p:cBhvr>
                                      <p:to>
                                        <p:strVal val="visible"/>
                                      </p:to>
                                    </p:set>
                                    <p:anim calcmode="lin" valueType="num">
                                      <p:cBhvr additive="base">
                                        <p:cTn id="37" dur="500" fill="hold"/>
                                        <p:tgtEl>
                                          <p:spTgt spid="1331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3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3316">
                                            <p:txEl>
                                              <p:pRg st="6" end="6"/>
                                            </p:txEl>
                                          </p:spTgt>
                                        </p:tgtEl>
                                        <p:attrNameLst>
                                          <p:attrName>style.visibility</p:attrName>
                                        </p:attrNameLst>
                                      </p:cBhvr>
                                      <p:to>
                                        <p:strVal val="visible"/>
                                      </p:to>
                                    </p:set>
                                    <p:anim calcmode="lin" valueType="num">
                                      <p:cBhvr additive="base">
                                        <p:cTn id="43" dur="500" fill="hold"/>
                                        <p:tgtEl>
                                          <p:spTgt spid="1331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33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3316">
                                            <p:txEl>
                                              <p:pRg st="7" end="7"/>
                                            </p:txEl>
                                          </p:spTgt>
                                        </p:tgtEl>
                                        <p:attrNameLst>
                                          <p:attrName>style.visibility</p:attrName>
                                        </p:attrNameLst>
                                      </p:cBhvr>
                                      <p:to>
                                        <p:strVal val="visible"/>
                                      </p:to>
                                    </p:set>
                                    <p:anim calcmode="lin" valueType="num">
                                      <p:cBhvr additive="base">
                                        <p:cTn id="49" dur="500" fill="hold"/>
                                        <p:tgtEl>
                                          <p:spTgt spid="1331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331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3316">
                                            <p:txEl>
                                              <p:pRg st="8" end="8"/>
                                            </p:txEl>
                                          </p:spTgt>
                                        </p:tgtEl>
                                        <p:attrNameLst>
                                          <p:attrName>style.visibility</p:attrName>
                                        </p:attrNameLst>
                                      </p:cBhvr>
                                      <p:to>
                                        <p:strVal val="visible"/>
                                      </p:to>
                                    </p:set>
                                    <p:anim calcmode="lin" valueType="num">
                                      <p:cBhvr additive="base">
                                        <p:cTn id="55" dur="500" fill="hold"/>
                                        <p:tgtEl>
                                          <p:spTgt spid="1331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31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7900"/>
                                        </p:tgtEl>
                                        <p:attrNameLst>
                                          <p:attrName>style.visibility</p:attrName>
                                        </p:attrNameLst>
                                      </p:cBhvr>
                                      <p:to>
                                        <p:strVal val="visible"/>
                                      </p:to>
                                    </p:set>
                                    <p:anim calcmode="lin" valueType="num">
                                      <p:cBhvr additive="base">
                                        <p:cTn id="61" dur="500" fill="hold"/>
                                        <p:tgtEl>
                                          <p:spTgt spid="37900"/>
                                        </p:tgtEl>
                                        <p:attrNameLst>
                                          <p:attrName>ppt_x</p:attrName>
                                        </p:attrNameLst>
                                      </p:cBhvr>
                                      <p:tavLst>
                                        <p:tav tm="0">
                                          <p:val>
                                            <p:strVal val="1+#ppt_w/2"/>
                                          </p:val>
                                        </p:tav>
                                        <p:tav tm="100000">
                                          <p:val>
                                            <p:strVal val="#ppt_x"/>
                                          </p:val>
                                        </p:tav>
                                      </p:tavLst>
                                    </p:anim>
                                    <p:anim calcmode="lin" valueType="num">
                                      <p:cBhvr additive="base">
                                        <p:cTn id="62"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9" name="内容占位符 2"/>
          <p:cNvSpPr>
            <a:spLocks noGrp="1"/>
          </p:cNvSpPr>
          <p:nvPr>
            <p:ph idx="1"/>
          </p:nvPr>
        </p:nvSpPr>
        <p:spPr>
          <a:xfrm>
            <a:off x="669925" y="627063"/>
            <a:ext cx="10852150" cy="5713413"/>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请概括这段文字列举了那些历史事实？</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rPr>
              <a:t>祖先创业的艰难</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Char char="•"/>
            </a:pPr>
            <a:endParaRPr kumimoji="0" lang="zh-CN" altLang="en-US" sz="28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rPr>
              <a:t>子孙割地之轻易</a:t>
            </a:r>
            <a:endParaRPr kumimoji="0" lang="zh-CN" altLang="en-US" sz="28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Char char="•"/>
            </a:pPr>
            <a:endParaRPr kumimoji="0" lang="zh-CN" altLang="en-US" sz="28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CC0000"/>
                </a:solidFill>
                <a:uFillTx/>
                <a:latin typeface="Times New Roman" panose="02020603050405020304" pitchFamily="18" charset="0"/>
                <a:ea typeface="华文行楷" charset="-122"/>
                <a:cs typeface="+mn-cs"/>
                <a:sym typeface="微软雅黑" panose="020b0503020204020204" charset="-122"/>
              </a:rPr>
              <a:t>“</a:t>
            </a:r>
            <a:r>
              <a:rPr kumimoji="0" lang="zh-CN" altLang="en-US" sz="3600" b="1" i="0" u="none" strike="noStrike" kern="1200" cap="none" spc="150" normalizeH="0" baseline="0" noProof="1">
                <a:solidFill>
                  <a:srgbClr val="0033CC"/>
                </a:solidFill>
                <a:uFillTx/>
                <a:latin typeface="华文行楷" charset="-122"/>
                <a:ea typeface="华文行楷" charset="-122"/>
                <a:cs typeface="+mn-cs"/>
                <a:sym typeface="微软雅黑" panose="020b0503020204020204" charset="-122"/>
              </a:rPr>
              <a:t>一夕安寝</a:t>
            </a:r>
            <a:r>
              <a:rPr kumimoji="0" lang="zh-CN" altLang="en-US" sz="3600" b="1" i="0" u="none" strike="noStrike" kern="1200" cap="none" spc="150" normalizeH="0" baseline="0" noProof="1">
                <a:solidFill>
                  <a:srgbClr val="CC0000"/>
                </a:solidFill>
                <a:uFillTx/>
                <a:latin typeface="Times New Roman" panose="02020603050405020304" pitchFamily="18" charset="0"/>
                <a:ea typeface="华文行楷" charset="-122"/>
                <a:cs typeface="+mn-cs"/>
                <a:sym typeface="微软雅黑" panose="020b0503020204020204" charset="-122"/>
              </a:rPr>
              <a:t>”</a:t>
            </a:r>
            <a:r>
              <a:rPr kumimoji="0" lang="zh-CN" altLang="en-US" sz="36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rPr>
              <a:t>与</a:t>
            </a:r>
            <a:r>
              <a:rPr kumimoji="0" lang="zh-CN" altLang="en-US" sz="3600" b="1" i="0" u="none" strike="noStrike" kern="1200" cap="none" spc="150" normalizeH="0" baseline="0" noProof="1">
                <a:solidFill>
                  <a:srgbClr val="CC0000"/>
                </a:solidFill>
                <a:uFillTx/>
                <a:latin typeface="Times New Roman" panose="02020603050405020304" pitchFamily="18" charset="0"/>
                <a:ea typeface="华文行楷" charset="-122"/>
                <a:cs typeface="+mn-cs"/>
                <a:sym typeface="微软雅黑" panose="020b0503020204020204" charset="-122"/>
              </a:rPr>
              <a:t>“</a:t>
            </a:r>
            <a:r>
              <a:rPr kumimoji="0" lang="zh-CN" altLang="en-US" sz="3600" b="1" i="0" u="none" strike="noStrike" kern="1200" cap="none" spc="150" normalizeH="0" baseline="0" noProof="1">
                <a:solidFill>
                  <a:srgbClr val="0033CC"/>
                </a:solidFill>
                <a:uFillTx/>
                <a:latin typeface="华文行楷" charset="-122"/>
                <a:ea typeface="华文行楷" charset="-122"/>
                <a:cs typeface="+mn-cs"/>
                <a:sym typeface="微软雅黑" panose="020b0503020204020204" charset="-122"/>
              </a:rPr>
              <a:t>秦兵又至</a:t>
            </a:r>
            <a:r>
              <a:rPr kumimoji="0" lang="zh-CN" altLang="en-US" sz="3600" b="1" i="0" u="none" strike="noStrike" kern="1200" cap="none" spc="150" normalizeH="0" baseline="0" noProof="1">
                <a:solidFill>
                  <a:srgbClr val="CC0000"/>
                </a:solidFill>
                <a:uFillTx/>
                <a:latin typeface="Times New Roman" panose="02020603050405020304" pitchFamily="18" charset="0"/>
                <a:ea typeface="华文行楷" charset="-122"/>
                <a:cs typeface="+mn-cs"/>
                <a:sym typeface="微软雅黑" panose="020b0503020204020204" charset="-122"/>
              </a:rPr>
              <a:t>”</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CC0000"/>
                </a:solidFill>
                <a:uFillTx/>
                <a:latin typeface="Times New Roman" panose="02020603050405020304" pitchFamily="18" charset="0"/>
                <a:ea typeface="华文行楷" charset="-122"/>
                <a:cs typeface="+mn-cs"/>
                <a:sym typeface="微软雅黑" panose="020b0503020204020204" charset="-122"/>
              </a:rPr>
              <a:t> </a:t>
            </a:r>
            <a:r>
              <a:rPr kumimoji="0" lang="zh-CN" altLang="en-US" sz="3600" b="1" i="0" u="none" strike="noStrike" kern="1200" cap="none" spc="150" normalizeH="0" baseline="0" noProof="1">
                <a:solidFill>
                  <a:srgbClr val="CC0000"/>
                </a:solidFill>
                <a:uFillTx/>
                <a:latin typeface="华文行楷" charset="-122"/>
                <a:ea typeface="华文行楷" charset="-122"/>
                <a:cs typeface="+mn-cs"/>
                <a:sym typeface="微软雅黑" panose="020b0503020204020204" charset="-122"/>
              </a:rPr>
              <a:t>的鲜明对比</a:t>
            </a:r>
            <a:endParaRPr kumimoji="0" lang="zh-CN" altLang="en-US" sz="36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endParaRPr>
          </a:p>
        </p:txBody>
      </p:sp>
      <p:sp>
        <p:nvSpPr>
          <p:cNvPr id="45060" name="右大括号 3"/>
          <p:cNvSpPr/>
          <p:nvPr/>
        </p:nvSpPr>
        <p:spPr>
          <a:xfrm>
            <a:off x="7248525" y="1628775"/>
            <a:ext cx="1295400" cy="4271010"/>
          </a:xfrm>
          <a:prstGeom prst="rightBrace">
            <a:avLst>
              <a:gd name="adj1" fmla="val 8325"/>
              <a:gd name="adj2" fmla="val 50000"/>
            </a:avLst>
          </a:prstGeom>
          <a:noFill/>
          <a:ln w="19050" cap="flat" cmpd="sng">
            <a:solidFill>
              <a:schemeClr val="accent1"/>
            </a:solidFill>
            <a:prstDash val="solid"/>
            <a:miter/>
            <a:headEnd type="none" w="med" len="med"/>
            <a:tailEnd type="none" w="med" len="med"/>
          </a:ln>
        </p:spPr>
        <p:txBody>
          <a:bodyPr anchor="ctr" anchorCtr="0"/>
          <a:lstStyle/>
          <a:p>
            <a:pPr algn="ctr"/>
            <a:endParaRPr lang="zh-CN" altLang="en-US">
              <a:latin typeface="Arial" panose="020b0604020202020204" pitchFamily="34" charset="0"/>
              <a:ea typeface="微软雅黑"/>
            </a:endParaRPr>
          </a:p>
        </p:txBody>
      </p:sp>
      <p:sp>
        <p:nvSpPr>
          <p:cNvPr id="45061" name="文本框 4"/>
          <p:cNvSpPr/>
          <p:nvPr/>
        </p:nvSpPr>
        <p:spPr>
          <a:xfrm>
            <a:off x="8543925" y="3140710"/>
            <a:ext cx="3168015" cy="1753235"/>
          </a:xfrm>
          <a:prstGeom prst="rect">
            <a:avLst/>
          </a:prstGeom>
          <a:noFill/>
          <a:ln w="9525">
            <a:noFill/>
          </a:ln>
        </p:spPr>
        <p:txBody>
          <a:bodyPr wrap="square" anchor="t" anchorCtr="0">
            <a:spAutoFit/>
          </a:bodyPr>
          <a:lstStyle/>
          <a:p>
            <a:pPr algn="ctr"/>
            <a:r>
              <a:rPr lang="zh-CN" altLang="en-US" sz="3600" b="1">
                <a:solidFill>
                  <a:srgbClr val="B70A20"/>
                </a:solidFill>
                <a:latin typeface="华文楷体" charset="-122"/>
                <a:ea typeface="华文楷体" charset="-122"/>
              </a:rPr>
              <a:t>从程度上揭</a:t>
            </a:r>
          </a:p>
          <a:p>
            <a:pPr algn="ctr"/>
            <a:r>
              <a:rPr lang="zh-CN" altLang="en-US" sz="3600" b="1">
                <a:solidFill>
                  <a:srgbClr val="B70A20"/>
                </a:solidFill>
                <a:latin typeface="华文楷体" charset="-122"/>
                <a:ea typeface="华文楷体" charset="-122"/>
              </a:rPr>
              <a:t>示赂秦</a:t>
            </a:r>
          </a:p>
          <a:p>
            <a:pPr algn="ctr"/>
            <a:r>
              <a:rPr lang="zh-CN" altLang="en-US" sz="3600" b="1">
                <a:solidFill>
                  <a:srgbClr val="B70A20"/>
                </a:solidFill>
                <a:latin typeface="华文楷体" charset="-122"/>
                <a:ea typeface="华文楷体" charset="-122"/>
              </a:rPr>
              <a:t>政策的失败</a:t>
            </a:r>
            <a:endParaRPr lang="zh-CN" altLang="en-US" sz="3600" b="1">
              <a:latin typeface="华文楷体" charset="-122"/>
              <a:ea typeface="华文楷体"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 calcmode="lin" valueType="num">
                                      <p:cBhvr additive="base">
                                        <p:cTn id="7" dur="500" fill="hold"/>
                                        <p:tgtEl>
                                          <p:spTgt spid="4505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5059">
                                            <p:txEl>
                                              <p:pRg st="3" end="3"/>
                                            </p:txEl>
                                          </p:spTgt>
                                        </p:tgtEl>
                                        <p:attrNameLst>
                                          <p:attrName>style.visibility</p:attrName>
                                        </p:attrNameLst>
                                      </p:cBhvr>
                                      <p:to>
                                        <p:strVal val="visible"/>
                                      </p:to>
                                    </p:set>
                                    <p:anim calcmode="lin" valueType="num">
                                      <p:cBhvr additive="base">
                                        <p:cTn id="13" dur="500" fill="hold"/>
                                        <p:tgtEl>
                                          <p:spTgt spid="4505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5059">
                                            <p:txEl>
                                              <p:pRg st="5" end="5"/>
                                            </p:txEl>
                                          </p:spTgt>
                                        </p:tgtEl>
                                        <p:attrNameLst>
                                          <p:attrName>style.visibility</p:attrName>
                                        </p:attrNameLst>
                                      </p:cBhvr>
                                      <p:to>
                                        <p:strVal val="visible"/>
                                      </p:to>
                                    </p:set>
                                    <p:anim calcmode="lin" valueType="num">
                                      <p:cBhvr additive="base">
                                        <p:cTn id="19" dur="500" fill="hold"/>
                                        <p:tgtEl>
                                          <p:spTgt spid="45059">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9">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anim calcmode="lin" valueType="num">
                                      <p:cBhvr additive="base">
                                        <p:cTn id="23" dur="500" fill="hold"/>
                                        <p:tgtEl>
                                          <p:spTgt spid="45059">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505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5060"/>
                                        </p:tgtEl>
                                        <p:attrNameLst>
                                          <p:attrName>style.visibility</p:attrName>
                                        </p:attrNameLst>
                                      </p:cBhvr>
                                      <p:to>
                                        <p:strVal val="visible"/>
                                      </p:to>
                                    </p:set>
                                    <p:anim calcmode="lin" valueType="num">
                                      <p:cBhvr additive="base">
                                        <p:cTn id="29" dur="500" fill="hold"/>
                                        <p:tgtEl>
                                          <p:spTgt spid="45060"/>
                                        </p:tgtEl>
                                        <p:attrNameLst>
                                          <p:attrName>ppt_x</p:attrName>
                                        </p:attrNameLst>
                                      </p:cBhvr>
                                      <p:tavLst>
                                        <p:tav tm="0">
                                          <p:val>
                                            <p:strVal val="#ppt_x"/>
                                          </p:val>
                                        </p:tav>
                                        <p:tav tm="100000">
                                          <p:val>
                                            <p:strVal val="#ppt_x"/>
                                          </p:val>
                                        </p:tav>
                                      </p:tavLst>
                                    </p:anim>
                                    <p:anim calcmode="lin" valueType="num">
                                      <p:cBhvr additive="base">
                                        <p:cTn id="30"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45061">
                                            <p:txEl>
                                              <p:charRg st="0" end="7"/>
                                            </p:txEl>
                                          </p:spTgt>
                                        </p:tgtEl>
                                        <p:attrNameLst>
                                          <p:attrName>style.visibility</p:attrName>
                                        </p:attrNameLst>
                                      </p:cBhvr>
                                      <p:to>
                                        <p:strVal val="visible"/>
                                      </p:to>
                                    </p:set>
                                    <p:animEffect transition="in" filter="wipe(down)">
                                      <p:cBhvr>
                                        <p:cTn id="35" dur="500" fill="hold"/>
                                        <p:tgtEl>
                                          <p:spTgt spid="45061">
                                            <p:txEl>
                                              <p:charRg st="0" end="7"/>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45061">
                                            <p:txEl>
                                              <p:charRg st="1" end="1"/>
                                            </p:txEl>
                                          </p:spTgt>
                                        </p:tgtEl>
                                        <p:attrNameLst>
                                          <p:attrName>style.visibility</p:attrName>
                                        </p:attrNameLst>
                                      </p:cBhvr>
                                      <p:to>
                                        <p:strVal val="visible"/>
                                      </p:to>
                                    </p:set>
                                    <p:animEffect transition="in" filter="wipe(down)">
                                      <p:cBhvr>
                                        <p:cTn id="40" dur="500" fill="hold"/>
                                        <p:tgtEl>
                                          <p:spTgt spid="45061">
                                            <p:txEl>
                                              <p:charRg st="1" end="1"/>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45061">
                                            <p:txEl>
                                              <p:charRg st="7" end="13"/>
                                            </p:txEl>
                                          </p:spTgt>
                                        </p:tgtEl>
                                        <p:attrNameLst>
                                          <p:attrName>style.visibility</p:attrName>
                                        </p:attrNameLst>
                                      </p:cBhvr>
                                      <p:to>
                                        <p:strVal val="visible"/>
                                      </p:to>
                                    </p:set>
                                    <p:animEffect transition="in" filter="wipe(down)">
                                      <p:cBhvr>
                                        <p:cTn id="43" dur="500" fill="hold"/>
                                        <p:tgtEl>
                                          <p:spTgt spid="45061">
                                            <p:txEl>
                                              <p:charRg st="7"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标题 15361"/>
          <p:cNvSpPr>
            <a:spLocks noGrp="1"/>
          </p:cNvSpPr>
          <p:nvPr>
            <p:ph type="title"/>
          </p:nvPr>
        </p:nvSpPr>
        <p:spPr>
          <a:xfrm>
            <a:off x="755650" y="260350"/>
            <a:ext cx="7772400" cy="504825"/>
          </a:xfrm>
        </p:spPr>
        <p:txBody>
          <a:bodyPr lIns="91440" tIns="45720" rIns="91440" bIns="45720" anchor="ctr" anchorCtr="0"/>
          <a:lstStyle/>
          <a:p>
            <a:r>
              <a:rPr lang="zh-CN" altLang="en-US" sz="4000">
                <a:ea typeface="华文新魏" pitchFamily="2" charset="-122"/>
              </a:rPr>
              <a:t>第二段</a:t>
            </a:r>
          </a:p>
        </p:txBody>
      </p:sp>
      <p:sp>
        <p:nvSpPr>
          <p:cNvPr id="15363" name="内容占位符 15362"/>
          <p:cNvSpPr>
            <a:spLocks noGrp="1"/>
          </p:cNvSpPr>
          <p:nvPr>
            <p:ph sz="half" idx="1"/>
          </p:nvPr>
        </p:nvSpPr>
        <p:spPr>
          <a:xfrm>
            <a:off x="323850" y="1125855"/>
            <a:ext cx="4708525" cy="5438140"/>
          </a:xfrm>
          <a:solidFill>
            <a:srgbClr val="FFCC99"/>
          </a:solidFill>
          <a:ln>
            <a:solidFill>
              <a:schemeClr val="tx1"/>
            </a:solidFill>
            <a:miter/>
          </a:ln>
        </p:spPr>
        <p:txBody>
          <a:bodyPr lIns="91440" tIns="45720" rIns="91440" bIns="45720"/>
          <a:lstStyle/>
          <a:p>
            <a:pPr defTabSz="914400">
              <a:buClrTx/>
              <a:buSzTx/>
              <a:buFontTx/>
              <a:buNone/>
            </a:pPr>
            <a:r>
              <a:rPr lang="en-US" altLang="zh-CN" sz="3600" kern="1200" baseline="0">
                <a:latin typeface="Times New Roman" panose="02020603050405020304" pitchFamily="18" charset="0"/>
                <a:ea typeface="华文新魏" pitchFamily="2" charset="-122"/>
              </a:rPr>
              <a:t>    </a:t>
            </a:r>
            <a:r>
              <a:rPr lang="zh-CN" altLang="en-US" sz="4800" kern="1200" baseline="0">
                <a:latin typeface="Times New Roman" panose="02020603050405020304" pitchFamily="18" charset="0"/>
                <a:ea typeface="华文新魏" pitchFamily="2" charset="-122"/>
              </a:rPr>
              <a:t>古人云：“</a:t>
            </a:r>
            <a:r>
              <a:rPr lang="zh-CN" altLang="en-US" sz="4800" b="1" kern="1200" baseline="0">
                <a:solidFill>
                  <a:srgbClr val="800000"/>
                </a:solidFill>
                <a:latin typeface="Times New Roman" panose="02020603050405020304" pitchFamily="18" charset="0"/>
                <a:ea typeface="华文新魏" pitchFamily="2" charset="-122"/>
              </a:rPr>
              <a:t>以</a:t>
            </a:r>
            <a:r>
              <a:rPr lang="zh-CN" altLang="en-US" sz="4800" kern="1200" baseline="0">
                <a:latin typeface="Times New Roman" panose="02020603050405020304" pitchFamily="18" charset="0"/>
                <a:ea typeface="华文新魏" pitchFamily="2" charset="-122"/>
              </a:rPr>
              <a:t>地</a:t>
            </a:r>
            <a:r>
              <a:rPr lang="zh-CN" altLang="en-US" sz="4800" b="1" kern="1200" baseline="0">
                <a:solidFill>
                  <a:srgbClr val="800000"/>
                </a:solidFill>
                <a:latin typeface="Times New Roman" panose="02020603050405020304" pitchFamily="18" charset="0"/>
                <a:ea typeface="华文新魏" pitchFamily="2" charset="-122"/>
              </a:rPr>
              <a:t>事</a:t>
            </a:r>
            <a:r>
              <a:rPr lang="zh-CN" altLang="en-US" sz="4800" kern="1200" baseline="0">
                <a:latin typeface="Times New Roman" panose="02020603050405020304" pitchFamily="18" charset="0"/>
                <a:ea typeface="华文新魏" pitchFamily="2" charset="-122"/>
              </a:rPr>
              <a:t>秦，犹抱薪救火，薪不尽，火不灭。”此言</a:t>
            </a:r>
            <a:r>
              <a:rPr lang="zh-CN" altLang="en-US" sz="4800" b="1" kern="1200" baseline="0">
                <a:solidFill>
                  <a:srgbClr val="800000"/>
                </a:solidFill>
                <a:latin typeface="Times New Roman" panose="02020603050405020304" pitchFamily="18" charset="0"/>
                <a:ea typeface="华文新魏" pitchFamily="2" charset="-122"/>
              </a:rPr>
              <a:t>得之</a:t>
            </a:r>
            <a:r>
              <a:rPr lang="zh-CN" altLang="en-US" sz="4800" kern="1200" baseline="0">
                <a:latin typeface="Times New Roman" panose="02020603050405020304" pitchFamily="18" charset="0"/>
                <a:ea typeface="华文新魏" pitchFamily="2" charset="-122"/>
              </a:rPr>
              <a:t>。</a:t>
            </a:r>
            <a:r>
              <a:rPr lang="zh-CN" altLang="en-US" sz="4400" kern="1200" baseline="0">
                <a:latin typeface="Times New Roman" panose="02020603050405020304" pitchFamily="18" charset="0"/>
                <a:ea typeface="宋体" panose="02010600030101010101" pitchFamily="2" charset="-122"/>
              </a:rPr>
              <a:t> </a:t>
            </a:r>
          </a:p>
        </p:txBody>
      </p:sp>
      <p:sp>
        <p:nvSpPr>
          <p:cNvPr id="15364" name="内容占位符 15363"/>
          <p:cNvSpPr>
            <a:spLocks noGrp="1"/>
          </p:cNvSpPr>
          <p:nvPr>
            <p:ph sz="half" idx="1"/>
          </p:nvPr>
        </p:nvSpPr>
        <p:spPr>
          <a:xfrm>
            <a:off x="5337175" y="1125855"/>
            <a:ext cx="6066790" cy="5398770"/>
          </a:xfrm>
        </p:spPr>
        <p:txBody>
          <a:bodyPr lIns="91440" tIns="45720" rIns="91440" bIns="45720">
            <a:normAutofit lnSpcReduction="20000"/>
          </a:bodyPr>
          <a:lstStyle/>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以：拿，介词</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事：侍奉，动词。</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得：得到</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之：代词，指因赂秦而灭亡的道理。</a:t>
            </a:r>
          </a:p>
          <a:p>
            <a:pPr defTabSz="914400">
              <a:buClrTx/>
              <a:buSzTx/>
              <a:buFontTx/>
            </a:pPr>
            <a:r>
              <a:rPr lang="zh-CN" altLang="en-US" sz="3200" b="1" kern="1200" baseline="0">
                <a:solidFill>
                  <a:srgbClr val="800000"/>
                </a:solidFill>
                <a:latin typeface="Times New Roman" panose="02020603050405020304" pitchFamily="18" charset="0"/>
                <a:ea typeface="楷体_GB2312" pitchFamily="49" charset="-122"/>
              </a:rPr>
              <a:t>分析论证方法：</a:t>
            </a:r>
          </a:p>
          <a:p>
            <a:pPr defTabSz="914400">
              <a:buClrTx/>
              <a:buSzTx/>
              <a:buFontTx/>
            </a:pPr>
            <a:r>
              <a:rPr lang="zh-CN" altLang="en-US" sz="3200" b="1" kern="1200" baseline="0">
                <a:solidFill>
                  <a:srgbClr val="800000"/>
                </a:solidFill>
                <a:latin typeface="Times New Roman" panose="02020603050405020304" pitchFamily="18" charset="0"/>
                <a:ea typeface="楷体_GB2312" pitchFamily="49" charset="-122"/>
              </a:rPr>
              <a:t>引用古人的话，作比喻论证，说明赂秦的危害。</a:t>
            </a:r>
          </a:p>
        </p:txBody>
      </p:sp>
      <p:sp>
        <p:nvSpPr>
          <p:cNvPr id="37900" name="Text Box 12"/>
          <p:cNvSpPr txBox="1"/>
          <p:nvPr/>
        </p:nvSpPr>
        <p:spPr>
          <a:xfrm>
            <a:off x="10703878" y="836930"/>
            <a:ext cx="859790" cy="1775460"/>
          </a:xfrm>
          <a:prstGeom prst="rect">
            <a:avLst/>
          </a:prstGeom>
          <a:solidFill>
            <a:srgbClr val="CCFFFF"/>
          </a:solidFill>
          <a:ln w="9525" cap="flat" cmpd="sng">
            <a:solidFill>
              <a:srgbClr val="990000"/>
            </a:solidFill>
            <a:prstDash val="solid"/>
            <a:miter/>
            <a:headEnd type="none" w="med" len="med"/>
            <a:tailEnd type="none" w="med" len="med"/>
          </a:ln>
        </p:spPr>
        <p:txBody>
          <a:bodyPr vert="eaVert" wrap="none">
            <a:spAutoFit/>
          </a:bodyPr>
          <a:lstStyle/>
          <a:p>
            <a:r>
              <a:rPr lang="zh-CN" altLang="en-US" sz="4400" b="1">
                <a:solidFill>
                  <a:srgbClr val="D60093"/>
                </a:solidFill>
                <a:latin typeface="Times New Roman" panose="02020603050405020304" pitchFamily="18" charset="0"/>
                <a:ea typeface="楷体_GB2312" pitchFamily="49" charset="-122"/>
              </a:rPr>
              <a:t>道理上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blinds(horizontal)">
                                      <p:cBhvr>
                                        <p:cTn id="7" dur="500"/>
                                        <p:tgtEl>
                                          <p:spTgt spid="1536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4">
                                            <p:txEl>
                                              <p:pRg st="1" end="1"/>
                                            </p:txEl>
                                          </p:spTgt>
                                        </p:tgtEl>
                                        <p:attrNameLst>
                                          <p:attrName>style.visibility</p:attrName>
                                        </p:attrNameLst>
                                      </p:cBhvr>
                                      <p:to>
                                        <p:strVal val="visible"/>
                                      </p:to>
                                    </p:set>
                                    <p:animEffect transition="in" filter="blinds(horizontal)">
                                      <p:cBhvr>
                                        <p:cTn id="12" dur="500"/>
                                        <p:tgtEl>
                                          <p:spTgt spid="1536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4">
                                            <p:txEl>
                                              <p:pRg st="2" end="2"/>
                                            </p:txEl>
                                          </p:spTgt>
                                        </p:tgtEl>
                                        <p:attrNameLst>
                                          <p:attrName>style.visibility</p:attrName>
                                        </p:attrNameLst>
                                      </p:cBhvr>
                                      <p:to>
                                        <p:strVal val="visible"/>
                                      </p:to>
                                    </p:set>
                                    <p:animEffect transition="in" filter="blinds(horizontal)">
                                      <p:cBhvr>
                                        <p:cTn id="17" dur="500"/>
                                        <p:tgtEl>
                                          <p:spTgt spid="1536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4">
                                            <p:txEl>
                                              <p:pRg st="3" end="3"/>
                                            </p:txEl>
                                          </p:spTgt>
                                        </p:tgtEl>
                                        <p:attrNameLst>
                                          <p:attrName>style.visibility</p:attrName>
                                        </p:attrNameLst>
                                      </p:cBhvr>
                                      <p:to>
                                        <p:strVal val="visible"/>
                                      </p:to>
                                    </p:set>
                                    <p:animEffect transition="in" filter="blinds(horizontal)">
                                      <p:cBhvr>
                                        <p:cTn id="22" dur="500"/>
                                        <p:tgtEl>
                                          <p:spTgt spid="1536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64">
                                            <p:txEl>
                                              <p:pRg st="4" end="4"/>
                                            </p:txEl>
                                          </p:spTgt>
                                        </p:tgtEl>
                                        <p:attrNameLst>
                                          <p:attrName>style.visibility</p:attrName>
                                        </p:attrNameLst>
                                      </p:cBhvr>
                                      <p:to>
                                        <p:strVal val="visible"/>
                                      </p:to>
                                    </p:set>
                                    <p:animEffect transition="in" filter="blinds(horizontal)">
                                      <p:cBhvr>
                                        <p:cTn id="27" dur="500"/>
                                        <p:tgtEl>
                                          <p:spTgt spid="1536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364">
                                            <p:txEl>
                                              <p:pRg st="5" end="5"/>
                                            </p:txEl>
                                          </p:spTgt>
                                        </p:tgtEl>
                                        <p:attrNameLst>
                                          <p:attrName>style.visibility</p:attrName>
                                        </p:attrNameLst>
                                      </p:cBhvr>
                                      <p:to>
                                        <p:strVal val="visible"/>
                                      </p:to>
                                    </p:set>
                                    <p:animEffect transition="in" filter="blinds(horizontal)">
                                      <p:cBhvr>
                                        <p:cTn id="32" dur="500"/>
                                        <p:tgtEl>
                                          <p:spTgt spid="1536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7900"/>
                                        </p:tgtEl>
                                        <p:attrNameLst>
                                          <p:attrName>style.visibility</p:attrName>
                                        </p:attrNameLst>
                                      </p:cBhvr>
                                      <p:to>
                                        <p:strVal val="visible"/>
                                      </p:to>
                                    </p:set>
                                    <p:anim calcmode="lin" valueType="num">
                                      <p:cBhvr additive="base">
                                        <p:cTn id="37" dur="500" fill="hold"/>
                                        <p:tgtEl>
                                          <p:spTgt spid="37900"/>
                                        </p:tgtEl>
                                        <p:attrNameLst>
                                          <p:attrName>ppt_x</p:attrName>
                                        </p:attrNameLst>
                                      </p:cBhvr>
                                      <p:tavLst>
                                        <p:tav tm="0">
                                          <p:val>
                                            <p:strVal val="1+#ppt_w/2"/>
                                          </p:val>
                                        </p:tav>
                                        <p:tav tm="100000">
                                          <p:val>
                                            <p:strVal val="#ppt_x"/>
                                          </p:val>
                                        </p:tav>
                                      </p:tavLst>
                                    </p:anim>
                                    <p:anim calcmode="lin" valueType="num">
                                      <p:cBhvr additive="base">
                                        <p:cTn id="38"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uiExpand="1" build="p"/>
      <p:bldP spid="379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5" name="内容占位符 2"/>
          <p:cNvSpPr>
            <a:spLocks noGrp="1"/>
          </p:cNvSpPr>
          <p:nvPr>
            <p:ph idx="1"/>
          </p:nvPr>
        </p:nvSpPr>
        <p:spPr>
          <a:xfrm>
            <a:off x="669925" y="952500"/>
            <a:ext cx="10852150" cy="5389563"/>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2.</a:t>
            </a:r>
            <a:r>
              <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第二段是在论证什么观点的？用了哪些论证方法？</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endParaRPr>
          </a:p>
        </p:txBody>
      </p:sp>
      <p:sp>
        <p:nvSpPr>
          <p:cNvPr id="44036" name="横卷形 3"/>
          <p:cNvSpPr/>
          <p:nvPr/>
        </p:nvSpPr>
        <p:spPr>
          <a:xfrm>
            <a:off x="911225" y="1844675"/>
            <a:ext cx="10255250" cy="4745355"/>
          </a:xfrm>
          <a:prstGeom prst="horizontalScroll">
            <a:avLst>
              <a:gd name="adj" fmla="val 12500"/>
            </a:avLst>
          </a:prstGeom>
          <a:gradFill rotWithShape="1">
            <a:gsLst>
              <a:gs pos="0">
                <a:srgbClr val="E09C9D">
                  <a:alpha val="100000"/>
                </a:srgbClr>
              </a:gs>
              <a:gs pos="50000">
                <a:srgbClr val="D58E90">
                  <a:alpha val="100000"/>
                </a:srgbClr>
              </a:gs>
              <a:gs pos="100000">
                <a:srgbClr val="D4797B">
                  <a:alpha val="100000"/>
                </a:srgbClr>
              </a:gs>
            </a:gsLst>
            <a:lin ang="5400000"/>
          </a:gradFill>
          <a:ln w="6350" cap="flat" cmpd="sng">
            <a:solidFill>
              <a:schemeClr val="accent1"/>
            </a:solidFill>
            <a:prstDash val="solid"/>
            <a:round/>
            <a:headEnd type="none" w="med" len="med"/>
            <a:tailEnd type="none" w="med" len="med"/>
          </a:ln>
        </p:spPr>
        <p:txBody>
          <a:bodyPr anchor="ctr" anchorCtr="0"/>
          <a:lstStyle/>
          <a:p>
            <a:pPr>
              <a:lnSpc>
                <a:spcPct val="150000"/>
              </a:lnSpc>
            </a:pPr>
            <a:r>
              <a:rPr lang="en-US" altLang="zh-CN" sz="3600" b="1">
                <a:latin typeface="Times New Roman" panose="02020603050405020304" pitchFamily="18" charset="0"/>
                <a:ea typeface="华文新魏" pitchFamily="2" charset="-122"/>
                <a:sym typeface="微软雅黑" panose="020b0503020204020204" charset="-122"/>
              </a:rPr>
              <a:t>⑴</a:t>
            </a:r>
            <a:r>
              <a:rPr lang="zh-CN" altLang="zh-CN" sz="3600" b="1">
                <a:latin typeface="Times New Roman" panose="02020603050405020304" pitchFamily="18" charset="0"/>
                <a:ea typeface="华文新魏" pitchFamily="2" charset="-122"/>
                <a:sym typeface="微软雅黑" panose="020b0503020204020204" charset="-122"/>
              </a:rPr>
              <a:t>赂秦而力亏，破灭之道也。</a:t>
            </a:r>
          </a:p>
          <a:p>
            <a:pPr>
              <a:lnSpc>
                <a:spcPct val="150000"/>
              </a:lnSpc>
            </a:pPr>
            <a:r>
              <a:rPr lang="en-US" altLang="zh-CN" sz="3600" b="1">
                <a:latin typeface="华文新魏" pitchFamily="2" charset="-122"/>
                <a:ea typeface="华文新魏" pitchFamily="2" charset="-122"/>
                <a:sym typeface="微软雅黑" panose="020b0503020204020204" charset="-122"/>
              </a:rPr>
              <a:t>⑵</a:t>
            </a:r>
            <a:r>
              <a:rPr lang="zh-CN" altLang="zh-CN" sz="3600" b="1">
                <a:latin typeface="华文新魏" pitchFamily="2" charset="-122"/>
                <a:ea typeface="华文新魏" pitchFamily="2" charset="-122"/>
                <a:sym typeface="微软雅黑" panose="020b0503020204020204" charset="-122"/>
              </a:rPr>
              <a:t>事实论证、道理论证 、对比论证、引证法、比喻论证等论证方法。</a:t>
            </a:r>
            <a:endParaRPr lang="zh-CN" altLang="en-US" sz="3600" b="1">
              <a:latin typeface="华文新魏" pitchFamily="2" charset="-122"/>
              <a:ea typeface="华文新魏" pitchFamily="2" charset="-122"/>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down)">
                                      <p:cBhvr>
                                        <p:cTn id="7" dur="500" fill="hold"/>
                                        <p:tgtEl>
                                          <p:spTgt spid="440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4036">
                                            <p:txEl>
                                              <p:pRg st="0" end="0"/>
                                            </p:txEl>
                                          </p:spTgt>
                                        </p:tgtEl>
                                        <p:attrNameLst>
                                          <p:attrName>style.visibility</p:attrName>
                                        </p:attrNameLst>
                                      </p:cBhvr>
                                      <p:to>
                                        <p:strVal val="visible"/>
                                      </p:to>
                                    </p:set>
                                    <p:anim calcmode="lin" valueType="num">
                                      <p:cBhvr additive="base">
                                        <p:cTn id="12" dur="5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40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4036">
                                            <p:txEl>
                                              <p:pRg st="1" end="1"/>
                                            </p:txEl>
                                          </p:spTgt>
                                        </p:tgtEl>
                                        <p:attrNameLst>
                                          <p:attrName>style.visibility</p:attrName>
                                        </p:attrNameLst>
                                      </p:cBhvr>
                                      <p:to>
                                        <p:strVal val="visible"/>
                                      </p:to>
                                    </p:set>
                                    <p:anim calcmode="lin" valueType="num">
                                      <p:cBhvr additive="base">
                                        <p:cTn id="18" dur="500" fill="hold"/>
                                        <p:tgtEl>
                                          <p:spTgt spid="4403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40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标题 19457"/>
          <p:cNvSpPr>
            <a:spLocks noGrp="1"/>
          </p:cNvSpPr>
          <p:nvPr>
            <p:ph type="title"/>
          </p:nvPr>
        </p:nvSpPr>
        <p:spPr>
          <a:xfrm>
            <a:off x="755650" y="333375"/>
            <a:ext cx="7772400" cy="587375"/>
          </a:xfrm>
        </p:spPr>
        <p:txBody>
          <a:bodyPr lIns="91440" tIns="45720" rIns="91440" bIns="45720" anchor="ctr" anchorCtr="0"/>
          <a:lstStyle/>
          <a:p>
            <a:r>
              <a:rPr lang="zh-CN" altLang="en-US" sz="4000">
                <a:ea typeface="华文新魏" pitchFamily="2" charset="-122"/>
              </a:rPr>
              <a:t>第三段</a:t>
            </a:r>
            <a:endParaRPr lang="zh-CN" altLang="en-US" sz="4800">
              <a:solidFill>
                <a:srgbClr val="800000"/>
              </a:solidFill>
              <a:ea typeface="华文新魏" pitchFamily="2" charset="-122"/>
            </a:endParaRPr>
          </a:p>
        </p:txBody>
      </p:sp>
      <p:sp>
        <p:nvSpPr>
          <p:cNvPr id="19459" name="内容占位符 19458"/>
          <p:cNvSpPr>
            <a:spLocks noGrp="1"/>
          </p:cNvSpPr>
          <p:nvPr>
            <p:ph sz="half" idx="1"/>
          </p:nvPr>
        </p:nvSpPr>
        <p:spPr>
          <a:xfrm>
            <a:off x="407670" y="1340168"/>
            <a:ext cx="4321175" cy="5113337"/>
          </a:xfrm>
          <a:solidFill>
            <a:srgbClr val="FFCC99"/>
          </a:solidFill>
        </p:spPr>
        <p:txBody>
          <a:bodyPr lIns="91440" tIns="45720" rIns="91440" bIns="45720"/>
          <a:lstStyle/>
          <a:p>
            <a:pPr defTabSz="914400">
              <a:buClrTx/>
              <a:buSzTx/>
              <a:buFontTx/>
            </a:pPr>
            <a:r>
              <a:rPr lang="en-US" altLang="zh-CN" sz="2400" kern="1200" baseline="0">
                <a:latin typeface="Times New Roman" panose="02020603050405020304" pitchFamily="18" charset="0"/>
                <a:ea typeface="宋体" panose="02010600030101010101" pitchFamily="2" charset="-122"/>
              </a:rPr>
              <a:t>        </a:t>
            </a:r>
            <a:r>
              <a:rPr lang="zh-CN" altLang="en-US" sz="4000" kern="1200" baseline="0">
                <a:latin typeface="华文新魏" pitchFamily="2" charset="-122"/>
                <a:ea typeface="华文新魏" pitchFamily="2" charset="-122"/>
              </a:rPr>
              <a:t>齐人未尝赂秦，终继五国</a:t>
            </a:r>
            <a:r>
              <a:rPr lang="zh-CN" altLang="en-US" sz="4000" b="1" kern="1200" baseline="0">
                <a:solidFill>
                  <a:srgbClr val="800000"/>
                </a:solidFill>
                <a:latin typeface="华文新魏" pitchFamily="2" charset="-122"/>
                <a:ea typeface="华文新魏" pitchFamily="2" charset="-122"/>
              </a:rPr>
              <a:t>迁灭</a:t>
            </a:r>
            <a:r>
              <a:rPr lang="zh-CN" altLang="en-US" sz="4000" kern="1200" baseline="0">
                <a:latin typeface="华文新魏" pitchFamily="2" charset="-122"/>
                <a:ea typeface="华文新魏" pitchFamily="2" charset="-122"/>
              </a:rPr>
              <a:t>，何哉？</a:t>
            </a:r>
            <a:r>
              <a:rPr lang="zh-CN" altLang="en-US" sz="4000" b="1" kern="1200" baseline="0">
                <a:solidFill>
                  <a:srgbClr val="800000"/>
                </a:solidFill>
                <a:latin typeface="华文新魏" pitchFamily="2" charset="-122"/>
                <a:ea typeface="华文新魏" pitchFamily="2" charset="-122"/>
              </a:rPr>
              <a:t>与</a:t>
            </a:r>
            <a:r>
              <a:rPr lang="zh-CN" altLang="en-US" sz="4000" kern="1200" baseline="0">
                <a:latin typeface="华文新魏" pitchFamily="2" charset="-122"/>
                <a:ea typeface="华文新魏" pitchFamily="2" charset="-122"/>
              </a:rPr>
              <a:t>嬴而不助五国也。五国</a:t>
            </a:r>
            <a:r>
              <a:rPr lang="zh-CN" altLang="en-US" sz="4000" b="1" kern="1200" baseline="0">
                <a:solidFill>
                  <a:srgbClr val="800000"/>
                </a:solidFill>
                <a:latin typeface="华文新魏" pitchFamily="2" charset="-122"/>
                <a:ea typeface="华文新魏" pitchFamily="2" charset="-122"/>
              </a:rPr>
              <a:t>既</a:t>
            </a:r>
            <a:r>
              <a:rPr lang="zh-CN" altLang="en-US" sz="4000" kern="1200" baseline="0">
                <a:latin typeface="华文新魏" pitchFamily="2" charset="-122"/>
                <a:ea typeface="华文新魏" pitchFamily="2" charset="-122"/>
              </a:rPr>
              <a:t>丧，齐亦不免矣。</a:t>
            </a:r>
          </a:p>
        </p:txBody>
      </p:sp>
      <p:sp>
        <p:nvSpPr>
          <p:cNvPr id="19460" name="内容占位符 19459"/>
          <p:cNvSpPr>
            <a:spLocks noGrp="1"/>
          </p:cNvSpPr>
          <p:nvPr>
            <p:ph sz="half" idx="1"/>
          </p:nvPr>
        </p:nvSpPr>
        <p:spPr>
          <a:xfrm>
            <a:off x="6167438" y="1556068"/>
            <a:ext cx="3741737" cy="5113337"/>
          </a:xfrm>
        </p:spPr>
        <p:txBody>
          <a:bodyPr lIns="91440" tIns="45720" rIns="91440" bIns="45720"/>
          <a:lstStyle/>
          <a:p>
            <a:pPr defTabSz="914400">
              <a:buClrTx/>
              <a:buSzTx/>
              <a:buFontTx/>
            </a:pPr>
            <a:r>
              <a:rPr lang="zh-CN" altLang="en-US" sz="4000" b="1" kern="1200" baseline="0">
                <a:solidFill>
                  <a:srgbClr val="000099"/>
                </a:solidFill>
                <a:latin typeface="Times New Roman" panose="02020603050405020304" pitchFamily="18" charset="0"/>
                <a:ea typeface="楷体_GB2312" pitchFamily="49" charset="-122"/>
              </a:rPr>
              <a:t>迁灭：被灭国而掠走国宝重器。</a:t>
            </a:r>
          </a:p>
          <a:p>
            <a:pPr defTabSz="914400">
              <a:buClrTx/>
              <a:buSzTx/>
              <a:buFontTx/>
            </a:pPr>
            <a:r>
              <a:rPr lang="zh-CN" altLang="en-US" sz="4000" b="1" kern="1200" baseline="0">
                <a:solidFill>
                  <a:srgbClr val="000099"/>
                </a:solidFill>
                <a:latin typeface="Times New Roman" panose="02020603050405020304" pitchFamily="18" charset="0"/>
                <a:ea typeface="楷体_GB2312" pitchFamily="49" charset="-122"/>
              </a:rPr>
              <a:t>与：结交。</a:t>
            </a:r>
          </a:p>
          <a:p>
            <a:pPr defTabSz="914400">
              <a:buClrTx/>
              <a:buSzTx/>
              <a:buFontTx/>
            </a:pPr>
            <a:r>
              <a:rPr lang="zh-CN" altLang="en-US" sz="4000" b="1" kern="1200" baseline="0">
                <a:solidFill>
                  <a:srgbClr val="000099"/>
                </a:solidFill>
                <a:latin typeface="Times New Roman" panose="02020603050405020304" pitchFamily="18" charset="0"/>
                <a:ea typeface="楷体_GB2312" pitchFamily="49" charset="-122"/>
              </a:rPr>
              <a:t>既：已经。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0">
                                            <p:txEl>
                                              <p:pRg st="0" end="0"/>
                                            </p:txEl>
                                          </p:spTgt>
                                        </p:tgtEl>
                                        <p:attrNameLst>
                                          <p:attrName>style.visibility</p:attrName>
                                        </p:attrNameLst>
                                      </p:cBhvr>
                                      <p:to>
                                        <p:strVal val="visible"/>
                                      </p:to>
                                    </p:set>
                                    <p:animEffect transition="in" filter="blinds(horizontal)">
                                      <p:cBhvr>
                                        <p:cTn id="7" dur="500"/>
                                        <p:tgtEl>
                                          <p:spTgt spid="1946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0">
                                            <p:txEl>
                                              <p:pRg st="1" end="1"/>
                                            </p:txEl>
                                          </p:spTgt>
                                        </p:tgtEl>
                                        <p:attrNameLst>
                                          <p:attrName>style.visibility</p:attrName>
                                        </p:attrNameLst>
                                      </p:cBhvr>
                                      <p:to>
                                        <p:strVal val="visible"/>
                                      </p:to>
                                    </p:set>
                                    <p:animEffect transition="in" filter="blinds(horizontal)">
                                      <p:cBhvr>
                                        <p:cTn id="12" dur="500"/>
                                        <p:tgtEl>
                                          <p:spTgt spid="1946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0">
                                            <p:txEl>
                                              <p:pRg st="2" end="2"/>
                                            </p:txEl>
                                          </p:spTgt>
                                        </p:tgtEl>
                                        <p:attrNameLst>
                                          <p:attrName>style.visibility</p:attrName>
                                        </p:attrNameLst>
                                      </p:cBhvr>
                                      <p:to>
                                        <p:strVal val="visible"/>
                                      </p:to>
                                    </p:set>
                                    <p:animEffect transition="in" filter="blinds(horizontal)">
                                      <p:cBhvr>
                                        <p:cTn id="17" dur="500"/>
                                        <p:tgtEl>
                                          <p:spTgt spid="1946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标题 20481"/>
          <p:cNvSpPr>
            <a:spLocks noGrp="1"/>
          </p:cNvSpPr>
          <p:nvPr>
            <p:ph type="title"/>
          </p:nvPr>
        </p:nvSpPr>
        <p:spPr>
          <a:xfrm>
            <a:off x="755650" y="333375"/>
            <a:ext cx="7772400" cy="587375"/>
          </a:xfrm>
        </p:spPr>
        <p:txBody>
          <a:bodyPr lIns="91440" tIns="45720" rIns="91440" bIns="45720" anchor="ctr" anchorCtr="0"/>
          <a:lstStyle/>
          <a:p>
            <a:r>
              <a:rPr lang="zh-CN" altLang="en-US" sz="4000">
                <a:ea typeface="华文新魏" pitchFamily="2" charset="-122"/>
              </a:rPr>
              <a:t>第三段</a:t>
            </a:r>
          </a:p>
        </p:txBody>
      </p:sp>
      <p:sp>
        <p:nvSpPr>
          <p:cNvPr id="20483" name="内容占位符 20482"/>
          <p:cNvSpPr>
            <a:spLocks noGrp="1"/>
          </p:cNvSpPr>
          <p:nvPr>
            <p:ph sz="half" idx="1"/>
          </p:nvPr>
        </p:nvSpPr>
        <p:spPr>
          <a:xfrm>
            <a:off x="250825" y="1052513"/>
            <a:ext cx="4321175" cy="5545137"/>
          </a:xfrm>
          <a:solidFill>
            <a:srgbClr val="FFCC99"/>
          </a:solidFill>
        </p:spPr>
        <p:txBody>
          <a:bodyPr lIns="91440" tIns="45720" rIns="91440" bIns="45720">
            <a:normAutofit lnSpcReduction="10000"/>
          </a:bodyPr>
          <a:lstStyle/>
          <a:p>
            <a:pPr defTabSz="914400">
              <a:buClrTx/>
              <a:buSzTx/>
              <a:buFontTx/>
            </a:pPr>
            <a:r>
              <a:rPr lang="zh-CN" altLang="en-US" sz="4000" kern="1200" baseline="0">
                <a:latin typeface="华文新魏" pitchFamily="2" charset="-122"/>
                <a:ea typeface="华文新魏" pitchFamily="2" charset="-122"/>
              </a:rPr>
              <a:t>燕赵之君，始有远略，能守其土，</a:t>
            </a:r>
            <a:r>
              <a:rPr lang="zh-CN" altLang="en-US" sz="4000" b="1" kern="1200" baseline="0">
                <a:solidFill>
                  <a:srgbClr val="800000"/>
                </a:solidFill>
                <a:latin typeface="华文新魏" pitchFamily="2" charset="-122"/>
                <a:ea typeface="华文新魏" pitchFamily="2" charset="-122"/>
              </a:rPr>
              <a:t>义</a:t>
            </a:r>
            <a:r>
              <a:rPr lang="zh-CN" altLang="en-US" sz="4000" kern="1200" baseline="0">
                <a:latin typeface="华文新魏" pitchFamily="2" charset="-122"/>
                <a:ea typeface="华文新魏" pitchFamily="2" charset="-122"/>
              </a:rPr>
              <a:t>不赂秦。</a:t>
            </a:r>
            <a:r>
              <a:rPr lang="zh-CN" altLang="en-US" sz="4000" b="1" u="sng" kern="1200" baseline="0">
                <a:solidFill>
                  <a:srgbClr val="800000"/>
                </a:solidFill>
                <a:latin typeface="华文新魏" pitchFamily="2" charset="-122"/>
                <a:ea typeface="华文新魏" pitchFamily="2" charset="-122"/>
              </a:rPr>
              <a:t>是故</a:t>
            </a:r>
            <a:r>
              <a:rPr lang="zh-CN" altLang="en-US" sz="4000" u="sng" kern="1200" baseline="0">
                <a:latin typeface="华文新魏" pitchFamily="2" charset="-122"/>
                <a:ea typeface="华文新魏" pitchFamily="2" charset="-122"/>
              </a:rPr>
              <a:t>燕虽小国而后亡，</a:t>
            </a:r>
            <a:r>
              <a:rPr lang="zh-CN" altLang="en-US" sz="4000" b="1" u="sng" kern="1200" baseline="0">
                <a:solidFill>
                  <a:srgbClr val="800000"/>
                </a:solidFill>
                <a:latin typeface="华文新魏" pitchFamily="2" charset="-122"/>
                <a:ea typeface="华文新魏" pitchFamily="2" charset="-122"/>
              </a:rPr>
              <a:t>斯</a:t>
            </a:r>
            <a:r>
              <a:rPr lang="zh-CN" altLang="en-US" sz="4000" u="sng" kern="1200" baseline="0">
                <a:latin typeface="华文新魏" pitchFamily="2" charset="-122"/>
                <a:ea typeface="华文新魏" pitchFamily="2" charset="-122"/>
              </a:rPr>
              <a:t>用兵之效也。</a:t>
            </a:r>
            <a:r>
              <a:rPr lang="zh-CN" altLang="en-US" sz="4000" kern="1200" baseline="0">
                <a:latin typeface="华文新魏" pitchFamily="2" charset="-122"/>
                <a:ea typeface="华文新魏" pitchFamily="2" charset="-122"/>
              </a:rPr>
              <a:t>至丹</a:t>
            </a:r>
            <a:r>
              <a:rPr lang="zh-CN" altLang="en-US" sz="4000" b="1" kern="1200" baseline="0">
                <a:solidFill>
                  <a:srgbClr val="800000"/>
                </a:solidFill>
                <a:latin typeface="华文新魏" pitchFamily="2" charset="-122"/>
                <a:ea typeface="华文新魏" pitchFamily="2" charset="-122"/>
              </a:rPr>
              <a:t>以</a:t>
            </a:r>
            <a:r>
              <a:rPr lang="zh-CN" altLang="en-US" sz="4000" kern="1200" baseline="0">
                <a:latin typeface="华文新魏" pitchFamily="2" charset="-122"/>
                <a:ea typeface="华文新魏" pitchFamily="2" charset="-122"/>
              </a:rPr>
              <a:t>荆卿</a:t>
            </a:r>
            <a:r>
              <a:rPr lang="zh-CN" altLang="en-US" sz="4000" b="1" kern="1200" baseline="0">
                <a:solidFill>
                  <a:srgbClr val="800000"/>
                </a:solidFill>
                <a:latin typeface="华文新魏" pitchFamily="2" charset="-122"/>
                <a:ea typeface="华文新魏" pitchFamily="2" charset="-122"/>
              </a:rPr>
              <a:t>为</a:t>
            </a:r>
            <a:r>
              <a:rPr lang="zh-CN" altLang="en-US" sz="4000" kern="1200" baseline="0">
                <a:latin typeface="华文新魏" pitchFamily="2" charset="-122"/>
                <a:ea typeface="华文新魏" pitchFamily="2" charset="-122"/>
              </a:rPr>
              <a:t>计，始</a:t>
            </a:r>
            <a:r>
              <a:rPr lang="zh-CN" altLang="en-US" sz="4000" b="1" kern="1200" baseline="0">
                <a:solidFill>
                  <a:srgbClr val="800000"/>
                </a:solidFill>
                <a:latin typeface="华文新魏" pitchFamily="2" charset="-122"/>
                <a:ea typeface="华文新魏" pitchFamily="2" charset="-122"/>
              </a:rPr>
              <a:t>速</a:t>
            </a:r>
            <a:r>
              <a:rPr lang="zh-CN" altLang="en-US" sz="4000" kern="1200" baseline="0">
                <a:latin typeface="华文新魏" pitchFamily="2" charset="-122"/>
                <a:ea typeface="华文新魏" pitchFamily="2" charset="-122"/>
              </a:rPr>
              <a:t>祸焉。</a:t>
            </a:r>
          </a:p>
        </p:txBody>
      </p:sp>
      <p:sp>
        <p:nvSpPr>
          <p:cNvPr id="20484" name="内容占位符 20483"/>
          <p:cNvSpPr>
            <a:spLocks noGrp="1"/>
          </p:cNvSpPr>
          <p:nvPr>
            <p:ph sz="half" idx="1"/>
          </p:nvPr>
        </p:nvSpPr>
        <p:spPr>
          <a:xfrm>
            <a:off x="5520055" y="621030"/>
            <a:ext cx="6250940" cy="5821680"/>
          </a:xfrm>
        </p:spPr>
        <p:txBody>
          <a:bodyPr lIns="91440" tIns="45720" rIns="91440" bIns="45720">
            <a:noAutofit/>
          </a:bodyPr>
          <a:lstStyle/>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义：名词作动词，坚守正义</a:t>
            </a:r>
          </a:p>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是故：因此</a:t>
            </a:r>
          </a:p>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斯：代词，这</a:t>
            </a:r>
          </a:p>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判断句</a:t>
            </a:r>
          </a:p>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以</a:t>
            </a:r>
            <a:r>
              <a:rPr lang="en-US" altLang="zh-CN" sz="3500" b="1" kern="1200" baseline="0">
                <a:solidFill>
                  <a:srgbClr val="000099"/>
                </a:solidFill>
                <a:latin typeface="Times New Roman" panose="02020603050405020304" pitchFamily="18" charset="0"/>
                <a:ea typeface="楷体_GB2312" pitchFamily="49" charset="-122"/>
              </a:rPr>
              <a:t>……</a:t>
            </a:r>
            <a:r>
              <a:rPr lang="zh-CN" altLang="en-US" sz="3500" b="1" kern="1200" baseline="0">
                <a:solidFill>
                  <a:srgbClr val="000099"/>
                </a:solidFill>
                <a:latin typeface="Times New Roman" panose="02020603050405020304" pitchFamily="18" charset="0"/>
                <a:ea typeface="楷体_GB2312" pitchFamily="49" charset="-122"/>
              </a:rPr>
              <a:t>为：把</a:t>
            </a:r>
            <a:r>
              <a:rPr lang="en-US" altLang="zh-CN" sz="3500" b="1" kern="1200" baseline="0">
                <a:solidFill>
                  <a:srgbClr val="000099"/>
                </a:solidFill>
                <a:latin typeface="Times New Roman" panose="02020603050405020304" pitchFamily="18" charset="0"/>
                <a:ea typeface="楷体_GB2312" pitchFamily="49" charset="-122"/>
              </a:rPr>
              <a:t>……</a:t>
            </a:r>
            <a:r>
              <a:rPr lang="zh-CN" altLang="en-US" sz="3500" b="1" kern="1200" baseline="0">
                <a:solidFill>
                  <a:srgbClr val="000099"/>
                </a:solidFill>
                <a:latin typeface="Times New Roman" panose="02020603050405020304" pitchFamily="18" charset="0"/>
                <a:ea typeface="楷体_GB2312" pitchFamily="49" charset="-122"/>
              </a:rPr>
              <a:t>作为</a:t>
            </a:r>
          </a:p>
          <a:p>
            <a:pPr defTabSz="914400">
              <a:buClrTx/>
              <a:buSzTx/>
              <a:buFontTx/>
            </a:pPr>
            <a:r>
              <a:rPr lang="zh-CN" altLang="en-US" sz="3500" b="1" kern="1200" baseline="0">
                <a:solidFill>
                  <a:srgbClr val="000099"/>
                </a:solidFill>
                <a:latin typeface="Times New Roman" panose="02020603050405020304" pitchFamily="18" charset="0"/>
                <a:ea typeface="楷体_GB2312" pitchFamily="49" charset="-122"/>
              </a:rPr>
              <a:t>速：招致。（成语“不速之客”）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bg/>
                                          </p:spTgt>
                                        </p:tgtEl>
                                        <p:attrNameLst>
                                          <p:attrName>style.visibility</p:attrName>
                                        </p:attrNameLst>
                                      </p:cBhvr>
                                      <p:to>
                                        <p:strVal val="visible"/>
                                      </p:to>
                                    </p:set>
                                    <p:animEffect transition="in" filter="blinds(horizontal)">
                                      <p:cBhvr>
                                        <p:cTn id="7" dur="500"/>
                                        <p:tgtEl>
                                          <p:spTgt spid="20484">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4">
                                            <p:txEl>
                                              <p:pRg st="0" end="0"/>
                                            </p:txEl>
                                          </p:spTgt>
                                        </p:tgtEl>
                                        <p:attrNameLst>
                                          <p:attrName>style.visibility</p:attrName>
                                        </p:attrNameLst>
                                      </p:cBhvr>
                                      <p:to>
                                        <p:strVal val="visible"/>
                                      </p:to>
                                    </p:set>
                                    <p:animEffect transition="in" filter="blinds(horizontal)">
                                      <p:cBhvr>
                                        <p:cTn id="12" dur="500"/>
                                        <p:tgtEl>
                                          <p:spTgt spid="2048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484">
                                            <p:txEl>
                                              <p:pRg st="1" end="1"/>
                                            </p:txEl>
                                          </p:spTgt>
                                        </p:tgtEl>
                                        <p:attrNameLst>
                                          <p:attrName>style.visibility</p:attrName>
                                        </p:attrNameLst>
                                      </p:cBhvr>
                                      <p:to>
                                        <p:strVal val="visible"/>
                                      </p:to>
                                    </p:set>
                                    <p:animEffect transition="in" filter="blinds(horizontal)">
                                      <p:cBhvr>
                                        <p:cTn id="17" dur="500"/>
                                        <p:tgtEl>
                                          <p:spTgt spid="2048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484">
                                            <p:txEl>
                                              <p:pRg st="2" end="2"/>
                                            </p:txEl>
                                          </p:spTgt>
                                        </p:tgtEl>
                                        <p:attrNameLst>
                                          <p:attrName>style.visibility</p:attrName>
                                        </p:attrNameLst>
                                      </p:cBhvr>
                                      <p:to>
                                        <p:strVal val="visible"/>
                                      </p:to>
                                    </p:set>
                                    <p:animEffect transition="in" filter="blinds(horizontal)">
                                      <p:cBhvr>
                                        <p:cTn id="22" dur="500"/>
                                        <p:tgtEl>
                                          <p:spTgt spid="2048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484">
                                            <p:txEl>
                                              <p:pRg st="3" end="3"/>
                                            </p:txEl>
                                          </p:spTgt>
                                        </p:tgtEl>
                                        <p:attrNameLst>
                                          <p:attrName>style.visibility</p:attrName>
                                        </p:attrNameLst>
                                      </p:cBhvr>
                                      <p:to>
                                        <p:strVal val="visible"/>
                                      </p:to>
                                    </p:set>
                                    <p:animEffect transition="in" filter="blinds(horizontal)">
                                      <p:cBhvr>
                                        <p:cTn id="27" dur="500"/>
                                        <p:tgtEl>
                                          <p:spTgt spid="2048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484">
                                            <p:txEl>
                                              <p:pRg st="4" end="4"/>
                                            </p:txEl>
                                          </p:spTgt>
                                        </p:tgtEl>
                                        <p:attrNameLst>
                                          <p:attrName>style.visibility</p:attrName>
                                        </p:attrNameLst>
                                      </p:cBhvr>
                                      <p:to>
                                        <p:strVal val="visible"/>
                                      </p:to>
                                    </p:set>
                                    <p:animEffect transition="in" filter="blinds(horizontal)">
                                      <p:cBhvr>
                                        <p:cTn id="32" dur="500"/>
                                        <p:tgtEl>
                                          <p:spTgt spid="2048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484">
                                            <p:txEl>
                                              <p:pRg st="5" end="5"/>
                                            </p:txEl>
                                          </p:spTgt>
                                        </p:tgtEl>
                                        <p:attrNameLst>
                                          <p:attrName>style.visibility</p:attrName>
                                        </p:attrNameLst>
                                      </p:cBhvr>
                                      <p:to>
                                        <p:strVal val="visible"/>
                                      </p:to>
                                    </p:set>
                                    <p:animEffect transition="in" filter="blinds(horizontal)">
                                      <p:cBhvr>
                                        <p:cTn id="37" dur="500"/>
                                        <p:tgtEl>
                                          <p:spTgt spid="2048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标题 21505"/>
          <p:cNvSpPr>
            <a:spLocks noGrp="1"/>
          </p:cNvSpPr>
          <p:nvPr>
            <p:ph type="title"/>
          </p:nvPr>
        </p:nvSpPr>
        <p:spPr>
          <a:xfrm>
            <a:off x="623253" y="115888"/>
            <a:ext cx="7772400" cy="863600"/>
          </a:xfrm>
        </p:spPr>
        <p:txBody>
          <a:bodyPr lIns="91440" tIns="45720" rIns="91440" bIns="45720" anchor="ctr" anchorCtr="0"/>
          <a:lstStyle/>
          <a:p>
            <a:r>
              <a:rPr lang="zh-CN" altLang="en-US" sz="3600" b="1"/>
              <a:t>历代对荆轲的评价</a:t>
            </a:r>
          </a:p>
        </p:txBody>
      </p:sp>
      <p:sp>
        <p:nvSpPr>
          <p:cNvPr id="21507" name="内容占位符 21506"/>
          <p:cNvSpPr>
            <a:spLocks noGrp="1"/>
          </p:cNvSpPr>
          <p:nvPr>
            <p:ph sz="half" idx="1"/>
          </p:nvPr>
        </p:nvSpPr>
        <p:spPr>
          <a:xfrm>
            <a:off x="479425" y="1391920"/>
            <a:ext cx="4281170" cy="4793615"/>
          </a:xfrm>
        </p:spPr>
        <p:txBody>
          <a:bodyPr lIns="91440" tIns="45720" rIns="91440" bIns="45720">
            <a:noAutofit/>
          </a:bodyPr>
          <a:lstStyle/>
          <a:p>
            <a:pPr defTabSz="914400">
              <a:lnSpc>
                <a:spcPct val="100000"/>
              </a:lnSpc>
              <a:spcBef>
                <a:spcPct val="0"/>
              </a:spcBef>
              <a:buClrTx/>
              <a:buSzTx/>
              <a:buFontTx/>
            </a:pPr>
            <a:r>
              <a:rPr lang="zh-CN" altLang="en-US" sz="3200" b="1" kern="1200" baseline="0">
                <a:latin typeface="Times New Roman" panose="02020603050405020304" pitchFamily="18" charset="0"/>
                <a:ea typeface="楷体_GB2312" pitchFamily="49" charset="-122"/>
              </a:rPr>
              <a:t>朱熹：“</a:t>
            </a:r>
            <a:r>
              <a:rPr lang="zh-CN" altLang="en-US" sz="3200" b="1" kern="1200" baseline="0">
                <a:solidFill>
                  <a:srgbClr val="000099"/>
                </a:solidFill>
                <a:latin typeface="Times New Roman" panose="02020603050405020304" pitchFamily="18" charset="0"/>
                <a:ea typeface="楷体_GB2312" pitchFamily="49" charset="-122"/>
              </a:rPr>
              <a:t>轲匹夫之勇，其事无足言</a:t>
            </a:r>
            <a:r>
              <a:rPr lang="zh-CN" altLang="en-US" sz="3200" b="1" kern="1200" baseline="0">
                <a:latin typeface="Times New Roman" panose="02020603050405020304" pitchFamily="18" charset="0"/>
                <a:ea typeface="楷体_GB2312" pitchFamily="49" charset="-122"/>
              </a:rPr>
              <a:t>”。</a:t>
            </a:r>
          </a:p>
          <a:p>
            <a:pPr defTabSz="914400">
              <a:lnSpc>
                <a:spcPct val="100000"/>
              </a:lnSpc>
              <a:spcBef>
                <a:spcPct val="0"/>
              </a:spcBef>
              <a:buClrTx/>
              <a:buSzTx/>
              <a:buFontTx/>
            </a:pPr>
            <a:r>
              <a:rPr lang="zh-CN" altLang="en-US" sz="3200" b="1" kern="1200" baseline="0">
                <a:latin typeface="Times New Roman" panose="02020603050405020304" pitchFamily="18" charset="0"/>
                <a:ea typeface="楷体_GB2312" pitchFamily="49" charset="-122"/>
              </a:rPr>
              <a:t>司马光：“</a:t>
            </a:r>
            <a:r>
              <a:rPr lang="zh-CN" altLang="en-US" sz="3200" b="1" kern="1200" baseline="0">
                <a:solidFill>
                  <a:srgbClr val="000099"/>
                </a:solidFill>
                <a:latin typeface="Times New Roman" panose="02020603050405020304" pitchFamily="18" charset="0"/>
                <a:ea typeface="楷体_GB2312" pitchFamily="49" charset="-122"/>
              </a:rPr>
              <a:t>以万乘之国，决匹夫之怒，逞盗贼之谋</a:t>
            </a:r>
            <a:r>
              <a:rPr lang="zh-CN" altLang="en-US" sz="3200" b="1" kern="1200" baseline="0">
                <a:latin typeface="Times New Roman" panose="02020603050405020304" pitchFamily="18" charset="0"/>
                <a:ea typeface="楷体_GB2312" pitchFamily="49" charset="-122"/>
              </a:rPr>
              <a:t>”</a:t>
            </a:r>
          </a:p>
          <a:p>
            <a:pPr defTabSz="914400">
              <a:lnSpc>
                <a:spcPct val="100000"/>
              </a:lnSpc>
              <a:spcBef>
                <a:spcPct val="0"/>
              </a:spcBef>
              <a:buClrTx/>
              <a:buSzTx/>
              <a:buFontTx/>
            </a:pPr>
            <a:r>
              <a:rPr lang="zh-CN" altLang="en-US" sz="3200" b="1" kern="1200" baseline="0">
                <a:latin typeface="Times New Roman" panose="02020603050405020304" pitchFamily="18" charset="0"/>
                <a:ea typeface="楷体_GB2312" pitchFamily="49" charset="-122"/>
              </a:rPr>
              <a:t>柳宗元</a:t>
            </a:r>
            <a:r>
              <a:rPr lang="en-US" altLang="zh-CN" sz="3200" b="1" kern="1200" baseline="0">
                <a:latin typeface="Times New Roman" panose="02020603050405020304" pitchFamily="18" charset="0"/>
                <a:ea typeface="楷体_GB2312" pitchFamily="49" charset="-122"/>
              </a:rPr>
              <a:t>《</a:t>
            </a:r>
            <a:r>
              <a:rPr lang="zh-CN" altLang="en-US" sz="3200" b="1" kern="1200" baseline="0">
                <a:latin typeface="Times New Roman" panose="02020603050405020304" pitchFamily="18" charset="0"/>
                <a:ea typeface="楷体_GB2312" pitchFamily="49" charset="-122"/>
              </a:rPr>
              <a:t>咏荆轲</a:t>
            </a:r>
            <a:r>
              <a:rPr lang="en-US" altLang="zh-CN" sz="3200" b="1" kern="1200" baseline="0">
                <a:latin typeface="Times New Roman" panose="02020603050405020304" pitchFamily="18" charset="0"/>
                <a:ea typeface="楷体_GB2312" pitchFamily="49" charset="-122"/>
              </a:rPr>
              <a:t>》</a:t>
            </a:r>
            <a:r>
              <a:rPr lang="zh-CN" altLang="en-US" sz="3200" b="1" kern="1200" baseline="0">
                <a:latin typeface="Times New Roman" panose="02020603050405020304" pitchFamily="18" charset="0"/>
                <a:ea typeface="楷体_GB2312" pitchFamily="49" charset="-122"/>
              </a:rPr>
              <a:t>：“</a:t>
            </a:r>
            <a:r>
              <a:rPr lang="zh-CN" altLang="en-US" sz="3200" b="1" kern="1200" baseline="0">
                <a:solidFill>
                  <a:srgbClr val="000099"/>
                </a:solidFill>
                <a:latin typeface="Times New Roman" panose="02020603050405020304" pitchFamily="18" charset="0"/>
                <a:ea typeface="楷体_GB2312" pitchFamily="49" charset="-122"/>
              </a:rPr>
              <a:t>奈何效曹子，实谓勇且愚。世传故多谬，太史征无且。</a:t>
            </a:r>
            <a:r>
              <a:rPr lang="zh-CN" altLang="en-US" sz="3200" b="1" kern="1200" baseline="0">
                <a:latin typeface="Times New Roman" panose="02020603050405020304" pitchFamily="18" charset="0"/>
                <a:ea typeface="楷体_GB2312" pitchFamily="49" charset="-122"/>
              </a:rPr>
              <a:t>”</a:t>
            </a:r>
          </a:p>
        </p:txBody>
      </p:sp>
      <p:sp>
        <p:nvSpPr>
          <p:cNvPr id="21508" name="内容占位符 21507"/>
          <p:cNvSpPr>
            <a:spLocks noGrp="1"/>
          </p:cNvSpPr>
          <p:nvPr>
            <p:ph sz="half" idx="1"/>
          </p:nvPr>
        </p:nvSpPr>
        <p:spPr>
          <a:xfrm>
            <a:off x="4944110" y="1367155"/>
            <a:ext cx="6369685" cy="4871720"/>
          </a:xfrm>
        </p:spPr>
        <p:txBody>
          <a:bodyPr lIns="91440" tIns="45720" rIns="91440" bIns="45720">
            <a:noAutofit/>
          </a:bodyPr>
          <a:lstStyle/>
          <a:p>
            <a:pPr defTabSz="914400">
              <a:buClrTx/>
              <a:buSzTx/>
              <a:buFontTx/>
            </a:pPr>
            <a:r>
              <a:rPr lang="en-US" altLang="zh-CN" sz="2800" b="1" kern="1200" baseline="0">
                <a:latin typeface="Times New Roman" panose="02020603050405020304" pitchFamily="18" charset="0"/>
                <a:ea typeface="楷体_GB2312" pitchFamily="49" charset="-122"/>
              </a:rPr>
              <a:t>《</a:t>
            </a:r>
            <a:r>
              <a:rPr lang="zh-CN" altLang="en-US" sz="2800" b="1" kern="1200" baseline="0">
                <a:latin typeface="Times New Roman" panose="02020603050405020304" pitchFamily="18" charset="0"/>
                <a:ea typeface="楷体_GB2312" pitchFamily="49" charset="-122"/>
              </a:rPr>
              <a:t>史记</a:t>
            </a:r>
            <a:r>
              <a:rPr lang="en-US" altLang="zh-CN" sz="2800" b="1" kern="1200" baseline="0">
                <a:latin typeface="Times New Roman" panose="02020603050405020304" pitchFamily="18" charset="0"/>
                <a:ea typeface="楷体_GB2312" pitchFamily="49" charset="-122"/>
              </a:rPr>
              <a:t>·</a:t>
            </a:r>
            <a:r>
              <a:rPr lang="zh-CN" altLang="en-US" sz="2800" b="1" kern="1200" baseline="0">
                <a:latin typeface="Times New Roman" panose="02020603050405020304" pitchFamily="18" charset="0"/>
                <a:ea typeface="楷体_GB2312" pitchFamily="49" charset="-122"/>
              </a:rPr>
              <a:t>刺客列传</a:t>
            </a:r>
            <a:r>
              <a:rPr lang="en-US" altLang="zh-CN" sz="2800" b="1" kern="1200" baseline="0">
                <a:latin typeface="Times New Roman" panose="02020603050405020304" pitchFamily="18" charset="0"/>
                <a:ea typeface="楷体_GB2312" pitchFamily="49" charset="-122"/>
              </a:rPr>
              <a:t>》</a:t>
            </a:r>
            <a:r>
              <a:rPr lang="zh-CN" altLang="en-US" sz="2800" b="1" kern="1200" baseline="0">
                <a:latin typeface="Times New Roman" panose="02020603050405020304" pitchFamily="18" charset="0"/>
                <a:ea typeface="楷体_GB2312" pitchFamily="49" charset="-122"/>
              </a:rPr>
              <a:t>：“</a:t>
            </a:r>
            <a:r>
              <a:rPr lang="zh-CN" altLang="en-US" sz="2800" b="1" kern="1200" baseline="0">
                <a:solidFill>
                  <a:srgbClr val="800000"/>
                </a:solidFill>
                <a:latin typeface="Times New Roman" panose="02020603050405020304" pitchFamily="18" charset="0"/>
                <a:ea typeface="楷体_GB2312" pitchFamily="49" charset="-122"/>
              </a:rPr>
              <a:t>其立意较然，不欺其志，名垂后世，岂妄也哉。</a:t>
            </a:r>
            <a:r>
              <a:rPr lang="zh-CN" altLang="en-US" sz="2800" b="1" kern="1200" baseline="0">
                <a:latin typeface="Times New Roman" panose="02020603050405020304" pitchFamily="18" charset="0"/>
                <a:ea typeface="楷体_GB2312" pitchFamily="49" charset="-122"/>
              </a:rPr>
              <a:t>”</a:t>
            </a:r>
          </a:p>
          <a:p>
            <a:pPr defTabSz="914400">
              <a:buClrTx/>
              <a:buSzTx/>
              <a:buFontTx/>
            </a:pPr>
            <a:r>
              <a:rPr lang="zh-CN" altLang="en-US" sz="2800" b="1" kern="1200" baseline="0">
                <a:latin typeface="Times New Roman" panose="02020603050405020304" pitchFamily="18" charset="0"/>
                <a:ea typeface="楷体_GB2312" pitchFamily="49" charset="-122"/>
              </a:rPr>
              <a:t>陶潜：“</a:t>
            </a:r>
            <a:r>
              <a:rPr lang="zh-CN" altLang="en-US" sz="2800" b="1" kern="1200" baseline="0">
                <a:solidFill>
                  <a:srgbClr val="800000"/>
                </a:solidFill>
                <a:latin typeface="Times New Roman" panose="02020603050405020304" pitchFamily="18" charset="0"/>
                <a:ea typeface="楷体_GB2312" pitchFamily="49" charset="-122"/>
              </a:rPr>
              <a:t>其人虽已没，千载有余情</a:t>
            </a:r>
            <a:r>
              <a:rPr lang="zh-CN" altLang="en-US" sz="2800" b="1" kern="1200" baseline="0">
                <a:latin typeface="Times New Roman" panose="02020603050405020304" pitchFamily="18" charset="0"/>
                <a:ea typeface="楷体_GB2312" pitchFamily="49" charset="-122"/>
              </a:rPr>
              <a:t>”。</a:t>
            </a:r>
          </a:p>
          <a:p>
            <a:pPr defTabSz="914400">
              <a:buClrTx/>
              <a:buSzTx/>
              <a:buFontTx/>
            </a:pPr>
            <a:r>
              <a:rPr lang="zh-CN" altLang="en-US" sz="2800" b="1" kern="1200" baseline="0">
                <a:latin typeface="Times New Roman" panose="02020603050405020304" pitchFamily="18" charset="0"/>
                <a:ea typeface="楷体_GB2312" pitchFamily="49" charset="-122"/>
              </a:rPr>
              <a:t>龚自珍：“</a:t>
            </a:r>
            <a:r>
              <a:rPr lang="zh-CN" altLang="en-US" sz="2800" b="1" kern="1200" baseline="0">
                <a:solidFill>
                  <a:srgbClr val="800000"/>
                </a:solidFill>
                <a:latin typeface="Times New Roman" panose="02020603050405020304" pitchFamily="18" charset="0"/>
                <a:ea typeface="楷体_GB2312" pitchFamily="49" charset="-122"/>
              </a:rPr>
              <a:t>吟到恩仇心事涌</a:t>
            </a:r>
            <a:r>
              <a:rPr lang="en-US" altLang="zh-CN" sz="2800" b="1" kern="1200" baseline="0">
                <a:solidFill>
                  <a:srgbClr val="800000"/>
                </a:solidFill>
                <a:latin typeface="Times New Roman" panose="02020603050405020304" pitchFamily="18" charset="0"/>
                <a:ea typeface="楷体_GB2312" pitchFamily="49" charset="-122"/>
              </a:rPr>
              <a:t>,</a:t>
            </a:r>
            <a:r>
              <a:rPr lang="zh-CN" altLang="en-US" sz="2800" b="1" kern="1200" baseline="0">
                <a:solidFill>
                  <a:srgbClr val="800000"/>
                </a:solidFill>
                <a:latin typeface="Times New Roman" panose="02020603050405020304" pitchFamily="18" charset="0"/>
                <a:ea typeface="楷体_GB2312" pitchFamily="49" charset="-122"/>
              </a:rPr>
              <a:t>江湖侠骨恐无多。</a:t>
            </a:r>
            <a:r>
              <a:rPr lang="zh-CN" altLang="en-US" sz="2800" b="1" kern="1200" baseline="0">
                <a:latin typeface="Times New Roman" panose="02020603050405020304" pitchFamily="18" charset="0"/>
                <a:ea typeface="楷体_GB2312" pitchFamily="49" charset="-122"/>
              </a:rPr>
              <a:t>”</a:t>
            </a:r>
          </a:p>
          <a:p>
            <a:pPr defTabSz="914400">
              <a:buClrTx/>
              <a:buSzTx/>
              <a:buFontTx/>
            </a:pPr>
            <a:r>
              <a:rPr lang="zh-CN" altLang="en-US" sz="2800" b="1" kern="1200" baseline="0">
                <a:latin typeface="Times New Roman" panose="02020603050405020304" pitchFamily="18" charset="0"/>
                <a:ea typeface="楷体_GB2312" pitchFamily="49" charset="-122"/>
              </a:rPr>
              <a:t>刘伯承将军挽叶挺诗  “</a:t>
            </a:r>
            <a:r>
              <a:rPr lang="zh-CN" altLang="en-US" sz="2800" b="1" kern="1200" baseline="0">
                <a:solidFill>
                  <a:srgbClr val="800000"/>
                </a:solidFill>
                <a:latin typeface="Times New Roman" panose="02020603050405020304" pitchFamily="18" charset="0"/>
                <a:ea typeface="楷体_GB2312" pitchFamily="49" charset="-122"/>
              </a:rPr>
              <a:t>勒马黄河悲壮士，挥戈易水哭将军</a:t>
            </a:r>
            <a:r>
              <a:rPr lang="zh-CN" altLang="en-US" sz="2800" b="1" kern="1200" baseline="0">
                <a:latin typeface="Times New Roman" panose="02020603050405020304" pitchFamily="18" charset="0"/>
                <a:ea typeface="楷体_GB2312" pitchFamily="49" charset="-122"/>
              </a:rPr>
              <a:t>”</a:t>
            </a:r>
          </a:p>
        </p:txBody>
      </p:sp>
      <p:cxnSp>
        <p:nvCxnSpPr>
          <p:cNvPr id="21509" name="直接连接符 21508"/>
          <p:cNvCxnSpPr/>
          <p:nvPr/>
        </p:nvCxnSpPr>
        <p:spPr>
          <a:xfrm flipH="1">
            <a:off x="4871720" y="1196340"/>
            <a:ext cx="0" cy="5184775"/>
          </a:xfrm>
          <a:prstGeom prst="line">
            <a:avLst/>
          </a:prstGeom>
          <a:ln w="31750" cap="flat" cmpd="sng">
            <a:solidFill>
              <a:schemeClr val="tx1"/>
            </a:solidFill>
            <a:prstDash val="solid"/>
            <a:headEnd type="none" w="med" len="med"/>
            <a:tailEnd type="none" w="med" len="med"/>
          </a:ln>
        </p:spPr>
      </p:cxnSp>
      <p:sp>
        <p:nvSpPr>
          <p:cNvPr id="21510" name="矩形 21509"/>
          <p:cNvSpPr/>
          <p:nvPr/>
        </p:nvSpPr>
        <p:spPr>
          <a:xfrm>
            <a:off x="335915" y="1202055"/>
            <a:ext cx="11075035" cy="5201285"/>
          </a:xfrm>
          <a:prstGeom prst="rect">
            <a:avLst/>
          </a:prstGeom>
          <a:noFill/>
          <a:ln w="31750"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内容占位符 22529"/>
          <p:cNvSpPr>
            <a:spLocks noGrp="1"/>
          </p:cNvSpPr>
          <p:nvPr>
            <p:ph sz="half" idx="1"/>
          </p:nvPr>
        </p:nvSpPr>
        <p:spPr>
          <a:xfrm>
            <a:off x="395605" y="549275"/>
            <a:ext cx="5615305" cy="6127750"/>
          </a:xfrm>
          <a:solidFill>
            <a:srgbClr val="FFCC99"/>
          </a:solidFill>
        </p:spPr>
        <p:txBody>
          <a:bodyPr lIns="91440" tIns="45720" rIns="91440" bIns="45720"/>
          <a:lstStyle/>
          <a:p>
            <a:pPr defTabSz="914400">
              <a:buClrTx/>
              <a:buSzTx/>
              <a:buFontTx/>
            </a:pPr>
            <a:r>
              <a:rPr lang="zh-CN" altLang="en-US" sz="3600" kern="1200" baseline="0">
                <a:latin typeface="华文新魏" pitchFamily="2" charset="-122"/>
                <a:ea typeface="华文新魏" pitchFamily="2" charset="-122"/>
              </a:rPr>
              <a:t>赵尝</a:t>
            </a:r>
            <a:r>
              <a:rPr lang="zh-CN" altLang="en-US" sz="3600" b="1" u="sng" kern="1200" baseline="0">
                <a:latin typeface="华文新魏" pitchFamily="2" charset="-122"/>
                <a:ea typeface="华文新魏" pitchFamily="2" charset="-122"/>
              </a:rPr>
              <a:t>五战于秦</a:t>
            </a:r>
            <a:r>
              <a:rPr lang="zh-CN" altLang="en-US" sz="3600" kern="1200" baseline="0">
                <a:latin typeface="华文新魏" pitchFamily="2" charset="-122"/>
                <a:ea typeface="华文新魏" pitchFamily="2" charset="-122"/>
              </a:rPr>
              <a:t>，二败而三胜。后秦击赵者</a:t>
            </a:r>
            <a:r>
              <a:rPr lang="zh-CN" altLang="en-US" sz="3600" b="1" kern="1200" baseline="0">
                <a:solidFill>
                  <a:srgbClr val="800000"/>
                </a:solidFill>
                <a:latin typeface="华文新魏" pitchFamily="2" charset="-122"/>
                <a:ea typeface="华文新魏" pitchFamily="2" charset="-122"/>
              </a:rPr>
              <a:t>再</a:t>
            </a:r>
            <a:r>
              <a:rPr lang="zh-CN" altLang="en-US" sz="3600" kern="1200" baseline="0">
                <a:latin typeface="华文新魏" pitchFamily="2" charset="-122"/>
                <a:ea typeface="华文新魏" pitchFamily="2" charset="-122"/>
              </a:rPr>
              <a:t>，李牧连</a:t>
            </a:r>
            <a:r>
              <a:rPr lang="zh-CN" altLang="en-US" sz="3600" b="1" kern="1200" baseline="0">
                <a:solidFill>
                  <a:srgbClr val="800000"/>
                </a:solidFill>
                <a:latin typeface="华文新魏" pitchFamily="2" charset="-122"/>
                <a:ea typeface="华文新魏" pitchFamily="2" charset="-122"/>
              </a:rPr>
              <a:t>却</a:t>
            </a:r>
            <a:r>
              <a:rPr lang="zh-CN" altLang="en-US" sz="3600" kern="1200" baseline="0">
                <a:latin typeface="华文新魏" pitchFamily="2" charset="-122"/>
                <a:ea typeface="华文新魏" pitchFamily="2" charset="-122"/>
              </a:rPr>
              <a:t>之。</a:t>
            </a:r>
            <a:r>
              <a:rPr lang="zh-CN" altLang="en-US" sz="3600" b="1" kern="1200" baseline="0">
                <a:solidFill>
                  <a:srgbClr val="800000"/>
                </a:solidFill>
                <a:latin typeface="华文新魏" pitchFamily="2" charset="-122"/>
                <a:ea typeface="华文新魏" pitchFamily="2" charset="-122"/>
              </a:rPr>
              <a:t>洎</a:t>
            </a:r>
            <a:r>
              <a:rPr lang="zh-CN" altLang="en-US" sz="3600" kern="1200" baseline="0">
                <a:latin typeface="华文新魏" pitchFamily="2" charset="-122"/>
                <a:ea typeface="华文新魏" pitchFamily="2" charset="-122"/>
              </a:rPr>
              <a:t>牧</a:t>
            </a:r>
            <a:r>
              <a:rPr lang="zh-CN" altLang="en-US" sz="3600" b="1" kern="1200" baseline="0">
                <a:solidFill>
                  <a:srgbClr val="800000"/>
                </a:solidFill>
                <a:latin typeface="华文新魏" pitchFamily="2" charset="-122"/>
                <a:ea typeface="华文新魏" pitchFamily="2" charset="-122"/>
              </a:rPr>
              <a:t>以</a:t>
            </a:r>
            <a:r>
              <a:rPr lang="zh-CN" altLang="en-US" sz="3600" kern="1200" baseline="0">
                <a:latin typeface="华文新魏" pitchFamily="2" charset="-122"/>
                <a:ea typeface="华文新魏" pitchFamily="2" charset="-122"/>
              </a:rPr>
              <a:t>谗诛，邯郸</a:t>
            </a:r>
            <a:r>
              <a:rPr lang="zh-CN" altLang="en-US" sz="3600" b="1" kern="1200" baseline="0">
                <a:solidFill>
                  <a:srgbClr val="800000"/>
                </a:solidFill>
                <a:latin typeface="华文新魏" pitchFamily="2" charset="-122"/>
                <a:ea typeface="华文新魏" pitchFamily="2" charset="-122"/>
              </a:rPr>
              <a:t>为</a:t>
            </a:r>
            <a:r>
              <a:rPr lang="zh-CN" altLang="en-US" sz="3600" kern="1200" baseline="0">
                <a:latin typeface="华文新魏" pitchFamily="2" charset="-122"/>
                <a:ea typeface="华文新魏" pitchFamily="2" charset="-122"/>
              </a:rPr>
              <a:t>郡，惜其用武而不</a:t>
            </a:r>
            <a:r>
              <a:rPr lang="zh-CN" altLang="en-US" sz="3600" b="1" kern="1200" baseline="0">
                <a:solidFill>
                  <a:srgbClr val="800000"/>
                </a:solidFill>
                <a:latin typeface="华文新魏" pitchFamily="2" charset="-122"/>
                <a:ea typeface="华文新魏" pitchFamily="2" charset="-122"/>
              </a:rPr>
              <a:t>终</a:t>
            </a:r>
            <a:r>
              <a:rPr lang="zh-CN" altLang="en-US" sz="3600" kern="1200" baseline="0">
                <a:latin typeface="华文新魏" pitchFamily="2" charset="-122"/>
                <a:ea typeface="华文新魏" pitchFamily="2" charset="-122"/>
              </a:rPr>
              <a:t>也。且燕赵处秦革灭殆尽之际，可谓</a:t>
            </a:r>
            <a:r>
              <a:rPr lang="zh-CN" altLang="en-US" sz="3600" b="1" kern="1200" baseline="0">
                <a:solidFill>
                  <a:srgbClr val="800000"/>
                </a:solidFill>
                <a:latin typeface="华文新魏" pitchFamily="2" charset="-122"/>
                <a:ea typeface="华文新魏" pitchFamily="2" charset="-122"/>
              </a:rPr>
              <a:t>智力</a:t>
            </a:r>
            <a:r>
              <a:rPr lang="zh-CN" altLang="en-US" sz="3600" kern="1200" baseline="0">
                <a:latin typeface="华文新魏" pitchFamily="2" charset="-122"/>
                <a:ea typeface="华文新魏" pitchFamily="2" charset="-122"/>
              </a:rPr>
              <a:t>孤危，战败而亡，</a:t>
            </a:r>
            <a:r>
              <a:rPr lang="zh-CN" altLang="en-US" sz="3600" b="1" kern="1200" baseline="0">
                <a:solidFill>
                  <a:srgbClr val="800000"/>
                </a:solidFill>
                <a:latin typeface="华文新魏" pitchFamily="2" charset="-122"/>
                <a:ea typeface="华文新魏" pitchFamily="2" charset="-122"/>
              </a:rPr>
              <a:t>诚</a:t>
            </a:r>
            <a:r>
              <a:rPr lang="zh-CN" altLang="en-US" sz="3600" kern="1200" baseline="0">
                <a:latin typeface="华文新魏" pitchFamily="2" charset="-122"/>
                <a:ea typeface="华文新魏" pitchFamily="2" charset="-122"/>
              </a:rPr>
              <a:t>不得已。</a:t>
            </a:r>
          </a:p>
        </p:txBody>
      </p:sp>
      <p:sp>
        <p:nvSpPr>
          <p:cNvPr id="22531" name="内容占位符 22530"/>
          <p:cNvSpPr>
            <a:spLocks noGrp="1"/>
          </p:cNvSpPr>
          <p:nvPr>
            <p:ph sz="half" idx="1"/>
          </p:nvPr>
        </p:nvSpPr>
        <p:spPr>
          <a:xfrm>
            <a:off x="6671945" y="549275"/>
            <a:ext cx="5102225" cy="6025515"/>
          </a:xfrm>
        </p:spPr>
        <p:txBody>
          <a:bodyPr lIns="91440" tIns="45720" rIns="91440" bIns="45720"/>
          <a:lstStyle/>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句式：状语后置</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再：两次。</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却：使动用法，使</a:t>
            </a:r>
            <a:r>
              <a:rPr lang="en-US" altLang="zh-CN" sz="3200" b="1" kern="1200" baseline="0">
                <a:solidFill>
                  <a:srgbClr val="000099"/>
                </a:solidFill>
                <a:latin typeface="Times New Roman" panose="02020603050405020304" pitchFamily="18" charset="0"/>
                <a:ea typeface="楷体_GB2312" pitchFamily="49" charset="-122"/>
              </a:rPr>
              <a:t>……</a:t>
            </a:r>
            <a:r>
              <a:rPr lang="zh-CN" altLang="en-US" sz="3200" b="1" kern="1200" baseline="0">
                <a:solidFill>
                  <a:srgbClr val="000099"/>
                </a:solidFill>
                <a:latin typeface="Times New Roman" panose="02020603050405020304" pitchFamily="18" charset="0"/>
                <a:ea typeface="楷体_GB2312" pitchFamily="49" charset="-122"/>
              </a:rPr>
              <a:t>退却，击退。</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洎：及，等到</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以：因为</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为：成为</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终：坚持到底</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智力：古今异义，智谋和力量。</a:t>
            </a:r>
          </a:p>
          <a:p>
            <a:pPr defTabSz="914400">
              <a:lnSpc>
                <a:spcPct val="9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诚：确实。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2" dur="500"/>
                                        <p:tgtEl>
                                          <p:spTgt spid="2253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blinds(horizontal)">
                                      <p:cBhvr>
                                        <p:cTn id="17" dur="500"/>
                                        <p:tgtEl>
                                          <p:spTgt spid="2253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531">
                                            <p:txEl>
                                              <p:pRg st="3" end="3"/>
                                            </p:txEl>
                                          </p:spTgt>
                                        </p:tgtEl>
                                        <p:attrNameLst>
                                          <p:attrName>style.visibility</p:attrName>
                                        </p:attrNameLst>
                                      </p:cBhvr>
                                      <p:to>
                                        <p:strVal val="visible"/>
                                      </p:to>
                                    </p:set>
                                    <p:animEffect transition="in" filter="blinds(horizontal)">
                                      <p:cBhvr>
                                        <p:cTn id="22" dur="500"/>
                                        <p:tgtEl>
                                          <p:spTgt spid="2253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531">
                                            <p:txEl>
                                              <p:pRg st="4" end="4"/>
                                            </p:txEl>
                                          </p:spTgt>
                                        </p:tgtEl>
                                        <p:attrNameLst>
                                          <p:attrName>style.visibility</p:attrName>
                                        </p:attrNameLst>
                                      </p:cBhvr>
                                      <p:to>
                                        <p:strVal val="visible"/>
                                      </p:to>
                                    </p:set>
                                    <p:animEffect transition="in" filter="blinds(horizontal)">
                                      <p:cBhvr>
                                        <p:cTn id="27" dur="500"/>
                                        <p:tgtEl>
                                          <p:spTgt spid="2253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531">
                                            <p:txEl>
                                              <p:pRg st="5" end="5"/>
                                            </p:txEl>
                                          </p:spTgt>
                                        </p:tgtEl>
                                        <p:attrNameLst>
                                          <p:attrName>style.visibility</p:attrName>
                                        </p:attrNameLst>
                                      </p:cBhvr>
                                      <p:to>
                                        <p:strVal val="visible"/>
                                      </p:to>
                                    </p:set>
                                    <p:animEffect transition="in" filter="blinds(horizontal)">
                                      <p:cBhvr>
                                        <p:cTn id="32" dur="500"/>
                                        <p:tgtEl>
                                          <p:spTgt spid="22531">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531">
                                            <p:txEl>
                                              <p:pRg st="6" end="6"/>
                                            </p:txEl>
                                          </p:spTgt>
                                        </p:tgtEl>
                                        <p:attrNameLst>
                                          <p:attrName>style.visibility</p:attrName>
                                        </p:attrNameLst>
                                      </p:cBhvr>
                                      <p:to>
                                        <p:strVal val="visible"/>
                                      </p:to>
                                    </p:set>
                                    <p:animEffect transition="in" filter="blinds(horizontal)">
                                      <p:cBhvr>
                                        <p:cTn id="37" dur="500"/>
                                        <p:tgtEl>
                                          <p:spTgt spid="22531">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531">
                                            <p:txEl>
                                              <p:pRg st="7" end="7"/>
                                            </p:txEl>
                                          </p:spTgt>
                                        </p:tgtEl>
                                        <p:attrNameLst>
                                          <p:attrName>style.visibility</p:attrName>
                                        </p:attrNameLst>
                                      </p:cBhvr>
                                      <p:to>
                                        <p:strVal val="visible"/>
                                      </p:to>
                                    </p:set>
                                    <p:animEffect transition="in" filter="blinds(horizontal)">
                                      <p:cBhvr>
                                        <p:cTn id="42" dur="500"/>
                                        <p:tgtEl>
                                          <p:spTgt spid="22531">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2531">
                                            <p:txEl>
                                              <p:pRg st="8" end="8"/>
                                            </p:txEl>
                                          </p:spTgt>
                                        </p:tgtEl>
                                        <p:attrNameLst>
                                          <p:attrName>style.visibility</p:attrName>
                                        </p:attrNameLst>
                                      </p:cBhvr>
                                      <p:to>
                                        <p:strVal val="visible"/>
                                      </p:to>
                                    </p:set>
                                    <p:animEffect transition="in" filter="blinds(horizontal)">
                                      <p:cBhvr>
                                        <p:cTn id="47" dur="500"/>
                                        <p:tgtEl>
                                          <p:spTgt spid="225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5" name="内容占位符 3"/>
          <p:cNvPicPr>
            <a:picLocks noGrp="1" noChangeAspect="1"/>
          </p:cNvPicPr>
          <p:nvPr>
            <p:ph idx="1"/>
          </p:nvPr>
        </p:nvPicPr>
        <p:blipFill>
          <a:blip r:embed="rId2"/>
          <a:stretch>
            <a:fillRect/>
          </a:stretch>
        </p:blipFill>
        <p:spPr>
          <a:xfrm>
            <a:off x="8945563" y="685800"/>
            <a:ext cx="2927350" cy="4095750"/>
          </a:xfrm>
        </p:spPr>
      </p:pic>
      <p:sp>
        <p:nvSpPr>
          <p:cNvPr id="2" name="文本框 6"/>
          <p:cNvSpPr/>
          <p:nvPr/>
        </p:nvSpPr>
        <p:spPr>
          <a:xfrm>
            <a:off x="409575" y="428625"/>
            <a:ext cx="8218488" cy="6000750"/>
          </a:xfrm>
          <a:prstGeom prst="rect">
            <a:avLst/>
          </a:prstGeom>
          <a:noFill/>
          <a:ln w="9525">
            <a:noFill/>
          </a:ln>
        </p:spPr>
        <p:txBody>
          <a:bodyPr wrap="square" anchor="t" anchorCtr="0">
            <a:spAutoFit/>
          </a:bodyPr>
          <a:lstStyle/>
          <a:p>
            <a:pPr>
              <a:lnSpc>
                <a:spcPct val="150000"/>
              </a:lnSpc>
            </a:pPr>
            <a:r>
              <a:rPr lang="en-US" altLang="zh-CN" sz="3200">
                <a:latin typeface="华文楷体" charset="-122"/>
                <a:ea typeface="华文楷体" charset="-122"/>
              </a:rPr>
              <a:t>     </a:t>
            </a:r>
            <a:r>
              <a:rPr lang="zh-CN" altLang="en-US" sz="3200" b="1">
                <a:latin typeface="华文楷体" charset="-122"/>
                <a:ea typeface="华文楷体" charset="-122"/>
              </a:rPr>
              <a:t>苏洵，字明允，一说自号老泉，汉族，眉州眉山（今四川眉山）人。北宋文学家，</a:t>
            </a:r>
            <a:r>
              <a:rPr lang="zh-CN" altLang="en-US" sz="3200" b="1">
                <a:solidFill>
                  <a:srgbClr val="FF0000"/>
                </a:solidFill>
                <a:latin typeface="华文楷体" charset="-122"/>
                <a:ea typeface="华文楷体" charset="-122"/>
              </a:rPr>
              <a:t>与其子苏轼、苏辙并以文学著称于世，世称“三苏”，均被列入“唐宋八大家”。</a:t>
            </a:r>
          </a:p>
          <a:p>
            <a:pPr>
              <a:lnSpc>
                <a:spcPct val="150000"/>
              </a:lnSpc>
            </a:pPr>
            <a:r>
              <a:rPr lang="zh-CN" altLang="en-US" sz="3200" b="1">
                <a:solidFill>
                  <a:srgbClr val="FF0000"/>
                </a:solidFill>
                <a:latin typeface="华文楷体" charset="-122"/>
                <a:ea typeface="华文楷体" charset="-122"/>
              </a:rPr>
              <a:t>     </a:t>
            </a:r>
            <a:r>
              <a:rPr lang="zh-CN" altLang="en-US" sz="3200" b="1">
                <a:solidFill>
                  <a:srgbClr val="0070C0"/>
                </a:solidFill>
                <a:latin typeface="华文楷体" charset="-122"/>
                <a:ea typeface="华文楷体" charset="-122"/>
              </a:rPr>
              <a:t>苏洵擅长于散文，尤其擅长政论，议论明畅，笔势雄健，</a:t>
            </a:r>
            <a:r>
              <a:rPr lang="zh-CN" altLang="en-US" sz="3200" b="1">
                <a:latin typeface="华文楷体" charset="-122"/>
                <a:ea typeface="华文楷体" charset="-122"/>
              </a:rPr>
              <a:t>著有《嘉祐集》二十卷，及《谥法》三卷，均与《宋史本传》并传于世。</a:t>
            </a:r>
          </a:p>
          <a:p>
            <a:pPr>
              <a:lnSpc>
                <a:spcPct val="150000"/>
              </a:lnSpc>
            </a:pPr>
            <a:endParaRPr lang="zh-CN" altLang="en-US" sz="3200">
              <a:latin typeface="华文楷体" charset="-122"/>
              <a:ea typeface="华文楷体" charset="-122"/>
            </a:endParaRPr>
          </a:p>
        </p:txBody>
      </p:sp>
      <p:sp>
        <p:nvSpPr>
          <p:cNvPr id="23556" name="圆角矩形 10"/>
          <p:cNvSpPr/>
          <p:nvPr/>
        </p:nvSpPr>
        <p:spPr>
          <a:xfrm>
            <a:off x="565150" y="5861050"/>
            <a:ext cx="10656888" cy="765175"/>
          </a:xfrm>
          <a:prstGeom prst="roundRect">
            <a:avLst>
              <a:gd name="adj" fmla="val 16667"/>
            </a:avLst>
          </a:prstGeom>
          <a:solidFill>
            <a:srgbClr val="FFFFFF"/>
          </a:solidFill>
          <a:ln w="12700" cap="flat" cmpd="sng">
            <a:solidFill>
              <a:srgbClr val="B70A20"/>
            </a:solidFill>
            <a:prstDash val="solid"/>
            <a:round/>
            <a:headEnd type="none" w="med" len="med"/>
            <a:tailEnd type="none" w="med" len="med"/>
          </a:ln>
        </p:spPr>
        <p:txBody>
          <a:bodyPr anchor="ctr" anchorCtr="0"/>
          <a:lstStyle/>
          <a:p>
            <a:pPr>
              <a:lnSpc>
                <a:spcPct val="150000"/>
              </a:lnSpc>
            </a:pPr>
            <a:r>
              <a:rPr lang="zh-CN" altLang="en-US" sz="2400" b="1">
                <a:latin typeface="华文楷体" charset="-122"/>
                <a:ea typeface="华文楷体" charset="-122"/>
                <a:sym typeface="微软雅黑" panose="020b0503020204020204" charset="-122"/>
              </a:rPr>
              <a:t>“唐宋八大家”包括：“韩柳”、“三苏”、王安石、欧阳修、曾巩。</a:t>
            </a:r>
            <a:r>
              <a:rPr lang="zh-CN" altLang="en-US" sz="2400">
                <a:latin typeface="华文楷体" charset="-122"/>
                <a:ea typeface="华文楷体" charset="-122"/>
              </a:rPr>
              <a:t> </a:t>
            </a: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矩形 25601"/>
          <p:cNvSpPr/>
          <p:nvPr/>
        </p:nvSpPr>
        <p:spPr>
          <a:xfrm>
            <a:off x="421005" y="1628775"/>
            <a:ext cx="11349990" cy="4246245"/>
          </a:xfrm>
          <a:prstGeom prst="rect">
            <a:avLst/>
          </a:prstGeom>
          <a:noFill/>
          <a:ln w="9525">
            <a:noFill/>
          </a:ln>
        </p:spPr>
        <p:txBody>
          <a:bodyPr wrap="square">
            <a:spAutoFit/>
          </a:bodyPr>
          <a:lstStyle/>
          <a:p>
            <a:pPr>
              <a:spcBef>
                <a:spcPct val="50000"/>
              </a:spcBef>
            </a:pPr>
            <a:r>
              <a:rPr lang="zh-CN" altLang="en-US" sz="3600" b="1"/>
              <a:t>（</a:t>
            </a:r>
            <a:r>
              <a:rPr lang="en-US" altLang="zh-CN" sz="3600" b="1"/>
              <a:t>3 )</a:t>
            </a:r>
            <a:r>
              <a:rPr lang="zh-CN" altLang="en-US" sz="3600" b="1"/>
              <a:t>六国抗秦大事年表</a:t>
            </a:r>
          </a:p>
          <a:p>
            <a:pPr>
              <a:lnSpc>
                <a:spcPct val="150000"/>
              </a:lnSpc>
              <a:spcBef>
                <a:spcPct val="50000"/>
              </a:spcBef>
            </a:pPr>
            <a:r>
              <a:rPr lang="zh-CN" altLang="en-US" sz="3600" b="1"/>
              <a:t>         前</a:t>
            </a:r>
            <a:r>
              <a:rPr lang="en-US" altLang="zh-CN" sz="3600" b="1"/>
              <a:t>269</a:t>
            </a:r>
            <a:r>
              <a:rPr lang="zh-CN" altLang="en-US" sz="3600" b="1"/>
              <a:t>年赵将</a:t>
            </a:r>
            <a:r>
              <a:rPr lang="zh-CN" altLang="en-US" sz="3600" b="1">
                <a:solidFill>
                  <a:srgbClr val="800000"/>
                </a:solidFill>
              </a:rPr>
              <a:t>赵奢</a:t>
            </a:r>
            <a:r>
              <a:rPr lang="zh-CN" altLang="en-US" sz="3600" b="1"/>
              <a:t>击秦，大破之。前</a:t>
            </a:r>
            <a:r>
              <a:rPr lang="en-US" altLang="zh-CN" sz="3600" b="1"/>
              <a:t>257</a:t>
            </a:r>
            <a:r>
              <a:rPr lang="zh-CN" altLang="en-US" sz="3600" b="1"/>
              <a:t>年魏</a:t>
            </a:r>
            <a:r>
              <a:rPr lang="zh-CN" altLang="en-US" sz="3600" b="1">
                <a:solidFill>
                  <a:srgbClr val="800000"/>
                </a:solidFill>
              </a:rPr>
              <a:t>信陵君</a:t>
            </a:r>
            <a:r>
              <a:rPr lang="zh-CN" altLang="en-US" sz="3600" b="1"/>
              <a:t>救赵，秦兵解去。前</a:t>
            </a:r>
            <a:r>
              <a:rPr lang="en-US" altLang="zh-CN" sz="3600" b="1"/>
              <a:t>247</a:t>
            </a:r>
            <a:r>
              <a:rPr lang="zh-CN" altLang="en-US" sz="3600" b="1"/>
              <a:t>年信陵君率五国兵败秦军河外。前</a:t>
            </a:r>
            <a:r>
              <a:rPr lang="en-US" altLang="zh-CN" sz="3600" b="1"/>
              <a:t>233</a:t>
            </a:r>
            <a:r>
              <a:rPr lang="zh-CN" altLang="en-US" sz="3600" b="1"/>
              <a:t>年秦攻赤丽、宜安，被赵将</a:t>
            </a:r>
            <a:r>
              <a:rPr lang="zh-CN" altLang="en-US" sz="3600" b="1">
                <a:solidFill>
                  <a:srgbClr val="800000"/>
                </a:solidFill>
              </a:rPr>
              <a:t>李牧</a:t>
            </a:r>
            <a:r>
              <a:rPr lang="zh-CN" altLang="en-US" sz="3600" b="1"/>
              <a:t>击退。前</a:t>
            </a:r>
            <a:r>
              <a:rPr lang="en-US" altLang="zh-CN" sz="3600" b="1"/>
              <a:t>232</a:t>
            </a:r>
            <a:r>
              <a:rPr lang="zh-CN" altLang="en-US" sz="3600" b="1"/>
              <a:t>年秦攻番吾，又被李牧击退。</a:t>
            </a:r>
          </a:p>
        </p:txBody>
      </p:sp>
      <p:sp>
        <p:nvSpPr>
          <p:cNvPr id="25603" name="矩形 25602"/>
          <p:cNvSpPr/>
          <p:nvPr/>
        </p:nvSpPr>
        <p:spPr>
          <a:xfrm>
            <a:off x="2711450" y="404495"/>
            <a:ext cx="4298950" cy="641350"/>
          </a:xfrm>
          <a:prstGeom prst="rect">
            <a:avLst/>
          </a:prstGeom>
          <a:noFill/>
          <a:ln w="9525">
            <a:noFill/>
          </a:ln>
        </p:spPr>
        <p:txBody>
          <a:bodyPr wrap="none" anchor="t" anchorCtr="0">
            <a:spAutoFit/>
          </a:bodyPr>
          <a:lstStyle/>
          <a:p>
            <a:r>
              <a:rPr lang="zh-CN" altLang="en-US" sz="3600" b="1">
                <a:solidFill>
                  <a:srgbClr val="3333CC"/>
                </a:solidFill>
                <a:ea typeface="华文新魏" pitchFamily="2" charset="-122"/>
              </a:rPr>
              <a:t>六国与秦的有关史实</a:t>
            </a:r>
            <a:endParaRPr lang="zh-CN" altLang="en-US" sz="3600" b="1">
              <a:ea typeface="华文新魏"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标题 23553"/>
          <p:cNvSpPr>
            <a:spLocks noGrp="1"/>
          </p:cNvSpPr>
          <p:nvPr>
            <p:ph type="title"/>
          </p:nvPr>
        </p:nvSpPr>
        <p:spPr>
          <a:xfrm>
            <a:off x="685800" y="333375"/>
            <a:ext cx="7772400" cy="863600"/>
          </a:xfrm>
        </p:spPr>
        <p:txBody>
          <a:bodyPr lIns="91440" tIns="45720" rIns="91440" bIns="45720" anchor="ctr" anchorCtr="0"/>
          <a:lstStyle/>
          <a:p>
            <a:r>
              <a:rPr lang="zh-CN" altLang="en-US" sz="4000">
                <a:ea typeface="华文新魏" pitchFamily="2" charset="-122"/>
              </a:rPr>
              <a:t>第三段</a:t>
            </a:r>
          </a:p>
        </p:txBody>
      </p:sp>
      <p:sp>
        <p:nvSpPr>
          <p:cNvPr id="23555" name="内容占位符 23554"/>
          <p:cNvSpPr>
            <a:spLocks noGrp="1"/>
          </p:cNvSpPr>
          <p:nvPr>
            <p:ph sz="half" idx="1"/>
          </p:nvPr>
        </p:nvSpPr>
        <p:spPr>
          <a:xfrm>
            <a:off x="468313" y="1268413"/>
            <a:ext cx="4027487" cy="5113337"/>
          </a:xfrm>
          <a:solidFill>
            <a:srgbClr val="FFCC99"/>
          </a:solidFill>
        </p:spPr>
        <p:txBody>
          <a:bodyPr lIns="91440" tIns="45720" rIns="91440" bIns="45720"/>
          <a:lstStyle/>
          <a:p>
            <a:pPr defTabSz="914400">
              <a:buClrTx/>
              <a:buSzTx/>
              <a:buFontTx/>
            </a:pPr>
            <a:r>
              <a:rPr lang="zh-CN" altLang="en-US" sz="3600" b="1" kern="1200" baseline="0">
                <a:solidFill>
                  <a:srgbClr val="800000"/>
                </a:solidFill>
                <a:latin typeface="华文新魏" pitchFamily="2" charset="-122"/>
                <a:ea typeface="华文新魏" pitchFamily="2" charset="-122"/>
              </a:rPr>
              <a:t>向</a:t>
            </a:r>
            <a:r>
              <a:rPr lang="zh-CN" altLang="en-US" sz="3600" kern="1200" baseline="0">
                <a:latin typeface="华文新魏" pitchFamily="2" charset="-122"/>
                <a:ea typeface="华文新魏" pitchFamily="2" charset="-122"/>
              </a:rPr>
              <a:t>使三国各</a:t>
            </a:r>
            <a:r>
              <a:rPr lang="zh-CN" altLang="en-US" sz="3600" b="1" kern="1200" baseline="0">
                <a:solidFill>
                  <a:srgbClr val="800000"/>
                </a:solidFill>
                <a:latin typeface="华文新魏" pitchFamily="2" charset="-122"/>
                <a:ea typeface="华文新魏" pitchFamily="2" charset="-122"/>
              </a:rPr>
              <a:t>爱</a:t>
            </a:r>
            <a:r>
              <a:rPr lang="zh-CN" altLang="en-US" sz="3600" kern="1200" baseline="0">
                <a:latin typeface="华文新魏" pitchFamily="2" charset="-122"/>
                <a:ea typeface="华文新魏" pitchFamily="2" charset="-122"/>
              </a:rPr>
              <a:t>其地，齐人勿附于秦，刺客</a:t>
            </a:r>
            <a:r>
              <a:rPr lang="zh-CN" altLang="en-US" sz="3600" b="1" kern="1200" baseline="0">
                <a:solidFill>
                  <a:srgbClr val="800000"/>
                </a:solidFill>
                <a:latin typeface="华文新魏" pitchFamily="2" charset="-122"/>
                <a:ea typeface="华文新魏" pitchFamily="2" charset="-122"/>
              </a:rPr>
              <a:t>不行</a:t>
            </a:r>
            <a:r>
              <a:rPr lang="zh-CN" altLang="en-US" sz="3600" kern="1200" baseline="0">
                <a:latin typeface="华文新魏" pitchFamily="2" charset="-122"/>
                <a:ea typeface="华文新魏" pitchFamily="2" charset="-122"/>
              </a:rPr>
              <a:t>，良将犹在，则</a:t>
            </a:r>
            <a:r>
              <a:rPr lang="zh-CN" altLang="en-US" sz="3600" u="sng" kern="1200" baseline="0">
                <a:latin typeface="华文新魏" pitchFamily="2" charset="-122"/>
                <a:ea typeface="华文新魏" pitchFamily="2" charset="-122"/>
              </a:rPr>
              <a:t>胜负之</a:t>
            </a:r>
            <a:r>
              <a:rPr lang="zh-CN" altLang="en-US" sz="3600" b="1" u="sng" kern="1200" baseline="0">
                <a:solidFill>
                  <a:srgbClr val="800000"/>
                </a:solidFill>
                <a:latin typeface="华文新魏" pitchFamily="2" charset="-122"/>
                <a:ea typeface="华文新魏" pitchFamily="2" charset="-122"/>
              </a:rPr>
              <a:t>数</a:t>
            </a:r>
            <a:r>
              <a:rPr lang="zh-CN" altLang="en-US" sz="3600" u="sng" kern="1200" baseline="0">
                <a:latin typeface="华文新魏" pitchFamily="2" charset="-122"/>
                <a:ea typeface="华文新魏" pitchFamily="2" charset="-122"/>
              </a:rPr>
              <a:t>，存亡之</a:t>
            </a:r>
            <a:r>
              <a:rPr lang="zh-CN" altLang="en-US" sz="3600" b="1" u="sng" kern="1200" baseline="0">
                <a:solidFill>
                  <a:srgbClr val="800000"/>
                </a:solidFill>
                <a:latin typeface="华文新魏" pitchFamily="2" charset="-122"/>
                <a:ea typeface="华文新魏" pitchFamily="2" charset="-122"/>
              </a:rPr>
              <a:t>理</a:t>
            </a:r>
            <a:r>
              <a:rPr lang="zh-CN" altLang="en-US" sz="3600" kern="1200" baseline="0">
                <a:latin typeface="华文新魏" pitchFamily="2" charset="-122"/>
                <a:ea typeface="华文新魏" pitchFamily="2" charset="-122"/>
              </a:rPr>
              <a:t>，</a:t>
            </a:r>
            <a:r>
              <a:rPr lang="zh-CN" altLang="en-US" sz="3600" b="1" kern="1200" baseline="0">
                <a:solidFill>
                  <a:srgbClr val="800000"/>
                </a:solidFill>
                <a:latin typeface="华文新魏" pitchFamily="2" charset="-122"/>
                <a:ea typeface="华文新魏" pitchFamily="2" charset="-122"/>
              </a:rPr>
              <a:t>当</a:t>
            </a:r>
            <a:r>
              <a:rPr lang="zh-CN" altLang="en-US" sz="3600" kern="1200" baseline="0">
                <a:latin typeface="华文新魏" pitchFamily="2" charset="-122"/>
                <a:ea typeface="华文新魏" pitchFamily="2" charset="-122"/>
              </a:rPr>
              <a:t>与秦相较，</a:t>
            </a:r>
            <a:r>
              <a:rPr lang="zh-CN" altLang="en-US" sz="3600" b="1" kern="1200" baseline="0">
                <a:solidFill>
                  <a:srgbClr val="800000"/>
                </a:solidFill>
                <a:latin typeface="华文新魏" pitchFamily="2" charset="-122"/>
                <a:ea typeface="华文新魏" pitchFamily="2" charset="-122"/>
              </a:rPr>
              <a:t>或</a:t>
            </a:r>
            <a:r>
              <a:rPr lang="zh-CN" altLang="en-US" sz="3600" kern="1200" baseline="0">
                <a:latin typeface="华文新魏" pitchFamily="2" charset="-122"/>
                <a:ea typeface="华文新魏" pitchFamily="2" charset="-122"/>
              </a:rPr>
              <a:t>未易</a:t>
            </a:r>
            <a:r>
              <a:rPr lang="zh-CN" altLang="en-US" sz="3600" b="1" kern="1200" baseline="0">
                <a:solidFill>
                  <a:srgbClr val="800000"/>
                </a:solidFill>
                <a:latin typeface="华文新魏" pitchFamily="2" charset="-122"/>
                <a:ea typeface="华文新魏" pitchFamily="2" charset="-122"/>
              </a:rPr>
              <a:t>量</a:t>
            </a:r>
            <a:r>
              <a:rPr lang="zh-CN" altLang="en-US" sz="3600" kern="1200" baseline="0">
                <a:latin typeface="华文新魏" pitchFamily="2" charset="-122"/>
                <a:ea typeface="华文新魏" pitchFamily="2" charset="-122"/>
              </a:rPr>
              <a:t>。 </a:t>
            </a:r>
          </a:p>
        </p:txBody>
      </p:sp>
      <p:sp>
        <p:nvSpPr>
          <p:cNvPr id="23556" name="内容占位符 23555"/>
          <p:cNvSpPr>
            <a:spLocks noGrp="1"/>
          </p:cNvSpPr>
          <p:nvPr>
            <p:ph sz="half" idx="1"/>
          </p:nvPr>
        </p:nvSpPr>
        <p:spPr>
          <a:xfrm>
            <a:off x="5447665" y="333375"/>
            <a:ext cx="5639435" cy="6475095"/>
          </a:xfrm>
        </p:spPr>
        <p:txBody>
          <a:bodyPr lIns="91440" tIns="45720" rIns="91440" bIns="45720">
            <a:noAutofit/>
          </a:bodyPr>
          <a:lstStyle/>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向：以前。</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使：假使</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爱：吝惜，爱惜。</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不行：古今异义，不派出去</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互文：胜负存亡的命运</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当：通“倘”，如果</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或：或许。</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量：判断。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bg/>
                                          </p:spTgt>
                                        </p:tgtEl>
                                        <p:attrNameLst>
                                          <p:attrName>style.visibility</p:attrName>
                                        </p:attrNameLst>
                                      </p:cBhvr>
                                      <p:to>
                                        <p:strVal val="visible"/>
                                      </p:to>
                                    </p:set>
                                    <p:animEffect transition="in" filter="blinds(horizontal)">
                                      <p:cBhvr>
                                        <p:cTn id="7" dur="500"/>
                                        <p:tgtEl>
                                          <p:spTgt spid="23556">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6">
                                            <p:txEl>
                                              <p:pRg st="0" end="0"/>
                                            </p:txEl>
                                          </p:spTgt>
                                        </p:tgtEl>
                                        <p:attrNameLst>
                                          <p:attrName>style.visibility</p:attrName>
                                        </p:attrNameLst>
                                      </p:cBhvr>
                                      <p:to>
                                        <p:strVal val="visible"/>
                                      </p:to>
                                    </p:set>
                                    <p:animEffect transition="in" filter="blinds(horizontal)">
                                      <p:cBhvr>
                                        <p:cTn id="12" dur="500"/>
                                        <p:tgtEl>
                                          <p:spTgt spid="2355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6">
                                            <p:txEl>
                                              <p:pRg st="1" end="1"/>
                                            </p:txEl>
                                          </p:spTgt>
                                        </p:tgtEl>
                                        <p:attrNameLst>
                                          <p:attrName>style.visibility</p:attrName>
                                        </p:attrNameLst>
                                      </p:cBhvr>
                                      <p:to>
                                        <p:strVal val="visible"/>
                                      </p:to>
                                    </p:set>
                                    <p:animEffect transition="in" filter="blinds(horizontal)">
                                      <p:cBhvr>
                                        <p:cTn id="17" dur="500"/>
                                        <p:tgtEl>
                                          <p:spTgt spid="2355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6">
                                            <p:txEl>
                                              <p:pRg st="2" end="2"/>
                                            </p:txEl>
                                          </p:spTgt>
                                        </p:tgtEl>
                                        <p:attrNameLst>
                                          <p:attrName>style.visibility</p:attrName>
                                        </p:attrNameLst>
                                      </p:cBhvr>
                                      <p:to>
                                        <p:strVal val="visible"/>
                                      </p:to>
                                    </p:set>
                                    <p:animEffect transition="in" filter="blinds(horizontal)">
                                      <p:cBhvr>
                                        <p:cTn id="22" dur="500"/>
                                        <p:tgtEl>
                                          <p:spTgt spid="23556">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556">
                                            <p:txEl>
                                              <p:pRg st="3" end="3"/>
                                            </p:txEl>
                                          </p:spTgt>
                                        </p:tgtEl>
                                        <p:attrNameLst>
                                          <p:attrName>style.visibility</p:attrName>
                                        </p:attrNameLst>
                                      </p:cBhvr>
                                      <p:to>
                                        <p:strVal val="visible"/>
                                      </p:to>
                                    </p:set>
                                    <p:animEffect transition="in" filter="blinds(horizontal)">
                                      <p:cBhvr>
                                        <p:cTn id="27" dur="500"/>
                                        <p:tgtEl>
                                          <p:spTgt spid="23556">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56">
                                            <p:txEl>
                                              <p:pRg st="4" end="4"/>
                                            </p:txEl>
                                          </p:spTgt>
                                        </p:tgtEl>
                                        <p:attrNameLst>
                                          <p:attrName>style.visibility</p:attrName>
                                        </p:attrNameLst>
                                      </p:cBhvr>
                                      <p:to>
                                        <p:strVal val="visible"/>
                                      </p:to>
                                    </p:set>
                                    <p:animEffect transition="in" filter="blinds(horizontal)">
                                      <p:cBhvr>
                                        <p:cTn id="32" dur="500"/>
                                        <p:tgtEl>
                                          <p:spTgt spid="23556">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556">
                                            <p:txEl>
                                              <p:pRg st="5" end="5"/>
                                            </p:txEl>
                                          </p:spTgt>
                                        </p:tgtEl>
                                        <p:attrNameLst>
                                          <p:attrName>style.visibility</p:attrName>
                                        </p:attrNameLst>
                                      </p:cBhvr>
                                      <p:to>
                                        <p:strVal val="visible"/>
                                      </p:to>
                                    </p:set>
                                    <p:animEffect transition="in" filter="blinds(horizontal)">
                                      <p:cBhvr>
                                        <p:cTn id="37" dur="500"/>
                                        <p:tgtEl>
                                          <p:spTgt spid="23556">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556">
                                            <p:txEl>
                                              <p:pRg st="6" end="6"/>
                                            </p:txEl>
                                          </p:spTgt>
                                        </p:tgtEl>
                                        <p:attrNameLst>
                                          <p:attrName>style.visibility</p:attrName>
                                        </p:attrNameLst>
                                      </p:cBhvr>
                                      <p:to>
                                        <p:strVal val="visible"/>
                                      </p:to>
                                    </p:set>
                                    <p:animEffect transition="in" filter="blinds(horizontal)">
                                      <p:cBhvr>
                                        <p:cTn id="42" dur="500"/>
                                        <p:tgtEl>
                                          <p:spTgt spid="23556">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556">
                                            <p:txEl>
                                              <p:pRg st="7" end="7"/>
                                            </p:txEl>
                                          </p:spTgt>
                                        </p:tgtEl>
                                        <p:attrNameLst>
                                          <p:attrName>style.visibility</p:attrName>
                                        </p:attrNameLst>
                                      </p:cBhvr>
                                      <p:to>
                                        <p:strVal val="visible"/>
                                      </p:to>
                                    </p:set>
                                    <p:animEffect transition="in" filter="blinds(horizontal)">
                                      <p:cBhvr>
                                        <p:cTn id="47" dur="500"/>
                                        <p:tgtEl>
                                          <p:spTgt spid="2355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5" name="内容占位符 2"/>
          <p:cNvSpPr>
            <a:spLocks noGrp="1"/>
          </p:cNvSpPr>
          <p:nvPr>
            <p:ph idx="1"/>
          </p:nvPr>
        </p:nvSpPr>
        <p:spPr>
          <a:xfrm>
            <a:off x="669925" y="952500"/>
            <a:ext cx="10852150" cy="5389563"/>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3.</a:t>
            </a:r>
            <a:r>
              <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第三段是在论证什么观点的？用了哪些论证方法？</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endParaRPr>
          </a:p>
        </p:txBody>
      </p:sp>
      <p:sp>
        <p:nvSpPr>
          <p:cNvPr id="44036" name="横卷形 3"/>
          <p:cNvSpPr/>
          <p:nvPr/>
        </p:nvSpPr>
        <p:spPr>
          <a:xfrm>
            <a:off x="767080" y="1845310"/>
            <a:ext cx="10255250" cy="4745355"/>
          </a:xfrm>
          <a:prstGeom prst="horizontalScroll">
            <a:avLst>
              <a:gd name="adj" fmla="val 12500"/>
            </a:avLst>
          </a:prstGeom>
          <a:gradFill rotWithShape="1">
            <a:gsLst>
              <a:gs pos="0">
                <a:srgbClr val="E09C9D">
                  <a:alpha val="100000"/>
                </a:srgbClr>
              </a:gs>
              <a:gs pos="50000">
                <a:srgbClr val="D58E90">
                  <a:alpha val="100000"/>
                </a:srgbClr>
              </a:gs>
              <a:gs pos="100000">
                <a:srgbClr val="D4797B">
                  <a:alpha val="100000"/>
                </a:srgbClr>
              </a:gs>
            </a:gsLst>
            <a:lin ang="5400000"/>
          </a:gradFill>
          <a:ln w="6350" cap="flat" cmpd="sng">
            <a:solidFill>
              <a:schemeClr val="accent1"/>
            </a:solidFill>
            <a:prstDash val="solid"/>
            <a:round/>
            <a:headEnd type="none" w="med" len="med"/>
            <a:tailEnd type="none" w="med" len="med"/>
          </a:ln>
        </p:spPr>
        <p:txBody>
          <a:bodyPr anchor="ctr" anchorCtr="0"/>
          <a:lstStyle/>
          <a:p>
            <a:pPr>
              <a:lnSpc>
                <a:spcPct val="150000"/>
              </a:lnSpc>
            </a:pPr>
            <a:r>
              <a:rPr lang="en-US" altLang="zh-CN" sz="3600" b="1">
                <a:latin typeface="Times New Roman" panose="02020603050405020304" pitchFamily="18" charset="0"/>
                <a:ea typeface="华文新魏" pitchFamily="2" charset="-122"/>
                <a:sym typeface="微软雅黑" panose="020b0503020204020204" charset="-122"/>
              </a:rPr>
              <a:t>⑴</a:t>
            </a:r>
            <a:r>
              <a:rPr lang="zh-CN" altLang="en-US" sz="3600" b="1">
                <a:latin typeface="Times New Roman" panose="02020603050405020304" pitchFamily="18" charset="0"/>
                <a:ea typeface="华文新魏" pitchFamily="2" charset="-122"/>
                <a:sym typeface="微软雅黑" panose="020b0503020204020204" charset="-122"/>
              </a:rPr>
              <a:t>不赂者以赂者丧</a:t>
            </a:r>
            <a:r>
              <a:rPr lang="zh-CN" altLang="zh-CN" sz="3600" b="1">
                <a:latin typeface="Times New Roman" panose="02020603050405020304" pitchFamily="18" charset="0"/>
                <a:ea typeface="华文新魏" pitchFamily="2" charset="-122"/>
                <a:sym typeface="微软雅黑" panose="020b0503020204020204" charset="-122"/>
              </a:rPr>
              <a:t>。</a:t>
            </a:r>
          </a:p>
          <a:p>
            <a:pPr>
              <a:lnSpc>
                <a:spcPct val="150000"/>
              </a:lnSpc>
            </a:pPr>
            <a:r>
              <a:rPr lang="en-US" altLang="zh-CN" sz="3600" b="1">
                <a:latin typeface="华文新魏" pitchFamily="2" charset="-122"/>
                <a:ea typeface="华文新魏" pitchFamily="2" charset="-122"/>
                <a:sym typeface="微软雅黑" panose="020b0503020204020204" charset="-122"/>
              </a:rPr>
              <a:t>⑵</a:t>
            </a:r>
            <a:r>
              <a:rPr lang="zh-CN" altLang="zh-CN" sz="3600" b="1">
                <a:latin typeface="华文新魏" pitchFamily="2" charset="-122"/>
                <a:ea typeface="华文新魏" pitchFamily="2" charset="-122"/>
                <a:sym typeface="微软雅黑" panose="020b0503020204020204" charset="-122"/>
              </a:rPr>
              <a:t>事实论证</a:t>
            </a:r>
            <a:endParaRPr lang="zh-CN" altLang="en-US" sz="3600" b="1">
              <a:latin typeface="华文新魏" pitchFamily="2" charset="-122"/>
              <a:ea typeface="华文新魏" pitchFamily="2" charset="-122"/>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down)">
                                      <p:cBhvr>
                                        <p:cTn id="7" dur="500" fill="hold"/>
                                        <p:tgtEl>
                                          <p:spTgt spid="4403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4036">
                                            <p:txEl>
                                              <p:pRg st="0" end="0"/>
                                            </p:txEl>
                                          </p:spTgt>
                                        </p:tgtEl>
                                        <p:attrNameLst>
                                          <p:attrName>style.visibility</p:attrName>
                                        </p:attrNameLst>
                                      </p:cBhvr>
                                      <p:to>
                                        <p:strVal val="visible"/>
                                      </p:to>
                                    </p:set>
                                    <p:anim calcmode="lin" valueType="num">
                                      <p:cBhvr additive="base">
                                        <p:cTn id="12" dur="5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40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4036">
                                            <p:txEl>
                                              <p:pRg st="1" end="1"/>
                                            </p:txEl>
                                          </p:spTgt>
                                        </p:tgtEl>
                                        <p:attrNameLst>
                                          <p:attrName>style.visibility</p:attrName>
                                        </p:attrNameLst>
                                      </p:cBhvr>
                                      <p:to>
                                        <p:strVal val="visible"/>
                                      </p:to>
                                    </p:set>
                                    <p:anim calcmode="lin" valueType="num">
                                      <p:cBhvr additive="base">
                                        <p:cTn id="18" dur="500" fill="hold"/>
                                        <p:tgtEl>
                                          <p:spTgt spid="4403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40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标题 27649"/>
          <p:cNvSpPr>
            <a:spLocks noGrp="1"/>
          </p:cNvSpPr>
          <p:nvPr>
            <p:ph type="title"/>
          </p:nvPr>
        </p:nvSpPr>
        <p:spPr>
          <a:xfrm>
            <a:off x="684213" y="188913"/>
            <a:ext cx="7772400" cy="503237"/>
          </a:xfrm>
        </p:spPr>
        <p:txBody>
          <a:bodyPr lIns="91440" tIns="45720" rIns="91440" bIns="45720" anchor="ctr" anchorCtr="0"/>
          <a:lstStyle/>
          <a:p>
            <a:pPr algn="l"/>
            <a:r>
              <a:rPr lang="zh-CN" altLang="en-US" sz="4000">
                <a:ea typeface="华文新魏" pitchFamily="2" charset="-122"/>
              </a:rPr>
              <a:t>第四段</a:t>
            </a:r>
          </a:p>
        </p:txBody>
      </p:sp>
      <p:sp>
        <p:nvSpPr>
          <p:cNvPr id="27651" name="内容占位符 27650"/>
          <p:cNvSpPr>
            <a:spLocks noGrp="1"/>
          </p:cNvSpPr>
          <p:nvPr>
            <p:ph sz="half" idx="1"/>
          </p:nvPr>
        </p:nvSpPr>
        <p:spPr>
          <a:xfrm>
            <a:off x="250825" y="981075"/>
            <a:ext cx="5473065" cy="5492750"/>
          </a:xfrm>
          <a:solidFill>
            <a:srgbClr val="FFCC99"/>
          </a:solidFill>
        </p:spPr>
        <p:txBody>
          <a:bodyPr lIns="91440" tIns="45720" rIns="91440" bIns="45720"/>
          <a:lstStyle/>
          <a:p>
            <a:pPr defTabSz="914400">
              <a:buClrTx/>
              <a:buSzTx/>
              <a:buFontTx/>
            </a:pPr>
            <a:r>
              <a:rPr lang="zh-CN" altLang="en-US" sz="3200" kern="1200" baseline="0">
                <a:latin typeface="华文新魏" pitchFamily="2" charset="-122"/>
                <a:ea typeface="华文新魏" pitchFamily="2" charset="-122"/>
              </a:rPr>
              <a:t>呜呼！</a:t>
            </a:r>
            <a:r>
              <a:rPr lang="zh-CN" altLang="en-US" sz="3200" b="1" kern="1200" baseline="0">
                <a:solidFill>
                  <a:srgbClr val="800000"/>
                </a:solidFill>
                <a:latin typeface="华文新魏" pitchFamily="2" charset="-122"/>
                <a:ea typeface="华文新魏" pitchFamily="2" charset="-122"/>
              </a:rPr>
              <a:t>以</a:t>
            </a:r>
            <a:r>
              <a:rPr lang="zh-CN" altLang="en-US" sz="3200" kern="1200" baseline="0">
                <a:latin typeface="华文新魏" pitchFamily="2" charset="-122"/>
                <a:ea typeface="华文新魏" pitchFamily="2" charset="-122"/>
              </a:rPr>
              <a:t>赂秦之地封天下之谋臣，以事秦之心，</a:t>
            </a:r>
            <a:r>
              <a:rPr lang="zh-CN" altLang="en-US" sz="3200" b="1" kern="1200" baseline="0">
                <a:solidFill>
                  <a:srgbClr val="800000"/>
                </a:solidFill>
                <a:latin typeface="华文新魏" pitchFamily="2" charset="-122"/>
                <a:ea typeface="华文新魏" pitchFamily="2" charset="-122"/>
              </a:rPr>
              <a:t>礼</a:t>
            </a:r>
            <a:r>
              <a:rPr lang="zh-CN" altLang="en-US" sz="3200" kern="1200" baseline="0">
                <a:latin typeface="华文新魏" pitchFamily="2" charset="-122"/>
                <a:ea typeface="华文新魏" pitchFamily="2" charset="-122"/>
              </a:rPr>
              <a:t>天下之奇才，并力西向，则吾恐秦人食</a:t>
            </a:r>
            <a:r>
              <a:rPr lang="zh-CN" altLang="en-US" sz="3200" b="1" kern="1200" baseline="0">
                <a:solidFill>
                  <a:srgbClr val="800000"/>
                </a:solidFill>
                <a:latin typeface="华文新魏" pitchFamily="2" charset="-122"/>
                <a:ea typeface="华文新魏" pitchFamily="2" charset="-122"/>
              </a:rPr>
              <a:t>之</a:t>
            </a:r>
            <a:r>
              <a:rPr lang="zh-CN" altLang="en-US" sz="3200" kern="1200" baseline="0">
                <a:latin typeface="华文新魏" pitchFamily="2" charset="-122"/>
                <a:ea typeface="华文新魏" pitchFamily="2" charset="-122"/>
              </a:rPr>
              <a:t>不得</a:t>
            </a:r>
            <a:r>
              <a:rPr lang="zh-CN" altLang="en-US" sz="3200" b="1" kern="1200" baseline="0">
                <a:solidFill>
                  <a:srgbClr val="800000"/>
                </a:solidFill>
                <a:latin typeface="华文新魏" pitchFamily="2" charset="-122"/>
                <a:ea typeface="华文新魏" pitchFamily="2" charset="-122"/>
              </a:rPr>
              <a:t>下咽</a:t>
            </a:r>
            <a:r>
              <a:rPr lang="zh-CN" altLang="en-US" sz="3200" kern="1200" baseline="0">
                <a:latin typeface="华文新魏" pitchFamily="2" charset="-122"/>
                <a:ea typeface="华文新魏" pitchFamily="2" charset="-122"/>
              </a:rPr>
              <a:t>也。悲夫！有如此之势，而</a:t>
            </a:r>
            <a:r>
              <a:rPr lang="zh-CN" altLang="en-US" sz="3200" b="1" u="sng" kern="1200" baseline="0">
                <a:solidFill>
                  <a:srgbClr val="800000"/>
                </a:solidFill>
                <a:latin typeface="华文新魏" pitchFamily="2" charset="-122"/>
                <a:ea typeface="华文新魏" pitchFamily="2" charset="-122"/>
              </a:rPr>
              <a:t>为</a:t>
            </a:r>
            <a:r>
              <a:rPr lang="zh-CN" altLang="en-US" sz="3200" u="sng" kern="1200" baseline="0">
                <a:latin typeface="华文新魏" pitchFamily="2" charset="-122"/>
                <a:ea typeface="华文新魏" pitchFamily="2" charset="-122"/>
              </a:rPr>
              <a:t>秦人积威之</a:t>
            </a:r>
            <a:r>
              <a:rPr lang="zh-CN" altLang="en-US" sz="3200" b="1" u="sng" kern="1200" baseline="0">
                <a:solidFill>
                  <a:srgbClr val="800000"/>
                </a:solidFill>
                <a:latin typeface="华文新魏" pitchFamily="2" charset="-122"/>
                <a:ea typeface="华文新魏" pitchFamily="2" charset="-122"/>
              </a:rPr>
              <a:t>所</a:t>
            </a:r>
            <a:r>
              <a:rPr lang="zh-CN" altLang="en-US" sz="3200" u="sng" kern="1200" baseline="0">
                <a:latin typeface="华文新魏" pitchFamily="2" charset="-122"/>
                <a:ea typeface="华文新魏" pitchFamily="2" charset="-122"/>
              </a:rPr>
              <a:t>劫</a:t>
            </a:r>
            <a:r>
              <a:rPr lang="zh-CN" altLang="en-US" sz="3200" kern="1200" baseline="0">
                <a:latin typeface="华文新魏" pitchFamily="2" charset="-122"/>
                <a:ea typeface="华文新魏" pitchFamily="2" charset="-122"/>
              </a:rPr>
              <a:t>，</a:t>
            </a:r>
            <a:r>
              <a:rPr lang="zh-CN" altLang="en-US" sz="3200" b="1" kern="1200" baseline="0">
                <a:solidFill>
                  <a:srgbClr val="800000"/>
                </a:solidFill>
                <a:latin typeface="华文新魏" pitchFamily="2" charset="-122"/>
                <a:ea typeface="华文新魏" pitchFamily="2" charset="-122"/>
              </a:rPr>
              <a:t>日</a:t>
            </a:r>
            <a:r>
              <a:rPr lang="zh-CN" altLang="en-US" sz="3200" kern="1200" baseline="0">
                <a:latin typeface="华文新魏" pitchFamily="2" charset="-122"/>
                <a:ea typeface="华文新魏" pitchFamily="2" charset="-122"/>
              </a:rPr>
              <a:t>削</a:t>
            </a:r>
            <a:r>
              <a:rPr lang="zh-CN" altLang="en-US" sz="3200" b="1" kern="1200" baseline="0">
                <a:solidFill>
                  <a:srgbClr val="800000"/>
                </a:solidFill>
                <a:latin typeface="华文新魏" pitchFamily="2" charset="-122"/>
                <a:ea typeface="华文新魏" pitchFamily="2" charset="-122"/>
              </a:rPr>
              <a:t>月</a:t>
            </a:r>
            <a:r>
              <a:rPr lang="zh-CN" altLang="en-US" sz="3200" kern="1200" baseline="0">
                <a:latin typeface="华文新魏" pitchFamily="2" charset="-122"/>
                <a:ea typeface="华文新魏" pitchFamily="2" charset="-122"/>
              </a:rPr>
              <a:t>割，</a:t>
            </a:r>
            <a:r>
              <a:rPr lang="zh-CN" altLang="en-US" sz="3200" b="1" kern="1200" baseline="0">
                <a:solidFill>
                  <a:srgbClr val="800000"/>
                </a:solidFill>
                <a:latin typeface="华文新魏" pitchFamily="2" charset="-122"/>
                <a:ea typeface="华文新魏" pitchFamily="2" charset="-122"/>
              </a:rPr>
              <a:t>以趋</a:t>
            </a:r>
            <a:r>
              <a:rPr lang="zh-CN" altLang="en-US" sz="3200" kern="1200" baseline="0">
                <a:latin typeface="华文新魏" pitchFamily="2" charset="-122"/>
                <a:ea typeface="华文新魏" pitchFamily="2" charset="-122"/>
              </a:rPr>
              <a:t>于亡。</a:t>
            </a:r>
            <a:r>
              <a:rPr lang="zh-CN" altLang="en-US" sz="3200" b="1" u="sng" kern="1200" baseline="0">
                <a:gradFill>
                  <a:gsLst>
                    <a:gs pos="0">
                      <a:srgbClr val="14CD68"/>
                    </a:gs>
                    <a:gs pos="100000">
                      <a:srgbClr val="0B6E38"/>
                    </a:gs>
                  </a:gsLst>
                  <a:lin scaled="0"/>
                </a:gradFill>
                <a:latin typeface="华文新魏" pitchFamily="2" charset="-122"/>
                <a:ea typeface="华文新魏" pitchFamily="2" charset="-122"/>
              </a:rPr>
              <a:t>为</a:t>
            </a:r>
            <a:r>
              <a:rPr lang="zh-CN" altLang="en-US" sz="3200" u="sng" kern="1200" baseline="0">
                <a:latin typeface="华文新魏" pitchFamily="2" charset="-122"/>
                <a:ea typeface="华文新魏" pitchFamily="2" charset="-122"/>
              </a:rPr>
              <a:t>国者</a:t>
            </a:r>
            <a:r>
              <a:rPr lang="zh-CN" altLang="en-US" sz="3200" b="1" u="sng" kern="1200" baseline="0">
                <a:solidFill>
                  <a:srgbClr val="800000"/>
                </a:solidFill>
                <a:latin typeface="华文新魏" pitchFamily="2" charset="-122"/>
                <a:ea typeface="华文新魏" pitchFamily="2" charset="-122"/>
              </a:rPr>
              <a:t>无</a:t>
            </a:r>
            <a:r>
              <a:rPr lang="zh-CN" altLang="en-US" sz="3200" u="sng" kern="1200" baseline="0">
                <a:latin typeface="华文新魏" pitchFamily="2" charset="-122"/>
                <a:ea typeface="华文新魏" pitchFamily="2" charset="-122"/>
              </a:rPr>
              <a:t>使</a:t>
            </a:r>
            <a:r>
              <a:rPr lang="zh-CN" altLang="en-US" sz="3200" b="1" u="sng" kern="1200" baseline="0">
                <a:gradFill>
                  <a:gsLst>
                    <a:gs pos="0">
                      <a:srgbClr val="7B32B2"/>
                    </a:gs>
                    <a:gs pos="100000">
                      <a:srgbClr val="401A5D"/>
                    </a:gs>
                  </a:gsLst>
                  <a:lin scaled="0"/>
                </a:gradFill>
                <a:latin typeface="华文新魏" pitchFamily="2" charset="-122"/>
                <a:ea typeface="华文新魏" pitchFamily="2" charset="-122"/>
              </a:rPr>
              <a:t>为</a:t>
            </a:r>
            <a:r>
              <a:rPr lang="zh-CN" altLang="en-US" sz="3200" u="sng" kern="1200" baseline="0">
                <a:latin typeface="华文新魏" pitchFamily="2" charset="-122"/>
                <a:ea typeface="华文新魏" pitchFamily="2" charset="-122"/>
              </a:rPr>
              <a:t>积威之</a:t>
            </a:r>
            <a:r>
              <a:rPr lang="zh-CN" altLang="en-US" sz="3200" b="1" u="sng" kern="1200" baseline="0">
                <a:gradFill>
                  <a:gsLst>
                    <a:gs pos="0">
                      <a:srgbClr val="7B32B2"/>
                    </a:gs>
                    <a:gs pos="100000">
                      <a:srgbClr val="401A5D"/>
                    </a:gs>
                  </a:gsLst>
                  <a:lin scaled="0"/>
                </a:gradFill>
                <a:latin typeface="华文新魏" pitchFamily="2" charset="-122"/>
                <a:ea typeface="华文新魏" pitchFamily="2" charset="-122"/>
              </a:rPr>
              <a:t>所</a:t>
            </a:r>
            <a:r>
              <a:rPr lang="zh-CN" altLang="en-US" sz="3200" u="sng" kern="1200" baseline="0">
                <a:latin typeface="华文新魏" pitchFamily="2" charset="-122"/>
                <a:ea typeface="华文新魏" pitchFamily="2" charset="-122"/>
              </a:rPr>
              <a:t>劫哉！ </a:t>
            </a:r>
          </a:p>
        </p:txBody>
      </p:sp>
      <p:sp>
        <p:nvSpPr>
          <p:cNvPr id="27652" name="内容占位符 27651"/>
          <p:cNvSpPr>
            <a:spLocks noGrp="1"/>
          </p:cNvSpPr>
          <p:nvPr>
            <p:ph sz="half" idx="1"/>
          </p:nvPr>
        </p:nvSpPr>
        <p:spPr>
          <a:xfrm>
            <a:off x="6096000" y="44450"/>
            <a:ext cx="5721350" cy="6686550"/>
          </a:xfrm>
        </p:spPr>
        <p:txBody>
          <a:bodyPr lIns="91440" tIns="45720" rIns="91440" bIns="45720">
            <a:noAutofit/>
          </a:bodyPr>
          <a:lstStyle/>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以：介词，用</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礼：名作动，礼遇</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之：代词？主谓之间</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下咽：“往下咽”或“咽下喉咙”。</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为</a:t>
            </a:r>
            <a:r>
              <a:rPr lang="en-US" altLang="zh-CN" sz="3200" b="1" kern="1200" baseline="0">
                <a:solidFill>
                  <a:srgbClr val="000099"/>
                </a:solidFill>
                <a:latin typeface="Times New Roman" panose="02020603050405020304" pitchFamily="18" charset="0"/>
                <a:ea typeface="楷体_GB2312" pitchFamily="49" charset="-122"/>
              </a:rPr>
              <a:t>……</a:t>
            </a:r>
            <a:r>
              <a:rPr lang="zh-CN" altLang="en-US" sz="3200" b="1" kern="1200" baseline="0">
                <a:solidFill>
                  <a:srgbClr val="000099"/>
                </a:solidFill>
                <a:latin typeface="Times New Roman" panose="02020603050405020304" pitchFamily="18" charset="0"/>
                <a:ea typeface="楷体_GB2312" pitchFamily="49" charset="-122"/>
              </a:rPr>
              <a:t>所：被</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日、月：名作状</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以：连词，引出结果，以致。</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趋于亡：走向灭亡</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为：治理</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无：通“毋”，不要。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2">
                                            <p:bg/>
                                          </p:spTgt>
                                        </p:tgtEl>
                                        <p:attrNameLst>
                                          <p:attrName>style.visibility</p:attrName>
                                        </p:attrNameLst>
                                      </p:cBhvr>
                                      <p:to>
                                        <p:strVal val="visible"/>
                                      </p:to>
                                    </p:set>
                                    <p:animEffect transition="in" filter="blinds(horizontal)">
                                      <p:cBhvr>
                                        <p:cTn id="7" dur="500"/>
                                        <p:tgtEl>
                                          <p:spTgt spid="27652">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2">
                                            <p:txEl>
                                              <p:pRg st="0" end="0"/>
                                            </p:txEl>
                                          </p:spTgt>
                                        </p:tgtEl>
                                        <p:attrNameLst>
                                          <p:attrName>style.visibility</p:attrName>
                                        </p:attrNameLst>
                                      </p:cBhvr>
                                      <p:to>
                                        <p:strVal val="visible"/>
                                      </p:to>
                                    </p:set>
                                    <p:animEffect transition="in" filter="blinds(horizontal)">
                                      <p:cBhvr>
                                        <p:cTn id="12" dur="500"/>
                                        <p:tgtEl>
                                          <p:spTgt spid="2765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52">
                                            <p:txEl>
                                              <p:pRg st="1" end="1"/>
                                            </p:txEl>
                                          </p:spTgt>
                                        </p:tgtEl>
                                        <p:attrNameLst>
                                          <p:attrName>style.visibility</p:attrName>
                                        </p:attrNameLst>
                                      </p:cBhvr>
                                      <p:to>
                                        <p:strVal val="visible"/>
                                      </p:to>
                                    </p:set>
                                    <p:animEffect transition="in" filter="blinds(horizontal)">
                                      <p:cBhvr>
                                        <p:cTn id="17" dur="500"/>
                                        <p:tgtEl>
                                          <p:spTgt spid="27652">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52">
                                            <p:txEl>
                                              <p:pRg st="2" end="2"/>
                                            </p:txEl>
                                          </p:spTgt>
                                        </p:tgtEl>
                                        <p:attrNameLst>
                                          <p:attrName>style.visibility</p:attrName>
                                        </p:attrNameLst>
                                      </p:cBhvr>
                                      <p:to>
                                        <p:strVal val="visible"/>
                                      </p:to>
                                    </p:set>
                                    <p:animEffect transition="in" filter="blinds(horizontal)">
                                      <p:cBhvr>
                                        <p:cTn id="22" dur="500"/>
                                        <p:tgtEl>
                                          <p:spTgt spid="27652">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52">
                                            <p:txEl>
                                              <p:pRg st="3" end="3"/>
                                            </p:txEl>
                                          </p:spTgt>
                                        </p:tgtEl>
                                        <p:attrNameLst>
                                          <p:attrName>style.visibility</p:attrName>
                                        </p:attrNameLst>
                                      </p:cBhvr>
                                      <p:to>
                                        <p:strVal val="visible"/>
                                      </p:to>
                                    </p:set>
                                    <p:animEffect transition="in" filter="blinds(horizontal)">
                                      <p:cBhvr>
                                        <p:cTn id="27" dur="500"/>
                                        <p:tgtEl>
                                          <p:spTgt spid="27652">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52">
                                            <p:txEl>
                                              <p:pRg st="4" end="4"/>
                                            </p:txEl>
                                          </p:spTgt>
                                        </p:tgtEl>
                                        <p:attrNameLst>
                                          <p:attrName>style.visibility</p:attrName>
                                        </p:attrNameLst>
                                      </p:cBhvr>
                                      <p:to>
                                        <p:strVal val="visible"/>
                                      </p:to>
                                    </p:set>
                                    <p:animEffect transition="in" filter="blinds(horizontal)">
                                      <p:cBhvr>
                                        <p:cTn id="32" dur="500"/>
                                        <p:tgtEl>
                                          <p:spTgt spid="27652">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7652">
                                            <p:txEl>
                                              <p:pRg st="5" end="5"/>
                                            </p:txEl>
                                          </p:spTgt>
                                        </p:tgtEl>
                                        <p:attrNameLst>
                                          <p:attrName>style.visibility</p:attrName>
                                        </p:attrNameLst>
                                      </p:cBhvr>
                                      <p:to>
                                        <p:strVal val="visible"/>
                                      </p:to>
                                    </p:set>
                                    <p:animEffect transition="in" filter="blinds(horizontal)">
                                      <p:cBhvr>
                                        <p:cTn id="37" dur="500"/>
                                        <p:tgtEl>
                                          <p:spTgt spid="27652">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652">
                                            <p:txEl>
                                              <p:pRg st="6" end="6"/>
                                            </p:txEl>
                                          </p:spTgt>
                                        </p:tgtEl>
                                        <p:attrNameLst>
                                          <p:attrName>style.visibility</p:attrName>
                                        </p:attrNameLst>
                                      </p:cBhvr>
                                      <p:to>
                                        <p:strVal val="visible"/>
                                      </p:to>
                                    </p:set>
                                    <p:animEffect transition="in" filter="blinds(horizontal)">
                                      <p:cBhvr>
                                        <p:cTn id="42" dur="500"/>
                                        <p:tgtEl>
                                          <p:spTgt spid="27652">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7652">
                                            <p:txEl>
                                              <p:pRg st="7" end="7"/>
                                            </p:txEl>
                                          </p:spTgt>
                                        </p:tgtEl>
                                        <p:attrNameLst>
                                          <p:attrName>style.visibility</p:attrName>
                                        </p:attrNameLst>
                                      </p:cBhvr>
                                      <p:to>
                                        <p:strVal val="visible"/>
                                      </p:to>
                                    </p:set>
                                    <p:animEffect transition="in" filter="blinds(horizontal)">
                                      <p:cBhvr>
                                        <p:cTn id="47" dur="500"/>
                                        <p:tgtEl>
                                          <p:spTgt spid="27652">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7652">
                                            <p:txEl>
                                              <p:pRg st="8" end="8"/>
                                            </p:txEl>
                                          </p:spTgt>
                                        </p:tgtEl>
                                        <p:attrNameLst>
                                          <p:attrName>style.visibility</p:attrName>
                                        </p:attrNameLst>
                                      </p:cBhvr>
                                      <p:to>
                                        <p:strVal val="visible"/>
                                      </p:to>
                                    </p:set>
                                    <p:animEffect transition="in" filter="blinds(horizontal)">
                                      <p:cBhvr>
                                        <p:cTn id="52" dur="500"/>
                                        <p:tgtEl>
                                          <p:spTgt spid="27652">
                                            <p:txEl>
                                              <p:pRg st="8" end="8"/>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7652">
                                            <p:txEl>
                                              <p:pRg st="9" end="9"/>
                                            </p:txEl>
                                          </p:spTgt>
                                        </p:tgtEl>
                                        <p:attrNameLst>
                                          <p:attrName>style.visibility</p:attrName>
                                        </p:attrNameLst>
                                      </p:cBhvr>
                                      <p:to>
                                        <p:strVal val="visible"/>
                                      </p:to>
                                    </p:set>
                                    <p:animEffect transition="in" filter="blinds(horizontal)">
                                      <p:cBhvr>
                                        <p:cTn id="57" dur="500"/>
                                        <p:tgtEl>
                                          <p:spTgt spid="2765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5" name="内容占位符 2"/>
          <p:cNvSpPr>
            <a:spLocks noGrp="1"/>
          </p:cNvSpPr>
          <p:nvPr>
            <p:ph idx="1"/>
          </p:nvPr>
        </p:nvSpPr>
        <p:spPr>
          <a:xfrm>
            <a:off x="669925" y="952500"/>
            <a:ext cx="10852150" cy="5389563"/>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3.</a:t>
            </a:r>
            <a:r>
              <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rPr>
              <a:t>第三段是在论证什么观点的？用了哪些论证方法？</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3600" b="1" i="0" u="none" strike="noStrike" kern="1200" cap="none" spc="150" normalizeH="0" baseline="0" noProof="1">
              <a:solidFill>
                <a:srgbClr val="333399"/>
              </a:solidFill>
              <a:uFillTx/>
              <a:latin typeface="华文楷体" charset="-122"/>
              <a:ea typeface="华文楷体" charset="-122"/>
              <a:cs typeface="+mn-cs"/>
              <a:sym typeface="微软雅黑" panose="020b0503020204020204" charset="-122"/>
            </a:endParaRPr>
          </a:p>
        </p:txBody>
      </p:sp>
      <p:sp>
        <p:nvSpPr>
          <p:cNvPr id="44036" name="横卷形 3"/>
          <p:cNvSpPr/>
          <p:nvPr/>
        </p:nvSpPr>
        <p:spPr>
          <a:xfrm>
            <a:off x="911225" y="1844675"/>
            <a:ext cx="10255250" cy="4745355"/>
          </a:xfrm>
          <a:prstGeom prst="horizontalScroll">
            <a:avLst>
              <a:gd name="adj" fmla="val 12500"/>
            </a:avLst>
          </a:prstGeom>
          <a:gradFill rotWithShape="1">
            <a:gsLst>
              <a:gs pos="0">
                <a:srgbClr val="E09C9D">
                  <a:alpha val="100000"/>
                </a:srgbClr>
              </a:gs>
              <a:gs pos="50000">
                <a:srgbClr val="D58E90">
                  <a:alpha val="100000"/>
                </a:srgbClr>
              </a:gs>
              <a:gs pos="100000">
                <a:srgbClr val="D4797B">
                  <a:alpha val="100000"/>
                </a:srgbClr>
              </a:gs>
            </a:gsLst>
            <a:lin ang="5400000"/>
          </a:gradFill>
          <a:ln w="6350" cap="flat" cmpd="sng">
            <a:solidFill>
              <a:schemeClr val="accent1"/>
            </a:solidFill>
            <a:prstDash val="solid"/>
            <a:round/>
            <a:headEnd type="none" w="med" len="med"/>
            <a:tailEnd type="none" w="med" len="med"/>
          </a:ln>
        </p:spPr>
        <p:txBody>
          <a:bodyPr anchor="ctr" anchorCtr="0"/>
          <a:lstStyle/>
          <a:p>
            <a:pPr>
              <a:lnSpc>
                <a:spcPct val="150000"/>
              </a:lnSpc>
            </a:pPr>
            <a:r>
              <a:rPr lang="en-US" altLang="zh-CN" sz="3600" b="1">
                <a:latin typeface="Times New Roman" panose="02020603050405020304" pitchFamily="18" charset="0"/>
                <a:ea typeface="华文新魏" pitchFamily="2" charset="-122"/>
                <a:sym typeface="微软雅黑" panose="020b0503020204020204" charset="-122"/>
              </a:rPr>
              <a:t>⑴</a:t>
            </a:r>
            <a:r>
              <a:rPr lang="zh-CN" altLang="en-US" sz="3600" b="1">
                <a:latin typeface="Times New Roman" panose="02020603050405020304" pitchFamily="18" charset="0"/>
                <a:ea typeface="华文新魏" pitchFamily="2" charset="-122"/>
                <a:sym typeface="+mn-ea"/>
              </a:rPr>
              <a:t>为国者无使为积威之所劫哉</a:t>
            </a:r>
          </a:p>
          <a:p>
            <a:pPr>
              <a:lnSpc>
                <a:spcPct val="150000"/>
              </a:lnSpc>
            </a:pPr>
            <a:r>
              <a:rPr lang="en-US" altLang="zh-CN" sz="3600" b="1">
                <a:latin typeface="华文新魏" pitchFamily="2" charset="-122"/>
                <a:ea typeface="华文新魏" pitchFamily="2" charset="-122"/>
                <a:sym typeface="微软雅黑" panose="020b0503020204020204" charset="-122"/>
              </a:rPr>
              <a:t>⑵</a:t>
            </a:r>
            <a:r>
              <a:rPr lang="zh-CN" altLang="zh-CN" sz="3600" b="1">
                <a:latin typeface="华文新魏" pitchFamily="2" charset="-122"/>
                <a:ea typeface="华文新魏" pitchFamily="2" charset="-122"/>
                <a:sym typeface="微软雅黑" panose="020b0503020204020204" charset="-122"/>
              </a:rPr>
              <a:t>假设论证</a:t>
            </a:r>
            <a:endParaRPr lang="zh-CN" altLang="en-US" sz="3600" b="1">
              <a:latin typeface="华文新魏" pitchFamily="2" charset="-122"/>
              <a:ea typeface="华文新魏" pitchFamily="2" charset="-122"/>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wipe(down)">
                                      <p:cBhvr>
                                        <p:cTn id="7" dur="500" fill="hold"/>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标题 33793"/>
          <p:cNvSpPr>
            <a:spLocks noGrp="1"/>
          </p:cNvSpPr>
          <p:nvPr>
            <p:ph type="title"/>
          </p:nvPr>
        </p:nvSpPr>
        <p:spPr>
          <a:xfrm>
            <a:off x="684213" y="260350"/>
            <a:ext cx="7772400" cy="792163"/>
          </a:xfrm>
        </p:spPr>
        <p:txBody>
          <a:bodyPr lIns="91440" tIns="45720" rIns="91440" bIns="45720" anchor="ctr" anchorCtr="0"/>
          <a:lstStyle/>
          <a:p>
            <a:r>
              <a:rPr lang="zh-CN" altLang="en-US" sz="4000">
                <a:ea typeface="华文新魏" pitchFamily="2" charset="-122"/>
              </a:rPr>
              <a:t>第五段</a:t>
            </a:r>
          </a:p>
        </p:txBody>
      </p:sp>
      <p:sp>
        <p:nvSpPr>
          <p:cNvPr id="33795" name="内容占位符 33794"/>
          <p:cNvSpPr>
            <a:spLocks noGrp="1"/>
          </p:cNvSpPr>
          <p:nvPr>
            <p:ph sz="half" idx="1"/>
          </p:nvPr>
        </p:nvSpPr>
        <p:spPr>
          <a:xfrm>
            <a:off x="323850" y="1125855"/>
            <a:ext cx="4326255" cy="5377815"/>
          </a:xfrm>
          <a:solidFill>
            <a:srgbClr val="FFCC99"/>
          </a:solidFill>
        </p:spPr>
        <p:txBody>
          <a:bodyPr lIns="91440" tIns="45720" rIns="91440" bIns="45720"/>
          <a:lstStyle/>
          <a:p>
            <a:pPr defTabSz="914400">
              <a:buClrTx/>
              <a:buSzTx/>
              <a:buFontTx/>
            </a:pPr>
            <a:r>
              <a:rPr lang="zh-CN" altLang="en-US" sz="3600" kern="1200" baseline="0">
                <a:latin typeface="华文新魏" pitchFamily="2" charset="-122"/>
                <a:ea typeface="华文新魏" pitchFamily="2" charset="-122"/>
              </a:rPr>
              <a:t>夫六国与秦皆诸侯，其</a:t>
            </a:r>
            <a:r>
              <a:rPr lang="zh-CN" altLang="en-US" sz="3600" b="1" kern="1200" baseline="0">
                <a:solidFill>
                  <a:srgbClr val="800000"/>
                </a:solidFill>
                <a:latin typeface="华文新魏" pitchFamily="2" charset="-122"/>
                <a:ea typeface="华文新魏" pitchFamily="2" charset="-122"/>
              </a:rPr>
              <a:t>势</a:t>
            </a:r>
            <a:r>
              <a:rPr lang="zh-CN" altLang="en-US" sz="3600" kern="1200" baseline="0">
                <a:latin typeface="华文新魏" pitchFamily="2" charset="-122"/>
                <a:ea typeface="华文新魏" pitchFamily="2" charset="-122"/>
              </a:rPr>
              <a:t>弱</a:t>
            </a:r>
            <a:r>
              <a:rPr lang="zh-CN" altLang="en-US" sz="3600" b="1" kern="1200" baseline="0">
                <a:gradFill>
                  <a:gsLst>
                    <a:gs pos="0">
                      <a:srgbClr val="7B32B2"/>
                    </a:gs>
                    <a:gs pos="100000">
                      <a:srgbClr val="401A5D"/>
                    </a:gs>
                  </a:gsLst>
                  <a:lin scaled="0"/>
                </a:gradFill>
                <a:latin typeface="华文新魏" pitchFamily="2" charset="-122"/>
                <a:ea typeface="华文新魏" pitchFamily="2" charset="-122"/>
              </a:rPr>
              <a:t>于</a:t>
            </a:r>
            <a:r>
              <a:rPr lang="zh-CN" altLang="en-US" sz="3600" kern="1200" baseline="0">
                <a:latin typeface="华文新魏" pitchFamily="2" charset="-122"/>
                <a:ea typeface="华文新魏" pitchFamily="2" charset="-122"/>
              </a:rPr>
              <a:t>秦，而犹有</a:t>
            </a:r>
            <a:r>
              <a:rPr lang="zh-CN" altLang="en-US" sz="3600" b="1" kern="1200" baseline="0">
                <a:solidFill>
                  <a:srgbClr val="800000"/>
                </a:solidFill>
                <a:latin typeface="华文新魏" pitchFamily="2" charset="-122"/>
                <a:ea typeface="华文新魏" pitchFamily="2" charset="-122"/>
              </a:rPr>
              <a:t>可以</a:t>
            </a:r>
            <a:r>
              <a:rPr lang="zh-CN" altLang="en-US" sz="3600" kern="1200" baseline="0">
                <a:latin typeface="华文新魏" pitchFamily="2" charset="-122"/>
                <a:ea typeface="华文新魏" pitchFamily="2" charset="-122"/>
              </a:rPr>
              <a:t>不赂</a:t>
            </a:r>
            <a:r>
              <a:rPr lang="zh-CN" altLang="en-US" sz="3600" b="1" kern="1200" baseline="0">
                <a:gradFill>
                  <a:gsLst>
                    <a:gs pos="0">
                      <a:srgbClr val="7B32B2"/>
                    </a:gs>
                    <a:gs pos="100000">
                      <a:srgbClr val="401A5D"/>
                    </a:gs>
                  </a:gsLst>
                  <a:lin scaled="0"/>
                </a:gradFill>
                <a:latin typeface="华文新魏" pitchFamily="2" charset="-122"/>
                <a:ea typeface="华文新魏" pitchFamily="2" charset="-122"/>
              </a:rPr>
              <a:t>而</a:t>
            </a:r>
            <a:r>
              <a:rPr lang="zh-CN" altLang="en-US" sz="3600" kern="1200" baseline="0">
                <a:latin typeface="华文新魏" pitchFamily="2" charset="-122"/>
                <a:ea typeface="华文新魏" pitchFamily="2" charset="-122"/>
              </a:rPr>
              <a:t>胜之之</a:t>
            </a:r>
            <a:r>
              <a:rPr lang="zh-CN" altLang="en-US" sz="3600" b="1" kern="1200" baseline="0">
                <a:solidFill>
                  <a:srgbClr val="800000"/>
                </a:solidFill>
                <a:latin typeface="华文新魏" pitchFamily="2" charset="-122"/>
                <a:ea typeface="华文新魏" pitchFamily="2" charset="-122"/>
              </a:rPr>
              <a:t>势</a:t>
            </a:r>
            <a:r>
              <a:rPr lang="zh-CN" altLang="en-US" sz="3600" kern="1200" baseline="0">
                <a:latin typeface="华文新魏" pitchFamily="2" charset="-122"/>
                <a:ea typeface="华文新魏" pitchFamily="2" charset="-122"/>
              </a:rPr>
              <a:t>；</a:t>
            </a:r>
            <a:r>
              <a:rPr lang="zh-CN" altLang="en-US" sz="3600" b="1" kern="1200" baseline="0">
                <a:solidFill>
                  <a:srgbClr val="800000"/>
                </a:solidFill>
                <a:latin typeface="华文新魏" pitchFamily="2" charset="-122"/>
                <a:ea typeface="华文新魏" pitchFamily="2" charset="-122"/>
              </a:rPr>
              <a:t>苟</a:t>
            </a:r>
            <a:r>
              <a:rPr lang="zh-CN" altLang="en-US" sz="3600" kern="1200" baseline="0">
                <a:latin typeface="华文新魏" pitchFamily="2" charset="-122"/>
                <a:ea typeface="华文新魏" pitchFamily="2" charset="-122"/>
              </a:rPr>
              <a:t>以</a:t>
            </a:r>
            <a:r>
              <a:rPr lang="zh-CN" altLang="en-US" sz="3600" u="sng" kern="1200" baseline="0">
                <a:latin typeface="华文新魏" pitchFamily="2" charset="-122"/>
                <a:ea typeface="华文新魏" pitchFamily="2" charset="-122"/>
              </a:rPr>
              <a:t>天下之大</a:t>
            </a:r>
            <a:r>
              <a:rPr lang="zh-CN" altLang="en-US" sz="3600" kern="1200" baseline="0">
                <a:latin typeface="华文新魏" pitchFamily="2" charset="-122"/>
                <a:ea typeface="华文新魏" pitchFamily="2" charset="-122"/>
              </a:rPr>
              <a:t>，</a:t>
            </a:r>
            <a:r>
              <a:rPr lang="zh-CN" altLang="en-US" sz="3600" kern="1200" baseline="0">
                <a:solidFill>
                  <a:srgbClr val="800000"/>
                </a:solidFill>
                <a:latin typeface="华文新魏" pitchFamily="2" charset="-122"/>
                <a:ea typeface="华文新魏" pitchFamily="2" charset="-122"/>
              </a:rPr>
              <a:t>下</a:t>
            </a:r>
            <a:r>
              <a:rPr lang="zh-CN" altLang="en-US" sz="3600" kern="1200" baseline="0">
                <a:latin typeface="华文新魏" pitchFamily="2" charset="-122"/>
                <a:ea typeface="华文新魏" pitchFamily="2" charset="-122"/>
              </a:rPr>
              <a:t>而从六国破亡之</a:t>
            </a:r>
            <a:r>
              <a:rPr lang="zh-CN" altLang="en-US" sz="3600" b="1" kern="1200" baseline="0">
                <a:solidFill>
                  <a:srgbClr val="800000"/>
                </a:solidFill>
                <a:latin typeface="华文新魏" pitchFamily="2" charset="-122"/>
                <a:ea typeface="华文新魏" pitchFamily="2" charset="-122"/>
              </a:rPr>
              <a:t>故事</a:t>
            </a:r>
            <a:r>
              <a:rPr lang="zh-CN" altLang="en-US" sz="3600" kern="1200" baseline="0">
                <a:latin typeface="华文新魏" pitchFamily="2" charset="-122"/>
                <a:ea typeface="华文新魏" pitchFamily="2" charset="-122"/>
              </a:rPr>
              <a:t>，</a:t>
            </a:r>
            <a:r>
              <a:rPr lang="zh-CN" altLang="en-US" sz="3600" b="1" kern="1200" baseline="0">
                <a:solidFill>
                  <a:srgbClr val="800000"/>
                </a:solidFill>
                <a:latin typeface="华文新魏" pitchFamily="2" charset="-122"/>
                <a:ea typeface="华文新魏" pitchFamily="2" charset="-122"/>
              </a:rPr>
              <a:t>是</a:t>
            </a:r>
            <a:r>
              <a:rPr lang="zh-CN" altLang="en-US" sz="3600" kern="1200" baseline="0">
                <a:latin typeface="华文新魏" pitchFamily="2" charset="-122"/>
                <a:ea typeface="华文新魏" pitchFamily="2" charset="-122"/>
              </a:rPr>
              <a:t>又在六国下矣。 </a:t>
            </a:r>
          </a:p>
        </p:txBody>
      </p:sp>
      <p:sp>
        <p:nvSpPr>
          <p:cNvPr id="33796" name="内容占位符 33795"/>
          <p:cNvSpPr>
            <a:spLocks noGrp="1"/>
          </p:cNvSpPr>
          <p:nvPr>
            <p:ph sz="half" idx="1"/>
          </p:nvPr>
        </p:nvSpPr>
        <p:spPr>
          <a:xfrm>
            <a:off x="4799965" y="188595"/>
            <a:ext cx="7199630" cy="6490335"/>
          </a:xfrm>
        </p:spPr>
        <p:txBody>
          <a:bodyPr lIns="91440" tIns="45720" rIns="91440" bIns="45720">
            <a:noAutofit/>
          </a:bodyPr>
          <a:lstStyle/>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势</a:t>
            </a:r>
            <a:r>
              <a:rPr lang="en-US" altLang="zh-CN" sz="3200" b="1" kern="1200" baseline="0">
                <a:solidFill>
                  <a:srgbClr val="000099"/>
                </a:solidFill>
                <a:latin typeface="Times New Roman" panose="02020603050405020304" pitchFamily="18" charset="0"/>
                <a:ea typeface="楷体_GB2312" pitchFamily="49" charset="-122"/>
              </a:rPr>
              <a:t>1</a:t>
            </a:r>
            <a:r>
              <a:rPr lang="zh-CN" altLang="en-US" sz="3200" b="1" kern="1200" baseline="0">
                <a:solidFill>
                  <a:srgbClr val="000099"/>
                </a:solidFill>
                <a:latin typeface="Times New Roman" panose="02020603050405020304" pitchFamily="18" charset="0"/>
                <a:ea typeface="楷体_GB2312" pitchFamily="49" charset="-122"/>
              </a:rPr>
              <a:t>：势力。于：比</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可以：古今异义，可以凭借；</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而：顺承，就</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势</a:t>
            </a:r>
            <a:r>
              <a:rPr lang="en-US" altLang="zh-CN" sz="3200" b="1" kern="1200" baseline="0">
                <a:solidFill>
                  <a:srgbClr val="000099"/>
                </a:solidFill>
                <a:latin typeface="Times New Roman" panose="02020603050405020304" pitchFamily="18" charset="0"/>
                <a:ea typeface="楷体_GB2312" pitchFamily="49" charset="-122"/>
              </a:rPr>
              <a:t>2</a:t>
            </a:r>
            <a:r>
              <a:rPr lang="zh-CN" altLang="en-US" sz="3200" b="1" kern="1200" baseline="0">
                <a:solidFill>
                  <a:srgbClr val="000099"/>
                </a:solidFill>
                <a:latin typeface="Times New Roman" panose="02020603050405020304" pitchFamily="18" charset="0"/>
                <a:ea typeface="楷体_GB2312" pitchFamily="49" charset="-122"/>
              </a:rPr>
              <a:t>：形势</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苟：如果</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以：凭借</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天下之大：偌大的天下。之，定语后置的标志。</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下：动词，降低身份</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故事：古今异义，旧事。</a:t>
            </a:r>
          </a:p>
          <a:p>
            <a:pPr defTabSz="914400">
              <a:lnSpc>
                <a:spcPct val="100000"/>
              </a:lnSpc>
              <a:buClrTx/>
              <a:buSzTx/>
              <a:buFontTx/>
            </a:pPr>
            <a:r>
              <a:rPr lang="zh-CN" altLang="en-US" sz="3200" b="1" kern="1200" baseline="0">
                <a:solidFill>
                  <a:srgbClr val="000099"/>
                </a:solidFill>
                <a:latin typeface="Times New Roman" panose="02020603050405020304" pitchFamily="18" charset="0"/>
                <a:ea typeface="楷体_GB2312" pitchFamily="49" charset="-122"/>
              </a:rPr>
              <a:t>是：这。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6">
                                            <p:bg/>
                                          </p:spTgt>
                                        </p:tgtEl>
                                        <p:attrNameLst>
                                          <p:attrName>style.visibility</p:attrName>
                                        </p:attrNameLst>
                                      </p:cBhvr>
                                      <p:to>
                                        <p:strVal val="visible"/>
                                      </p:to>
                                    </p:set>
                                    <p:animEffect transition="in" filter="blinds(horizontal)">
                                      <p:cBhvr>
                                        <p:cTn id="7" dur="500"/>
                                        <p:tgtEl>
                                          <p:spTgt spid="33796">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6">
                                            <p:txEl>
                                              <p:pRg st="0" end="0"/>
                                            </p:txEl>
                                          </p:spTgt>
                                        </p:tgtEl>
                                        <p:attrNameLst>
                                          <p:attrName>style.visibility</p:attrName>
                                        </p:attrNameLst>
                                      </p:cBhvr>
                                      <p:to>
                                        <p:strVal val="visible"/>
                                      </p:to>
                                    </p:set>
                                    <p:animEffect transition="in" filter="blinds(horizontal)">
                                      <p:cBhvr>
                                        <p:cTn id="12" dur="500"/>
                                        <p:tgtEl>
                                          <p:spTgt spid="3379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796">
                                            <p:txEl>
                                              <p:pRg st="1" end="1"/>
                                            </p:txEl>
                                          </p:spTgt>
                                        </p:tgtEl>
                                        <p:attrNameLst>
                                          <p:attrName>style.visibility</p:attrName>
                                        </p:attrNameLst>
                                      </p:cBhvr>
                                      <p:to>
                                        <p:strVal val="visible"/>
                                      </p:to>
                                    </p:set>
                                    <p:animEffect transition="in" filter="blinds(horizontal)">
                                      <p:cBhvr>
                                        <p:cTn id="17" dur="500"/>
                                        <p:tgtEl>
                                          <p:spTgt spid="3379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796">
                                            <p:txEl>
                                              <p:pRg st="2" end="2"/>
                                            </p:txEl>
                                          </p:spTgt>
                                        </p:tgtEl>
                                        <p:attrNameLst>
                                          <p:attrName>style.visibility</p:attrName>
                                        </p:attrNameLst>
                                      </p:cBhvr>
                                      <p:to>
                                        <p:strVal val="visible"/>
                                      </p:to>
                                    </p:set>
                                    <p:animEffect transition="in" filter="blinds(horizontal)">
                                      <p:cBhvr>
                                        <p:cTn id="22" dur="500"/>
                                        <p:tgtEl>
                                          <p:spTgt spid="33796">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796">
                                            <p:txEl>
                                              <p:pRg st="3" end="3"/>
                                            </p:txEl>
                                          </p:spTgt>
                                        </p:tgtEl>
                                        <p:attrNameLst>
                                          <p:attrName>style.visibility</p:attrName>
                                        </p:attrNameLst>
                                      </p:cBhvr>
                                      <p:to>
                                        <p:strVal val="visible"/>
                                      </p:to>
                                    </p:set>
                                    <p:animEffect transition="in" filter="blinds(horizontal)">
                                      <p:cBhvr>
                                        <p:cTn id="27" dur="500"/>
                                        <p:tgtEl>
                                          <p:spTgt spid="33796">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3796">
                                            <p:txEl>
                                              <p:pRg st="4" end="4"/>
                                            </p:txEl>
                                          </p:spTgt>
                                        </p:tgtEl>
                                        <p:attrNameLst>
                                          <p:attrName>style.visibility</p:attrName>
                                        </p:attrNameLst>
                                      </p:cBhvr>
                                      <p:to>
                                        <p:strVal val="visible"/>
                                      </p:to>
                                    </p:set>
                                    <p:animEffect transition="in" filter="blinds(horizontal)">
                                      <p:cBhvr>
                                        <p:cTn id="32" dur="500"/>
                                        <p:tgtEl>
                                          <p:spTgt spid="33796">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3796">
                                            <p:txEl>
                                              <p:pRg st="5" end="5"/>
                                            </p:txEl>
                                          </p:spTgt>
                                        </p:tgtEl>
                                        <p:attrNameLst>
                                          <p:attrName>style.visibility</p:attrName>
                                        </p:attrNameLst>
                                      </p:cBhvr>
                                      <p:to>
                                        <p:strVal val="visible"/>
                                      </p:to>
                                    </p:set>
                                    <p:animEffect transition="in" filter="blinds(horizontal)">
                                      <p:cBhvr>
                                        <p:cTn id="37" dur="500"/>
                                        <p:tgtEl>
                                          <p:spTgt spid="33796">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3796">
                                            <p:txEl>
                                              <p:pRg st="6" end="6"/>
                                            </p:txEl>
                                          </p:spTgt>
                                        </p:tgtEl>
                                        <p:attrNameLst>
                                          <p:attrName>style.visibility</p:attrName>
                                        </p:attrNameLst>
                                      </p:cBhvr>
                                      <p:to>
                                        <p:strVal val="visible"/>
                                      </p:to>
                                    </p:set>
                                    <p:animEffect transition="in" filter="blinds(horizontal)">
                                      <p:cBhvr>
                                        <p:cTn id="42" dur="500"/>
                                        <p:tgtEl>
                                          <p:spTgt spid="33796">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3796">
                                            <p:txEl>
                                              <p:pRg st="7" end="7"/>
                                            </p:txEl>
                                          </p:spTgt>
                                        </p:tgtEl>
                                        <p:attrNameLst>
                                          <p:attrName>style.visibility</p:attrName>
                                        </p:attrNameLst>
                                      </p:cBhvr>
                                      <p:to>
                                        <p:strVal val="visible"/>
                                      </p:to>
                                    </p:set>
                                    <p:animEffect transition="in" filter="blinds(horizontal)">
                                      <p:cBhvr>
                                        <p:cTn id="47" dur="500"/>
                                        <p:tgtEl>
                                          <p:spTgt spid="33796">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3796">
                                            <p:txEl>
                                              <p:pRg st="8" end="8"/>
                                            </p:txEl>
                                          </p:spTgt>
                                        </p:tgtEl>
                                        <p:attrNameLst>
                                          <p:attrName>style.visibility</p:attrName>
                                        </p:attrNameLst>
                                      </p:cBhvr>
                                      <p:to>
                                        <p:strVal val="visible"/>
                                      </p:to>
                                    </p:set>
                                    <p:animEffect transition="in" filter="blinds(horizontal)">
                                      <p:cBhvr>
                                        <p:cTn id="52" dur="500"/>
                                        <p:tgtEl>
                                          <p:spTgt spid="33796">
                                            <p:txEl>
                                              <p:pRg st="8" end="8"/>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3796">
                                            <p:txEl>
                                              <p:pRg st="9" end="9"/>
                                            </p:txEl>
                                          </p:spTgt>
                                        </p:tgtEl>
                                        <p:attrNameLst>
                                          <p:attrName>style.visibility</p:attrName>
                                        </p:attrNameLst>
                                      </p:cBhvr>
                                      <p:to>
                                        <p:strVal val="visible"/>
                                      </p:to>
                                    </p:set>
                                    <p:animEffect transition="in" filter="blinds(horizontal)">
                                      <p:cBhvr>
                                        <p:cTn id="57" dur="500"/>
                                        <p:tgtEl>
                                          <p:spTgt spid="3379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03" name="文本占位符 153602"/>
          <p:cNvSpPr>
            <a:spLocks noGrp="1"/>
          </p:cNvSpPr>
          <p:nvPr>
            <p:ph idx="1"/>
          </p:nvPr>
        </p:nvSpPr>
        <p:spPr/>
        <p:txBody>
          <a:bodyPr/>
          <a:lstStyle/>
          <a:p>
            <a:endParaRPr/>
          </a:p>
        </p:txBody>
      </p:sp>
      <p:sp>
        <p:nvSpPr>
          <p:cNvPr id="153602" name="标题 153601"/>
          <p:cNvSpPr>
            <a:spLocks noGrp="1"/>
          </p:cNvSpPr>
          <p:nvPr>
            <p:ph type="title"/>
          </p:nvPr>
        </p:nvSpPr>
        <p:spPr/>
        <p:txBody>
          <a:bodyPr anchor="ctr"/>
          <a:lstStyle/>
          <a:p>
            <a:endParaRPr/>
          </a:p>
        </p:txBody>
      </p:sp>
      <p:pic>
        <p:nvPicPr>
          <p:cNvPr id="153604" name="图片 153603" descr="20043713718376"/>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53605" name="文本框 153604"/>
          <p:cNvSpPr txBox="1"/>
          <p:nvPr/>
        </p:nvSpPr>
        <p:spPr>
          <a:xfrm>
            <a:off x="608330" y="333375"/>
            <a:ext cx="5334000" cy="1568450"/>
          </a:xfrm>
          <a:prstGeom prst="rect">
            <a:avLst/>
          </a:prstGeom>
          <a:noFill/>
          <a:ln w="9525">
            <a:noFill/>
          </a:ln>
        </p:spPr>
        <p:txBody>
          <a:bodyPr>
            <a:spAutoFit/>
          </a:bodyPr>
          <a:lstStyle/>
          <a:p>
            <a:pPr>
              <a:spcBef>
                <a:spcPct val="50000"/>
              </a:spcBef>
            </a:pPr>
            <a:r>
              <a:rPr lang="zh-CN" altLang="en-US" sz="4800">
                <a:solidFill>
                  <a:srgbClr val="FF0000"/>
                </a:solidFill>
                <a:latin typeface="Arial" panose="020b0604020202020204" pitchFamily="34" charset="0"/>
                <a:ea typeface="华文行楷" charset="-122"/>
              </a:rPr>
              <a:t>北宋所处的时代和战国有何相似之处</a:t>
            </a:r>
          </a:p>
        </p:txBody>
      </p:sp>
      <p:sp>
        <p:nvSpPr>
          <p:cNvPr id="153606" name="文本框 153605"/>
          <p:cNvSpPr txBox="1"/>
          <p:nvPr/>
        </p:nvSpPr>
        <p:spPr>
          <a:xfrm>
            <a:off x="7896225" y="333375"/>
            <a:ext cx="1839913" cy="1753235"/>
          </a:xfrm>
          <a:prstGeom prst="rect">
            <a:avLst/>
          </a:prstGeom>
          <a:noFill/>
          <a:ln w="9525">
            <a:noFill/>
          </a:ln>
        </p:spPr>
        <p:txBody>
          <a:bodyPr>
            <a:spAutoFit/>
          </a:bodyPr>
          <a:lstStyle/>
          <a:p>
            <a:pPr>
              <a:spcBef>
                <a:spcPct val="50000"/>
              </a:spcBef>
            </a:pPr>
            <a:r>
              <a:rPr lang="zh-CN" altLang="en-US" sz="5400" b="1">
                <a:solidFill>
                  <a:srgbClr val="0000FF"/>
                </a:solidFill>
                <a:latin typeface="Arial" panose="020b0604020202020204" pitchFamily="34" charset="0"/>
                <a:ea typeface="华文行楷" charset="-122"/>
              </a:rPr>
              <a:t>地缘战略</a:t>
            </a:r>
          </a:p>
        </p:txBody>
      </p:sp>
    </p:spTree>
    <p:custDataLst>
      <p:tags r:id="rId3"/>
    </p:custDataLst>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grpId="0" nodeType="withEffect">
                                  <p:stCondLst>
                                    <p:cond delay="0"/>
                                  </p:stCondLst>
                                  <p:childTnLst>
                                    <p:set>
                                      <p:cBhvr>
                                        <p:cTn id="6" dur="indefinite" fill="hold">
                                          <p:stCondLst>
                                            <p:cond delay="0"/>
                                          </p:stCondLst>
                                        </p:cTn>
                                        <p:tgtEl>
                                          <p:spTgt spid="153602"/>
                                        </p:tgtEl>
                                        <p:attrNameLst>
                                          <p:attrName>style.visibility</p:attrName>
                                        </p:attrNameLst>
                                      </p:cBhvr>
                                      <p:to>
                                        <p:strVal val="visible"/>
                                      </p:to>
                                    </p:set>
                                    <p:animEffect transition="in" filter="fade">
                                      <p:cBhvr>
                                        <p:cTn id="7" dur="767" decel="100000"/>
                                        <p:tgtEl>
                                          <p:spTgt spid="153602"/>
                                        </p:tgtEl>
                                      </p:cBhvr>
                                    </p:animEffect>
                                    <p:animScale>
                                      <p:cBhvr>
                                        <p:cTn id="8" dur="767" decel="100000"/>
                                        <p:tgtEl>
                                          <p:spTgt spid="153602"/>
                                        </p:tgtEl>
                                      </p:cBhvr>
                                      <p:from x="10000" y="10000"/>
                                      <p:to x="200000" y="450000"/>
                                    </p:animScale>
                                    <p:animScale>
                                      <p:cBhvr>
                                        <p:cTn id="9" dur="1228" accel="100000" fill="hold">
                                          <p:stCondLst>
                                            <p:cond delay="767"/>
                                          </p:stCondLst>
                                        </p:cTn>
                                        <p:tgtEl>
                                          <p:spTgt spid="153602"/>
                                        </p:tgtEl>
                                      </p:cBhvr>
                                      <p:from x="200000" y="450000"/>
                                      <p:to x="100000" y="100000"/>
                                    </p:animScale>
                                    <p:set>
                                      <p:cBhvr>
                                        <p:cTn id="10" dur="767" fill="hold"/>
                                        <p:tgtEl>
                                          <p:spTgt spid="153602"/>
                                        </p:tgtEl>
                                        <p:attrNameLst>
                                          <p:attrName>ppt_x</p:attrName>
                                        </p:attrNameLst>
                                      </p:cBhvr>
                                      <p:to>
                                        <p:strVal val="(0.5)"/>
                                      </p:to>
                                    </p:set>
                                    <p:anim from="(0.5)" to="(#ppt_x)" calcmode="lin" valueType="num">
                                      <p:cBhvr>
                                        <p:cTn id="11" dur="1228" accel="100000" fill="hold">
                                          <p:stCondLst>
                                            <p:cond delay="767"/>
                                          </p:stCondLst>
                                        </p:cTn>
                                        <p:tgtEl>
                                          <p:spTgt spid="153602"/>
                                        </p:tgtEl>
                                        <p:attrNameLst>
                                          <p:attrName>ppt_x</p:attrName>
                                        </p:attrNameLst>
                                      </p:cBhvr>
                                    </p:anim>
                                    <p:set>
                                      <p:cBhvr>
                                        <p:cTn id="12" dur="767" fill="hold"/>
                                        <p:tgtEl>
                                          <p:spTgt spid="153602"/>
                                        </p:tgtEl>
                                        <p:attrNameLst>
                                          <p:attrName>ppt_y</p:attrName>
                                        </p:attrNameLst>
                                      </p:cBhvr>
                                      <p:to>
                                        <p:strVal val="(#ppt_y+0.4)"/>
                                      </p:to>
                                    </p:set>
                                    <p:anim from="(#ppt_y+0.4)" to="(#ppt_y)" calcmode="lin" valueType="num">
                                      <p:cBhvr>
                                        <p:cTn id="13" dur="1228" accel="100000" fill="hold">
                                          <p:stCondLst>
                                            <p:cond delay="767"/>
                                          </p:stCondLst>
                                        </p:cTn>
                                        <p:tgtEl>
                                          <p:spTgt spid="153602"/>
                                        </p:tgtEl>
                                        <p:attrNameLst>
                                          <p:attrName>ppt_y</p:attrName>
                                        </p:attrNameLst>
                                      </p:cBhvr>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3" presetClass="entr" presetSubtype="0" fill="hold" grpId="0" nodeType="clickEffect">
                                  <p:stCondLst>
                                    <p:cond delay="0"/>
                                  </p:stCondLst>
                                  <p:childTnLst>
                                    <p:set>
                                      <p:cBhvr>
                                        <p:cTn id="17" dur="indefinite" fill="hold">
                                          <p:stCondLst>
                                            <p:cond delay="0"/>
                                          </p:stCondLst>
                                        </p:cTn>
                                        <p:tgtEl>
                                          <p:spTgt spid="153603">
                                            <p:txEl>
                                              <p:pRg st="0" end="0"/>
                                            </p:txEl>
                                          </p:spTgt>
                                        </p:tgtEl>
                                        <p:attrNameLst>
                                          <p:attrName>style.visibility</p:attrName>
                                        </p:attrNameLst>
                                      </p:cBhvr>
                                      <p:to>
                                        <p:strVal val="visible"/>
                                      </p:to>
                                    </p:set>
                                    <p:anim calcmode="lin" valueType="num">
                                      <p:cBhvr>
                                        <p:cTn id="18" dur="500" fill="hold"/>
                                        <p:tgtEl>
                                          <p:spTgt spid="15360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15360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153603">
                                            <p:txEl>
                                              <p:pRg st="0" end="0"/>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3605"/>
                                        </p:tgtEl>
                                        <p:attrNameLst>
                                          <p:attrName>style.visibility</p:attrName>
                                        </p:attrNameLst>
                                      </p:cBhvr>
                                      <p:to>
                                        <p:strVal val="visible"/>
                                      </p:to>
                                    </p:set>
                                    <p:animEffect transition="in" filter="blinds(horizontal)">
                                      <p:cBhvr>
                                        <p:cTn id="25" dur="500"/>
                                        <p:tgtEl>
                                          <p:spTgt spid="153605"/>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3606"/>
                                        </p:tgtEl>
                                        <p:attrNameLst>
                                          <p:attrName>style.visibility</p:attrName>
                                        </p:attrNameLst>
                                      </p:cBhvr>
                                      <p:to>
                                        <p:strVal val="visible"/>
                                      </p:to>
                                    </p:set>
                                    <p:anim calcmode="lin" valueType="num">
                                      <p:cBhvr additive="base">
                                        <p:cTn id="30" dur="500" fill="hold"/>
                                        <p:tgtEl>
                                          <p:spTgt spid="153606"/>
                                        </p:tgtEl>
                                        <p:attrNameLst>
                                          <p:attrName>ppt_x</p:attrName>
                                        </p:attrNameLst>
                                      </p:cBhvr>
                                      <p:tavLst>
                                        <p:tav tm="0">
                                          <p:val>
                                            <p:strVal val="#ppt_x"/>
                                          </p:val>
                                        </p:tav>
                                        <p:tav tm="100000">
                                          <p:val>
                                            <p:strVal val="#ppt_x"/>
                                          </p:val>
                                        </p:tav>
                                      </p:tavLst>
                                    </p:anim>
                                    <p:anim calcmode="lin" valueType="num">
                                      <p:cBhvr additive="base">
                                        <p:cTn id="31" dur="500" fill="hold"/>
                                        <p:tgtEl>
                                          <p:spTgt spid="153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build="p"/>
      <p:bldP spid="153602" grpId="0"/>
      <p:bldP spid="153605" grpId="0"/>
      <p:bldP spid="15360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5" name="内容占位符 2"/>
          <p:cNvSpPr>
            <a:spLocks noGrp="1"/>
          </p:cNvSpPr>
          <p:nvPr>
            <p:ph idx="1"/>
          </p:nvPr>
        </p:nvSpPr>
        <p:spPr>
          <a:xfrm>
            <a:off x="407670" y="1340485"/>
            <a:ext cx="11510010" cy="4864100"/>
          </a:xfrm>
        </p:spPr>
        <p:txBody>
          <a:bodyPr lIns="90170" tIns="46990" rIns="90170" bIns="46990" rtlCol="0" anchor="t" anchorCtr="0">
            <a:normAutofit/>
          </a:bodyPr>
          <a:lstStyle/>
          <a:p>
            <a:pPr marL="0" marR="0" indent="0" algn="ctr"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3200" b="1" i="0" u="none" strike="noStrike" kern="1200" cap="none" spc="150" normalizeH="0" baseline="0" noProof="1">
                <a:solidFill>
                  <a:srgbClr val="FF0066"/>
                </a:solidFill>
                <a:uFillTx/>
                <a:latin typeface="华文中宋" charset="-122"/>
                <a:ea typeface="华文中宋" charset="-122"/>
                <a:cs typeface="+mn-cs"/>
                <a:sym typeface="微软雅黑" panose="020b0503020204020204" charset="-122"/>
              </a:rPr>
              <a:t>北宋对外政策和六国相似之处</a:t>
            </a:r>
          </a:p>
          <a:p>
            <a:pPr marL="0" marR="0" indent="0" algn="l" defTabSz="914400" rtl="0" eaLnBrk="1" fontAlgn="auto" latinLnBrk="0" hangingPunct="1">
              <a:lnSpc>
                <a:spcPct val="12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0066"/>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北宋建国后</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，鉴于唐末藩镇割据和五代军人乱政，实行中央专制集权制度，</a:t>
            </a:r>
            <a:r>
              <a:rPr kumimoji="0" lang="zh-CN" altLang="en-US" sz="28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将军权力完全收归中央，造成了军事上的衰势</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。北宋建国往后一百年间，</a:t>
            </a:r>
            <a:r>
              <a:rPr kumimoji="0" lang="zh-CN" altLang="en-US" sz="28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与契丹、西夏作战</a:t>
            </a:r>
            <a:r>
              <a:rPr kumimoji="0" lang="en-US" altLang="zh-CN" sz="28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60</a:t>
            </a:r>
            <a:r>
              <a:rPr kumimoji="0" lang="zh-CN" altLang="en-US" sz="28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余次，败多胜少，</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到苏洵所处的时代，北宋每年要向契丹纳银</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20</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万两，绢</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30</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万匹；向西夏纳银</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10</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万两，绢</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10</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万匹，茶</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3</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万斤。这样“陪邻”的结果，助长了契丹、西夏的气焰，加重了人民负担，极大地损伤了国力，带来了无穷的祸患。苏洵正是针对这样的现实撰写</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六国论</a:t>
            </a:r>
            <a:r>
              <a:rPr kumimoji="0" lang="en-US" altLang="zh-CN"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的。</a:t>
            </a:r>
          </a:p>
        </p:txBody>
      </p:sp>
      <p:sp>
        <p:nvSpPr>
          <p:cNvPr id="2" name="文本框 1"/>
          <p:cNvSpPr txBox="1"/>
          <p:nvPr/>
        </p:nvSpPr>
        <p:spPr>
          <a:xfrm>
            <a:off x="4871720" y="332740"/>
            <a:ext cx="2454910" cy="768350"/>
          </a:xfrm>
          <a:prstGeom prst="rect">
            <a:avLst/>
          </a:prstGeom>
          <a:noFill/>
        </p:spPr>
        <p:txBody>
          <a:bodyPr wrap="square" rtlCol="0">
            <a:spAutoFit/>
          </a:bodyPr>
          <a:lstStyle/>
          <a:p>
            <a:r>
              <a:rPr lang="zh-CN" altLang="en-US" sz="4400" b="1"/>
              <a:t>写作背景</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标题 32769"/>
          <p:cNvSpPr>
            <a:spLocks noGrp="1"/>
          </p:cNvSpPr>
          <p:nvPr>
            <p:ph type="title"/>
          </p:nvPr>
        </p:nvSpPr>
        <p:spPr>
          <a:xfrm>
            <a:off x="623570" y="548640"/>
            <a:ext cx="10848340" cy="855345"/>
          </a:xfrm>
        </p:spPr>
        <p:txBody>
          <a:bodyPr lIns="91440" tIns="45720" rIns="91440" bIns="45720" anchor="ctr" anchorCtr="0"/>
          <a:lstStyle/>
          <a:p>
            <a:pPr algn="ctr"/>
            <a:r>
              <a:rPr lang="zh-CN" altLang="en-US" sz="4400" b="1">
                <a:solidFill>
                  <a:srgbClr val="800000"/>
                </a:solidFill>
                <a:ea typeface="华文新魏" pitchFamily="2" charset="-122"/>
              </a:rPr>
              <a:t>写作目的</a:t>
            </a:r>
          </a:p>
        </p:txBody>
      </p:sp>
      <p:sp>
        <p:nvSpPr>
          <p:cNvPr id="32771" name="内容占位符 32770"/>
          <p:cNvSpPr>
            <a:spLocks noGrp="1"/>
          </p:cNvSpPr>
          <p:nvPr>
            <p:ph idx="1"/>
          </p:nvPr>
        </p:nvSpPr>
        <p:spPr>
          <a:xfrm>
            <a:off x="685800" y="1981200"/>
            <a:ext cx="10835640" cy="3232785"/>
          </a:xfrm>
          <a:solidFill>
            <a:srgbClr val="FFFF66"/>
          </a:solidFill>
        </p:spPr>
        <p:txBody>
          <a:bodyPr lIns="91440" tIns="45720" rIns="91440" bIns="45720"/>
          <a:lstStyle/>
          <a:p>
            <a:r>
              <a:rPr lang="zh-CN" altLang="en-US" sz="3600">
                <a:latin typeface="华文行楷" charset="-122"/>
                <a:ea typeface="华文行楷" charset="-122"/>
              </a:rPr>
              <a:t>苏洵分析六国破灭的原因，是对宋王朝怯敌退让敲警钟，对妥协政策进行讽刺。讽谏宋王朝要以六国为鉴，不为辽和西夏“积威之所劫”，要奋起抵御外侮以维护其统治。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bg/>
                                          </p:spTgt>
                                        </p:tgtEl>
                                        <p:attrNameLst>
                                          <p:attrName>style.visibility</p:attrName>
                                        </p:attrNameLst>
                                      </p:cBhvr>
                                      <p:to>
                                        <p:strVal val="visible"/>
                                      </p:to>
                                    </p:set>
                                    <p:anim calcmode="lin" valueType="num">
                                      <p:cBhvr additive="base">
                                        <p:cTn id="7" dur="500" fill="hold"/>
                                        <p:tgtEl>
                                          <p:spTgt spid="3277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 calcmode="lin" valueType="num">
                                      <p:cBhvr additive="base">
                                        <p:cTn id="13"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 Box 2"/>
          <p:cNvSpPr txBox="1"/>
          <p:nvPr/>
        </p:nvSpPr>
        <p:spPr>
          <a:xfrm>
            <a:off x="1710373" y="2205038"/>
            <a:ext cx="551815" cy="3095625"/>
          </a:xfrm>
          <a:prstGeom prst="rect">
            <a:avLst/>
          </a:prstGeom>
          <a:solidFill>
            <a:srgbClr val="FFFF99"/>
          </a:solidFill>
          <a:ln w="9525" cap="flat" cmpd="sng">
            <a:solidFill>
              <a:srgbClr val="990000"/>
            </a:solidFill>
            <a:prstDash val="solid"/>
            <a:miter/>
            <a:headEnd type="none" w="med" len="med"/>
            <a:tailEnd type="none" w="med" len="med"/>
          </a:ln>
        </p:spPr>
        <p:txBody>
          <a:bodyPr vert="eaVert">
            <a:spAutoFit/>
          </a:bodyPr>
          <a:lstStyle/>
          <a:p>
            <a:r>
              <a:rPr lang="zh-CN" altLang="en-US" sz="2400" b="1">
                <a:solidFill>
                  <a:srgbClr val="000099"/>
                </a:solidFill>
                <a:latin typeface="隶书" pitchFamily="49" charset="-122"/>
                <a:ea typeface="隶书" pitchFamily="49" charset="-122"/>
              </a:rPr>
              <a:t>六国破灭 弊在赂秦</a:t>
            </a:r>
          </a:p>
        </p:txBody>
      </p:sp>
      <p:sp>
        <p:nvSpPr>
          <p:cNvPr id="37891" name="AutoShape 3"/>
          <p:cNvSpPr/>
          <p:nvPr/>
        </p:nvSpPr>
        <p:spPr>
          <a:xfrm>
            <a:off x="2362200" y="3352800"/>
            <a:ext cx="304800" cy="152400"/>
          </a:xfrm>
          <a:custGeom>
            <a:gdLst>
              <a:gd name="txL" fmla="*/ 3375 w 21600"/>
              <a:gd name="txT" fmla="*/ 5400 h 21600"/>
              <a:gd name="txR" fmla="*/ 18900 w 21600"/>
              <a:gd name="txB" fmla="*/ 16200 h 21600"/>
            </a:gdLst>
            <a:cxnLst>
              <a:cxn ang="17694720">
                <a:pos x="2147483647" y="0"/>
              </a:cxn>
              <a:cxn ang="11796480">
                <a:pos x="0" y="2147483647"/>
              </a:cxn>
              <a:cxn ang="589824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alpha val="100000"/>
            </a:schemeClr>
          </a:solidFill>
          <a:ln w="9525"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7892" name="AutoShape 4"/>
          <p:cNvSpPr/>
          <p:nvPr/>
        </p:nvSpPr>
        <p:spPr>
          <a:xfrm>
            <a:off x="2743200" y="1066800"/>
            <a:ext cx="228600" cy="4876800"/>
          </a:xfrm>
          <a:prstGeom prst="leftBrace">
            <a:avLst>
              <a:gd name="adj1" fmla="val 177777"/>
              <a:gd name="adj2" fmla="val 50000"/>
            </a:avLst>
          </a:prstGeom>
          <a:noFill/>
          <a:ln w="28575" cap="flat" cmpd="sng">
            <a:solidFill>
              <a:srgbClr val="0080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893" name="Text Box 5"/>
          <p:cNvSpPr txBox="1"/>
          <p:nvPr/>
        </p:nvSpPr>
        <p:spPr>
          <a:xfrm>
            <a:off x="3007678" y="549275"/>
            <a:ext cx="613410" cy="1788160"/>
          </a:xfrm>
          <a:prstGeom prst="rect">
            <a:avLst/>
          </a:prstGeom>
          <a:solidFill>
            <a:srgbClr val="FFFF99"/>
          </a:solidFill>
          <a:ln w="9525" cap="flat" cmpd="sng">
            <a:solidFill>
              <a:srgbClr val="990000"/>
            </a:solidFill>
            <a:prstDash val="solid"/>
            <a:miter/>
            <a:headEnd type="none" w="med" len="med"/>
            <a:tailEnd type="none" w="med" len="med"/>
          </a:ln>
        </p:spPr>
        <p:txBody>
          <a:bodyPr vert="eaVert" wrap="none">
            <a:spAutoFit/>
          </a:bodyPr>
          <a:lstStyle/>
          <a:p>
            <a:r>
              <a:rPr lang="zh-CN" altLang="en-US" sz="2800" b="1">
                <a:solidFill>
                  <a:srgbClr val="990000"/>
                </a:solidFill>
                <a:latin typeface="Times New Roman" panose="02020603050405020304" pitchFamily="18" charset="0"/>
                <a:ea typeface="黑体" panose="02010609060101010101" charset="-122"/>
              </a:rPr>
              <a:t>赂 秦 力 亏</a:t>
            </a:r>
          </a:p>
        </p:txBody>
      </p:sp>
      <p:sp>
        <p:nvSpPr>
          <p:cNvPr id="37894" name="Text Box 6"/>
          <p:cNvSpPr txBox="1"/>
          <p:nvPr/>
        </p:nvSpPr>
        <p:spPr>
          <a:xfrm>
            <a:off x="3055303" y="4038600"/>
            <a:ext cx="613410" cy="2593975"/>
          </a:xfrm>
          <a:prstGeom prst="rect">
            <a:avLst/>
          </a:prstGeom>
          <a:solidFill>
            <a:srgbClr val="FFFF99"/>
          </a:solidFill>
          <a:ln w="9525" cap="flat" cmpd="sng">
            <a:solidFill>
              <a:srgbClr val="990000"/>
            </a:solidFill>
            <a:prstDash val="solid"/>
            <a:miter/>
            <a:headEnd type="none" w="med" len="med"/>
            <a:tailEnd type="none" w="med" len="med"/>
          </a:ln>
        </p:spPr>
        <p:txBody>
          <a:bodyPr vert="eaVert" wrap="none">
            <a:spAutoFit/>
          </a:bodyPr>
          <a:lstStyle/>
          <a:p>
            <a:r>
              <a:rPr lang="zh-CN" altLang="en-US" sz="2800" b="1">
                <a:solidFill>
                  <a:srgbClr val="990000"/>
                </a:solidFill>
                <a:latin typeface="Times New Roman" panose="02020603050405020304" pitchFamily="18" charset="0"/>
                <a:ea typeface="黑体" panose="02010609060101010101" charset="-122"/>
              </a:rPr>
              <a:t>不赂者以赂者丧</a:t>
            </a:r>
            <a:endParaRPr lang="zh-CN" altLang="en-US" sz="2400">
              <a:latin typeface="Times New Roman" panose="02020603050405020304" pitchFamily="18" charset="0"/>
            </a:endParaRPr>
          </a:p>
        </p:txBody>
      </p:sp>
      <p:sp>
        <p:nvSpPr>
          <p:cNvPr id="37895" name="AutoShape 7"/>
          <p:cNvSpPr/>
          <p:nvPr/>
        </p:nvSpPr>
        <p:spPr>
          <a:xfrm>
            <a:off x="5087938" y="836613"/>
            <a:ext cx="76200" cy="1371600"/>
          </a:xfrm>
          <a:prstGeom prst="leftBrace">
            <a:avLst>
              <a:gd name="adj1" fmla="val 150000"/>
              <a:gd name="adj2" fmla="val 50000"/>
            </a:avLst>
          </a:prstGeom>
          <a:noFill/>
          <a:ln w="25400" cap="flat" cmpd="sng">
            <a:solidFill>
              <a:srgbClr val="00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896" name="AutoShape 8"/>
          <p:cNvSpPr/>
          <p:nvPr/>
        </p:nvSpPr>
        <p:spPr>
          <a:xfrm>
            <a:off x="3810000" y="1219200"/>
            <a:ext cx="990600" cy="193675"/>
          </a:xfrm>
          <a:prstGeom prst="notchedRightArrow">
            <a:avLst>
              <a:gd name="adj1" fmla="val 50000"/>
              <a:gd name="adj2" fmla="val 127868"/>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7897" name="AutoShape 9"/>
          <p:cNvSpPr/>
          <p:nvPr/>
        </p:nvSpPr>
        <p:spPr>
          <a:xfrm>
            <a:off x="3733800" y="5105400"/>
            <a:ext cx="849313" cy="268288"/>
          </a:xfrm>
          <a:prstGeom prst="notchedRightArrow">
            <a:avLst>
              <a:gd name="adj1" fmla="val 50000"/>
              <a:gd name="adj2" fmla="val 79141"/>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7898" name="AutoShape 10"/>
          <p:cNvSpPr/>
          <p:nvPr/>
        </p:nvSpPr>
        <p:spPr>
          <a:xfrm>
            <a:off x="4872038" y="4149725"/>
            <a:ext cx="152400" cy="2057400"/>
          </a:xfrm>
          <a:prstGeom prst="leftBrace">
            <a:avLst>
              <a:gd name="adj1" fmla="val 112500"/>
              <a:gd name="adj2" fmla="val 50000"/>
            </a:avLst>
          </a:prstGeom>
          <a:noFill/>
          <a:ln w="25400" cap="flat" cmpd="sng">
            <a:solidFill>
              <a:srgbClr val="00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899" name="AutoShape 11"/>
          <p:cNvSpPr/>
          <p:nvPr/>
        </p:nvSpPr>
        <p:spPr>
          <a:xfrm>
            <a:off x="7824153" y="1219200"/>
            <a:ext cx="317500" cy="3960813"/>
          </a:xfrm>
          <a:prstGeom prst="rightBrace">
            <a:avLst>
              <a:gd name="adj1" fmla="val 103958"/>
              <a:gd name="adj2" fmla="val 33009"/>
            </a:avLst>
          </a:prstGeom>
          <a:noFill/>
          <a:ln w="31750" cap="flat" cmpd="sng">
            <a:solidFill>
              <a:srgbClr val="0080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900" name="Text Box 12"/>
          <p:cNvSpPr txBox="1"/>
          <p:nvPr/>
        </p:nvSpPr>
        <p:spPr>
          <a:xfrm>
            <a:off x="5231448" y="549275"/>
            <a:ext cx="125539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数量上</a:t>
            </a:r>
          </a:p>
        </p:txBody>
      </p:sp>
      <p:sp>
        <p:nvSpPr>
          <p:cNvPr id="37901" name="Text Box 13"/>
          <p:cNvSpPr txBox="1"/>
          <p:nvPr/>
        </p:nvSpPr>
        <p:spPr>
          <a:xfrm>
            <a:off x="5232400" y="1268413"/>
            <a:ext cx="125539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程度上</a:t>
            </a:r>
            <a:endParaRPr lang="zh-CN" altLang="en-US" sz="2400">
              <a:latin typeface="Times New Roman" panose="02020603050405020304" pitchFamily="18" charset="0"/>
            </a:endParaRPr>
          </a:p>
        </p:txBody>
      </p:sp>
      <p:sp>
        <p:nvSpPr>
          <p:cNvPr id="37902" name="Text Box 14"/>
          <p:cNvSpPr txBox="1"/>
          <p:nvPr/>
        </p:nvSpPr>
        <p:spPr>
          <a:xfrm>
            <a:off x="5232400" y="1916113"/>
            <a:ext cx="125539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道理上</a:t>
            </a:r>
            <a:endParaRPr lang="zh-CN" altLang="en-US" sz="2800" b="1">
              <a:solidFill>
                <a:srgbClr val="990000"/>
              </a:solidFill>
              <a:latin typeface="Times New Roman" panose="02020603050405020304" pitchFamily="18" charset="0"/>
              <a:ea typeface="楷体_GB2312" pitchFamily="49" charset="-122"/>
            </a:endParaRPr>
          </a:p>
        </p:txBody>
      </p:sp>
      <p:sp>
        <p:nvSpPr>
          <p:cNvPr id="37903" name="Text Box 15"/>
          <p:cNvSpPr txBox="1"/>
          <p:nvPr/>
        </p:nvSpPr>
        <p:spPr>
          <a:xfrm>
            <a:off x="5059363" y="3918585"/>
            <a:ext cx="197040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齐亡之事实</a:t>
            </a:r>
            <a:endParaRPr lang="zh-CN" altLang="en-US" sz="2400">
              <a:latin typeface="Times New Roman" panose="02020603050405020304" pitchFamily="18" charset="0"/>
            </a:endParaRPr>
          </a:p>
        </p:txBody>
      </p:sp>
      <p:sp>
        <p:nvSpPr>
          <p:cNvPr id="37904" name="Text Box 16"/>
          <p:cNvSpPr txBox="1"/>
          <p:nvPr/>
        </p:nvSpPr>
        <p:spPr>
          <a:xfrm>
            <a:off x="5016500" y="4868863"/>
            <a:ext cx="197040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燕亡之教训</a:t>
            </a:r>
            <a:endParaRPr lang="zh-CN" altLang="en-US" sz="2400">
              <a:latin typeface="Times New Roman" panose="02020603050405020304" pitchFamily="18" charset="0"/>
            </a:endParaRPr>
          </a:p>
        </p:txBody>
      </p:sp>
      <p:sp>
        <p:nvSpPr>
          <p:cNvPr id="37905" name="Text Box 17"/>
          <p:cNvSpPr txBox="1"/>
          <p:nvPr/>
        </p:nvSpPr>
        <p:spPr>
          <a:xfrm>
            <a:off x="5087938" y="5876925"/>
            <a:ext cx="1970405" cy="521970"/>
          </a:xfrm>
          <a:prstGeom prst="rect">
            <a:avLst/>
          </a:prstGeom>
          <a:solidFill>
            <a:srgbClr val="CCFFFF"/>
          </a:solidFill>
          <a:ln w="9525" cap="flat" cmpd="sng">
            <a:solidFill>
              <a:srgbClr val="990000"/>
            </a:solidFill>
            <a:prstDash val="solid"/>
            <a:miter/>
            <a:headEnd type="none" w="med" len="med"/>
            <a:tailEnd type="none" w="med" len="med"/>
          </a:ln>
        </p:spPr>
        <p:txBody>
          <a:bodyPr wrap="none">
            <a:spAutoFit/>
          </a:bodyPr>
          <a:lstStyle/>
          <a:p>
            <a:r>
              <a:rPr lang="zh-CN" altLang="en-US" sz="2800" b="1">
                <a:solidFill>
                  <a:srgbClr val="D60093"/>
                </a:solidFill>
                <a:latin typeface="Times New Roman" panose="02020603050405020304" pitchFamily="18" charset="0"/>
                <a:ea typeface="楷体_GB2312" pitchFamily="49" charset="-122"/>
              </a:rPr>
              <a:t>赵亡之悲剧</a:t>
            </a:r>
            <a:endParaRPr lang="zh-CN" altLang="en-US" sz="2400">
              <a:latin typeface="Times New Roman" panose="02020603050405020304" pitchFamily="18" charset="0"/>
            </a:endParaRPr>
          </a:p>
        </p:txBody>
      </p:sp>
      <p:sp>
        <p:nvSpPr>
          <p:cNvPr id="37906" name="Text Box 18"/>
          <p:cNvSpPr txBox="1"/>
          <p:nvPr/>
        </p:nvSpPr>
        <p:spPr>
          <a:xfrm>
            <a:off x="2283460" y="2590800"/>
            <a:ext cx="551815" cy="1615440"/>
          </a:xfrm>
          <a:prstGeom prst="rect">
            <a:avLst/>
          </a:prstGeom>
          <a:noFill/>
          <a:ln w="9525">
            <a:noFill/>
          </a:ln>
        </p:spPr>
        <p:txBody>
          <a:bodyPr vert="eaVert" wrap="none">
            <a:spAutoFit/>
          </a:bodyPr>
          <a:lstStyle/>
          <a:p>
            <a:r>
              <a:rPr lang="zh-CN" altLang="en-US" sz="2400" b="1">
                <a:solidFill>
                  <a:srgbClr val="000099"/>
                </a:solidFill>
                <a:latin typeface="Times New Roman" panose="02020603050405020304" pitchFamily="18" charset="0"/>
              </a:rPr>
              <a:t>（总    分）</a:t>
            </a:r>
            <a:endParaRPr lang="zh-CN" altLang="en-US" sz="2400">
              <a:latin typeface="Times New Roman" panose="02020603050405020304" pitchFamily="18" charset="0"/>
            </a:endParaRPr>
          </a:p>
        </p:txBody>
      </p:sp>
      <p:sp>
        <p:nvSpPr>
          <p:cNvPr id="37907" name="Text Box 19"/>
          <p:cNvSpPr txBox="1"/>
          <p:nvPr/>
        </p:nvSpPr>
        <p:spPr>
          <a:xfrm>
            <a:off x="972185" y="2438400"/>
            <a:ext cx="551815" cy="1615440"/>
          </a:xfrm>
          <a:prstGeom prst="rect">
            <a:avLst/>
          </a:prstGeom>
          <a:noFill/>
          <a:ln w="9525">
            <a:noFill/>
          </a:ln>
        </p:spPr>
        <p:txBody>
          <a:bodyPr vert="eaVert" wrap="none">
            <a:spAutoFit/>
          </a:bodyPr>
          <a:lstStyle/>
          <a:p>
            <a:r>
              <a:rPr lang="zh-CN" altLang="en-US" sz="2400" b="1">
                <a:solidFill>
                  <a:srgbClr val="000099"/>
                </a:solidFill>
                <a:latin typeface="Times New Roman" panose="02020603050405020304" pitchFamily="18" charset="0"/>
              </a:rPr>
              <a:t>（第一段）</a:t>
            </a:r>
            <a:endParaRPr lang="zh-CN" altLang="en-US" sz="2400">
              <a:latin typeface="Times New Roman" panose="02020603050405020304" pitchFamily="18" charset="0"/>
            </a:endParaRPr>
          </a:p>
        </p:txBody>
      </p:sp>
      <p:sp>
        <p:nvSpPr>
          <p:cNvPr id="37908" name="Text Box 20"/>
          <p:cNvSpPr txBox="1"/>
          <p:nvPr/>
        </p:nvSpPr>
        <p:spPr>
          <a:xfrm>
            <a:off x="3657600" y="457200"/>
            <a:ext cx="1402080" cy="46037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（总分）</a:t>
            </a:r>
          </a:p>
        </p:txBody>
      </p:sp>
      <p:sp>
        <p:nvSpPr>
          <p:cNvPr id="37909" name="Text Box 21"/>
          <p:cNvSpPr txBox="1"/>
          <p:nvPr/>
        </p:nvSpPr>
        <p:spPr>
          <a:xfrm>
            <a:off x="3581400" y="1600200"/>
            <a:ext cx="1706880" cy="46037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（第二段）</a:t>
            </a:r>
            <a:endParaRPr lang="zh-CN" altLang="en-US" sz="2400">
              <a:latin typeface="Times New Roman" panose="02020603050405020304" pitchFamily="18" charset="0"/>
            </a:endParaRPr>
          </a:p>
        </p:txBody>
      </p:sp>
      <p:sp>
        <p:nvSpPr>
          <p:cNvPr id="37910" name="Text Box 22"/>
          <p:cNvSpPr txBox="1"/>
          <p:nvPr/>
        </p:nvSpPr>
        <p:spPr>
          <a:xfrm>
            <a:off x="3657600" y="4572000"/>
            <a:ext cx="1402080" cy="46037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（总分）</a:t>
            </a:r>
            <a:endParaRPr lang="zh-CN" altLang="en-US" sz="2400">
              <a:latin typeface="Times New Roman" panose="02020603050405020304" pitchFamily="18" charset="0"/>
            </a:endParaRPr>
          </a:p>
        </p:txBody>
      </p:sp>
      <p:sp>
        <p:nvSpPr>
          <p:cNvPr id="37911" name="Text Box 23"/>
          <p:cNvSpPr txBox="1"/>
          <p:nvPr/>
        </p:nvSpPr>
        <p:spPr>
          <a:xfrm>
            <a:off x="3429000" y="5638800"/>
            <a:ext cx="1706880" cy="46037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（第三段）</a:t>
            </a:r>
            <a:endParaRPr lang="zh-CN" altLang="en-US" sz="2400">
              <a:latin typeface="Times New Roman" panose="02020603050405020304" pitchFamily="18" charset="0"/>
            </a:endParaRPr>
          </a:p>
        </p:txBody>
      </p:sp>
      <p:sp>
        <p:nvSpPr>
          <p:cNvPr id="37912" name="AutoShape 24"/>
          <p:cNvSpPr/>
          <p:nvPr/>
        </p:nvSpPr>
        <p:spPr>
          <a:xfrm>
            <a:off x="8040688" y="2133600"/>
            <a:ext cx="533400" cy="152400"/>
          </a:xfrm>
          <a:custGeom>
            <a:gdLst>
              <a:gd name="txL" fmla="*/ 3375 w 21600"/>
              <a:gd name="txT" fmla="*/ 5400 h 21600"/>
              <a:gd name="txR" fmla="*/ 18900 w 21600"/>
              <a:gd name="txB" fmla="*/ 16200 h 21600"/>
            </a:gdLst>
            <a:cxnLst>
              <a:cxn ang="17694720">
                <a:pos x="2147483647" y="0"/>
              </a:cxn>
              <a:cxn ang="11796480">
                <a:pos x="0" y="2147483647"/>
              </a:cxn>
              <a:cxn ang="5898240">
                <a:pos x="2147483647" y="2147483647"/>
              </a:cxn>
              <a:cxn ang="0">
                <a:pos x="2147483647" y="2147483647"/>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alpha val="100000"/>
            </a:schemeClr>
          </a:solidFill>
          <a:ln w="9525"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7915" name="Text Box 27"/>
          <p:cNvSpPr txBox="1"/>
          <p:nvPr/>
        </p:nvSpPr>
        <p:spPr>
          <a:xfrm>
            <a:off x="8688705" y="917575"/>
            <a:ext cx="1822450" cy="1383665"/>
          </a:xfrm>
          <a:prstGeom prst="rect">
            <a:avLst/>
          </a:prstGeom>
          <a:solidFill>
            <a:srgbClr val="FFFF99"/>
          </a:solidFill>
          <a:ln w="9525" cap="flat" cmpd="sng">
            <a:solidFill>
              <a:srgbClr val="990000"/>
            </a:solidFill>
            <a:prstDash val="solid"/>
            <a:miter/>
            <a:headEnd type="none" w="med" len="med"/>
            <a:tailEnd type="none" w="med" len="med"/>
          </a:ln>
        </p:spPr>
        <p:txBody>
          <a:bodyPr>
            <a:spAutoFit/>
          </a:bodyPr>
          <a:lstStyle/>
          <a:p>
            <a:r>
              <a:rPr lang="en-US" altLang="zh-CN" sz="2800" b="1">
                <a:solidFill>
                  <a:srgbClr val="990000"/>
                </a:solidFill>
                <a:latin typeface="Times New Roman" panose="02020603050405020304" pitchFamily="18" charset="0"/>
                <a:ea typeface="楷体_GB2312" pitchFamily="49" charset="-122"/>
              </a:rPr>
              <a:t> </a:t>
            </a:r>
            <a:r>
              <a:rPr lang="zh-CN" altLang="en-US" sz="2800" b="1">
                <a:solidFill>
                  <a:srgbClr val="990000"/>
                </a:solidFill>
                <a:latin typeface="Times New Roman" panose="02020603050405020304" pitchFamily="18" charset="0"/>
                <a:ea typeface="楷体_GB2312" pitchFamily="49" charset="-122"/>
              </a:rPr>
              <a:t>为国者无使为积威之所劫哉</a:t>
            </a:r>
            <a:endParaRPr lang="en-US" altLang="zh-CN" sz="2800" b="1">
              <a:solidFill>
                <a:srgbClr val="990000"/>
              </a:solidFill>
              <a:latin typeface="Times New Roman" panose="02020603050405020304" pitchFamily="18" charset="0"/>
              <a:ea typeface="楷体_GB2312" pitchFamily="49" charset="-122"/>
            </a:endParaRPr>
          </a:p>
        </p:txBody>
      </p:sp>
      <p:sp>
        <p:nvSpPr>
          <p:cNvPr id="37916" name="Text Box 28"/>
          <p:cNvSpPr txBox="1"/>
          <p:nvPr/>
        </p:nvSpPr>
        <p:spPr>
          <a:xfrm>
            <a:off x="8688388" y="2420938"/>
            <a:ext cx="1706880" cy="829945"/>
          </a:xfrm>
          <a:prstGeom prst="rect">
            <a:avLst/>
          </a:prstGeom>
          <a:noFill/>
          <a:ln w="9525">
            <a:noFill/>
          </a:ln>
        </p:spPr>
        <p:txBody>
          <a:bodyPr wrap="none">
            <a:spAutoFit/>
          </a:bodyPr>
          <a:lstStyle/>
          <a:p>
            <a:r>
              <a:rPr lang="zh-CN" altLang="en-US" sz="2400" b="1">
                <a:solidFill>
                  <a:schemeClr val="accent2"/>
                </a:solidFill>
                <a:latin typeface="Times New Roman" panose="02020603050405020304" pitchFamily="18" charset="0"/>
              </a:rPr>
              <a:t>（第四段）</a:t>
            </a:r>
          </a:p>
          <a:p>
            <a:r>
              <a:rPr lang="zh-CN" altLang="en-US" sz="2400" b="1">
                <a:solidFill>
                  <a:schemeClr val="accent2"/>
                </a:solidFill>
                <a:latin typeface="Times New Roman" panose="02020603050405020304" pitchFamily="18" charset="0"/>
              </a:rPr>
              <a:t>（引古）</a:t>
            </a:r>
          </a:p>
        </p:txBody>
      </p:sp>
      <p:sp>
        <p:nvSpPr>
          <p:cNvPr id="37917" name="AutoShape 29"/>
          <p:cNvSpPr/>
          <p:nvPr/>
        </p:nvSpPr>
        <p:spPr>
          <a:xfrm>
            <a:off x="9336088" y="3284538"/>
            <a:ext cx="304800" cy="685800"/>
          </a:xfrm>
          <a:prstGeom prst="downArrow">
            <a:avLst>
              <a:gd name="adj1" fmla="val 50000"/>
              <a:gd name="adj2" fmla="val 5625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a:latin typeface="Arial" panose="020b0604020202020204" pitchFamily="34" charset="0"/>
            </a:endParaRPr>
          </a:p>
        </p:txBody>
      </p:sp>
      <p:sp>
        <p:nvSpPr>
          <p:cNvPr id="37918" name="Text Box 30"/>
          <p:cNvSpPr txBox="1"/>
          <p:nvPr/>
        </p:nvSpPr>
        <p:spPr>
          <a:xfrm>
            <a:off x="8534400" y="3276600"/>
            <a:ext cx="1783080" cy="460375"/>
          </a:xfrm>
          <a:prstGeom prst="rect">
            <a:avLst/>
          </a:prstGeom>
          <a:noFill/>
          <a:ln w="9525">
            <a:noFill/>
          </a:ln>
        </p:spPr>
        <p:txBody>
          <a:bodyPr wrap="none">
            <a:spAutoFit/>
          </a:bodyPr>
          <a:lstStyle/>
          <a:p>
            <a:r>
              <a:rPr lang="zh-CN" altLang="en-US" sz="2400" b="1">
                <a:solidFill>
                  <a:srgbClr val="D60093"/>
                </a:solidFill>
                <a:latin typeface="Times New Roman" panose="02020603050405020304" pitchFamily="18" charset="0"/>
              </a:rPr>
              <a:t>（递     进）</a:t>
            </a:r>
            <a:r>
              <a:rPr lang="zh-CN" altLang="en-US" sz="2400">
                <a:latin typeface="Times New Roman" panose="02020603050405020304" pitchFamily="18" charset="0"/>
              </a:rPr>
              <a:t>  </a:t>
            </a:r>
          </a:p>
        </p:txBody>
      </p:sp>
      <p:sp>
        <p:nvSpPr>
          <p:cNvPr id="37919" name="Text Box 31"/>
          <p:cNvSpPr txBox="1"/>
          <p:nvPr/>
        </p:nvSpPr>
        <p:spPr>
          <a:xfrm>
            <a:off x="8689340" y="4206240"/>
            <a:ext cx="1918970" cy="1383665"/>
          </a:xfrm>
          <a:prstGeom prst="rect">
            <a:avLst/>
          </a:prstGeom>
          <a:solidFill>
            <a:srgbClr val="FFFF99"/>
          </a:solidFill>
          <a:ln w="9525" cap="flat" cmpd="sng">
            <a:solidFill>
              <a:srgbClr val="990000"/>
            </a:solidFill>
            <a:prstDash val="solid"/>
            <a:miter/>
            <a:headEnd type="none" w="med" len="med"/>
            <a:tailEnd type="none" w="med" len="med"/>
          </a:ln>
        </p:spPr>
        <p:txBody>
          <a:bodyPr wrap="square">
            <a:spAutoFit/>
          </a:bodyPr>
          <a:lstStyle/>
          <a:p>
            <a:r>
              <a:rPr lang="en-US" altLang="zh-CN" sz="2800" b="1">
                <a:solidFill>
                  <a:srgbClr val="990000"/>
                </a:solidFill>
                <a:latin typeface="Times New Roman" panose="02020603050405020304" pitchFamily="18" charset="0"/>
                <a:ea typeface="楷体_GB2312" pitchFamily="49" charset="-122"/>
              </a:rPr>
              <a:t>  </a:t>
            </a:r>
            <a:r>
              <a:rPr lang="zh-CN" altLang="en-US" sz="2800" b="1">
                <a:solidFill>
                  <a:srgbClr val="990000"/>
                </a:solidFill>
                <a:latin typeface="Times New Roman" panose="02020603050405020304" pitchFamily="18" charset="0"/>
                <a:ea typeface="楷体_GB2312" pitchFamily="49" charset="-122"/>
              </a:rPr>
              <a:t>毋从六国破亡之故事</a:t>
            </a:r>
            <a:endParaRPr lang="en-US" altLang="zh-CN" sz="2400">
              <a:latin typeface="Times New Roman" panose="02020603050405020304" pitchFamily="18" charset="0"/>
            </a:endParaRPr>
          </a:p>
        </p:txBody>
      </p:sp>
      <p:sp>
        <p:nvSpPr>
          <p:cNvPr id="37920" name="Text Box 32"/>
          <p:cNvSpPr txBox="1"/>
          <p:nvPr/>
        </p:nvSpPr>
        <p:spPr>
          <a:xfrm>
            <a:off x="8746490" y="5723255"/>
            <a:ext cx="1706880" cy="82994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（第五段）</a:t>
            </a:r>
          </a:p>
          <a:p>
            <a:r>
              <a:rPr lang="zh-CN" altLang="en-US" sz="2400" b="1">
                <a:solidFill>
                  <a:srgbClr val="000099"/>
                </a:solidFill>
                <a:latin typeface="Times New Roman" panose="02020603050405020304" pitchFamily="18" charset="0"/>
              </a:rPr>
              <a:t>（讽今）</a:t>
            </a:r>
          </a:p>
        </p:txBody>
      </p:sp>
      <p:sp>
        <p:nvSpPr>
          <p:cNvPr id="37921" name="AutoShape 33"/>
          <p:cNvSpPr/>
          <p:nvPr/>
        </p:nvSpPr>
        <p:spPr>
          <a:xfrm>
            <a:off x="5664200" y="2492375"/>
            <a:ext cx="228600" cy="838200"/>
          </a:xfrm>
          <a:prstGeom prst="upDownArrow">
            <a:avLst>
              <a:gd name="adj1" fmla="val 50000"/>
              <a:gd name="adj2" fmla="val 73333"/>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a:latin typeface="Arial" panose="020b0604020202020204" pitchFamily="34" charset="0"/>
            </a:endParaRPr>
          </a:p>
        </p:txBody>
      </p:sp>
      <p:sp>
        <p:nvSpPr>
          <p:cNvPr id="37922" name="Text Box 34"/>
          <p:cNvSpPr txBox="1"/>
          <p:nvPr/>
        </p:nvSpPr>
        <p:spPr>
          <a:xfrm>
            <a:off x="4872038" y="2708275"/>
            <a:ext cx="1706880" cy="460375"/>
          </a:xfrm>
          <a:prstGeom prst="rect">
            <a:avLst/>
          </a:prstGeom>
          <a:noFill/>
          <a:ln w="9525">
            <a:noFill/>
          </a:ln>
        </p:spPr>
        <p:txBody>
          <a:bodyPr wrap="none">
            <a:spAutoFit/>
          </a:bodyPr>
          <a:lstStyle/>
          <a:p>
            <a:r>
              <a:rPr lang="zh-CN" altLang="en-US" sz="2400" b="1">
                <a:solidFill>
                  <a:srgbClr val="000099"/>
                </a:solidFill>
                <a:latin typeface="Times New Roman" panose="02020603050405020304" pitchFamily="18" charset="0"/>
              </a:rPr>
              <a:t>（并    列）</a:t>
            </a:r>
            <a:endParaRPr lang="zh-CN" altLang="en-US" sz="2400">
              <a:latin typeface="Times New Roman" panose="02020603050405020304" pitchFamily="18" charset="0"/>
            </a:endParaRPr>
          </a:p>
        </p:txBody>
      </p:sp>
      <p:sp>
        <p:nvSpPr>
          <p:cNvPr id="37923" name="AutoShape 35"/>
          <p:cNvSpPr/>
          <p:nvPr/>
        </p:nvSpPr>
        <p:spPr>
          <a:xfrm flipH="1">
            <a:off x="6672263" y="908050"/>
            <a:ext cx="211137" cy="1371600"/>
          </a:xfrm>
          <a:prstGeom prst="leftBrace">
            <a:avLst>
              <a:gd name="adj1" fmla="val 54135"/>
              <a:gd name="adj2" fmla="val 50000"/>
            </a:avLst>
          </a:prstGeom>
          <a:noFill/>
          <a:ln w="25400" cap="flat" cmpd="sng">
            <a:solidFill>
              <a:srgbClr val="00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924" name="AutoShape 36"/>
          <p:cNvSpPr/>
          <p:nvPr/>
        </p:nvSpPr>
        <p:spPr>
          <a:xfrm flipH="1">
            <a:off x="7185025" y="4005263"/>
            <a:ext cx="69850" cy="2057400"/>
          </a:xfrm>
          <a:prstGeom prst="leftBrace">
            <a:avLst>
              <a:gd name="adj1" fmla="val 245454"/>
              <a:gd name="adj2" fmla="val 50000"/>
            </a:avLst>
          </a:prstGeom>
          <a:noFill/>
          <a:ln w="25400" cap="flat" cmpd="sng">
            <a:solidFill>
              <a:srgbClr val="0033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37925" name="Text Box 37"/>
          <p:cNvSpPr txBox="1"/>
          <p:nvPr/>
        </p:nvSpPr>
        <p:spPr>
          <a:xfrm>
            <a:off x="7058660" y="836295"/>
            <a:ext cx="613410" cy="1981200"/>
          </a:xfrm>
          <a:prstGeom prst="rect">
            <a:avLst/>
          </a:prstGeom>
          <a:solidFill>
            <a:srgbClr val="FFFF99"/>
          </a:solidFill>
          <a:ln w="9525" cap="flat" cmpd="sng">
            <a:solidFill>
              <a:srgbClr val="990000"/>
            </a:solidFill>
            <a:prstDash val="solid"/>
            <a:miter/>
            <a:headEnd type="none" w="med" len="med"/>
            <a:tailEnd type="none" w="med" len="med"/>
          </a:ln>
        </p:spPr>
        <p:txBody>
          <a:bodyPr vert="eaVert" wrap="square">
            <a:spAutoFit/>
          </a:bodyPr>
          <a:lstStyle/>
          <a:p>
            <a:r>
              <a:rPr lang="zh-CN" altLang="en-US" sz="2800" b="1">
                <a:solidFill>
                  <a:srgbClr val="990000"/>
                </a:solidFill>
                <a:latin typeface="Times New Roman" panose="02020603050405020304" pitchFamily="18" charset="0"/>
                <a:ea typeface="黑体" panose="02010609060101010101" charset="-122"/>
              </a:rPr>
              <a:t>不战胜负判</a:t>
            </a:r>
          </a:p>
        </p:txBody>
      </p:sp>
      <p:sp>
        <p:nvSpPr>
          <p:cNvPr id="37926" name="Text Box 38"/>
          <p:cNvSpPr txBox="1"/>
          <p:nvPr/>
        </p:nvSpPr>
        <p:spPr>
          <a:xfrm>
            <a:off x="7272655" y="4222115"/>
            <a:ext cx="551815" cy="2035175"/>
          </a:xfrm>
          <a:prstGeom prst="rect">
            <a:avLst/>
          </a:prstGeom>
          <a:solidFill>
            <a:srgbClr val="FFFF99"/>
          </a:solidFill>
          <a:ln w="9525" cap="flat" cmpd="sng">
            <a:solidFill>
              <a:srgbClr val="990000"/>
            </a:solidFill>
            <a:prstDash val="solid"/>
            <a:miter/>
            <a:headEnd type="none" w="med" len="med"/>
            <a:tailEnd type="none" w="med" len="med"/>
          </a:ln>
        </p:spPr>
        <p:txBody>
          <a:bodyPr vert="eaVert" wrap="square">
            <a:spAutoFit/>
          </a:bodyPr>
          <a:lstStyle/>
          <a:p>
            <a:r>
              <a:rPr lang="zh-CN" altLang="en-US" sz="2400" b="1">
                <a:solidFill>
                  <a:srgbClr val="FF0000"/>
                </a:solidFill>
                <a:latin typeface="Times New Roman" panose="02020603050405020304" pitchFamily="18" charset="0"/>
              </a:rPr>
              <a:t>智力孤危败亡</a:t>
            </a:r>
          </a:p>
        </p:txBody>
      </p:sp>
      <p:sp>
        <p:nvSpPr>
          <p:cNvPr id="37927" name="Text Box 39"/>
          <p:cNvSpPr txBox="1">
            <a:spLocks noChangeArrowheads="1"/>
          </p:cNvSpPr>
          <p:nvPr/>
        </p:nvSpPr>
        <p:spPr bwMode="auto">
          <a:xfrm>
            <a:off x="1487805" y="188595"/>
            <a:ext cx="684213" cy="1814830"/>
          </a:xfrm>
          <a:prstGeom prst="rect">
            <a:avLst/>
          </a:prstGeom>
          <a:solidFill>
            <a:srgbClr val="FFCC00"/>
          </a:solidFill>
          <a:ln w="9525">
            <a:noFill/>
            <a:miter lim="800000"/>
          </a:ln>
        </p:spPr>
        <p:txBody>
          <a:bodyP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中心论点</a:t>
            </a:r>
          </a:p>
        </p:txBody>
      </p:sp>
      <p:sp>
        <p:nvSpPr>
          <p:cNvPr id="37928" name="Text Box 40"/>
          <p:cNvSpPr txBox="1">
            <a:spLocks noChangeArrowheads="1"/>
          </p:cNvSpPr>
          <p:nvPr/>
        </p:nvSpPr>
        <p:spPr bwMode="auto">
          <a:xfrm>
            <a:off x="2927985" y="58420"/>
            <a:ext cx="1008063" cy="398780"/>
          </a:xfrm>
          <a:prstGeom prst="rect">
            <a:avLst/>
          </a:prstGeom>
          <a:solidFill>
            <a:srgbClr val="FFCC00"/>
          </a:solidFill>
          <a:ln w="9525">
            <a:noFill/>
            <a:miter lim="800000"/>
          </a:ln>
        </p:spPr>
        <p:txBody>
          <a:bodyPr>
            <a:spAutoFit/>
          </a:bodyPr>
          <a:lstStyle/>
          <a:p>
            <a:pPr marR="0" defTabSz="914400">
              <a:spcBef>
                <a:spcPct val="50000"/>
              </a:spcBef>
              <a:buClrTx/>
              <a:buSzTx/>
              <a:buFontTx/>
              <a:defRPr/>
            </a:pPr>
            <a:r>
              <a:rPr kumimoji="1" lang="zh-CN" altLang="en-US" sz="20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分论点</a:t>
            </a:r>
          </a:p>
        </p:txBody>
      </p:sp>
      <p:sp>
        <p:nvSpPr>
          <p:cNvPr id="37929" name="Text Box 41"/>
          <p:cNvSpPr txBox="1">
            <a:spLocks noChangeArrowheads="1"/>
          </p:cNvSpPr>
          <p:nvPr/>
        </p:nvSpPr>
        <p:spPr bwMode="auto">
          <a:xfrm>
            <a:off x="5288915" y="44450"/>
            <a:ext cx="1289685" cy="398780"/>
          </a:xfrm>
          <a:prstGeom prst="rect">
            <a:avLst/>
          </a:prstGeom>
          <a:solidFill>
            <a:srgbClr val="FFCC00"/>
          </a:solidFill>
          <a:ln w="9525">
            <a:noFill/>
            <a:miter lim="800000"/>
          </a:ln>
        </p:spPr>
        <p:txBody>
          <a:bodyPr wrap="square">
            <a:spAutoFit/>
          </a:bodyPr>
          <a:lstStyle/>
          <a:p>
            <a:pPr marR="0" defTabSz="914400">
              <a:spcBef>
                <a:spcPct val="50000"/>
              </a:spcBef>
              <a:buClrTx/>
              <a:buSzTx/>
              <a:buFontTx/>
              <a:defRPr/>
            </a:pPr>
            <a:r>
              <a:rPr kumimoji="1" lang="en-US" altLang="zh-CN" sz="20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   </a:t>
            </a:r>
            <a:r>
              <a:rPr kumimoji="1" lang="zh-CN" altLang="en-US"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事      实</a:t>
            </a:r>
          </a:p>
        </p:txBody>
      </p:sp>
      <p:sp>
        <p:nvSpPr>
          <p:cNvPr id="37930" name="Text Box 42"/>
          <p:cNvSpPr txBox="1">
            <a:spLocks noChangeArrowheads="1"/>
          </p:cNvSpPr>
          <p:nvPr/>
        </p:nvSpPr>
        <p:spPr bwMode="auto">
          <a:xfrm>
            <a:off x="6883083" y="44450"/>
            <a:ext cx="1223963" cy="398780"/>
          </a:xfrm>
          <a:prstGeom prst="rect">
            <a:avLst/>
          </a:prstGeom>
          <a:solidFill>
            <a:srgbClr val="FFCC00"/>
          </a:solidFill>
          <a:ln w="9525">
            <a:noFill/>
            <a:miter lim="800000"/>
          </a:ln>
        </p:spPr>
        <p:txBody>
          <a:bodyPr>
            <a:spAutoFit/>
          </a:bodyPr>
          <a:lstStyle/>
          <a:p>
            <a:pPr marR="0" defTabSz="914400">
              <a:spcBef>
                <a:spcPct val="50000"/>
              </a:spcBef>
              <a:buClrTx/>
              <a:buSzTx/>
              <a:buFontTx/>
              <a:defRPr/>
            </a:pPr>
            <a:r>
              <a:rPr kumimoji="1" lang="zh-CN" altLang="en-US" sz="20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论      断</a:t>
            </a:r>
          </a:p>
        </p:txBody>
      </p:sp>
      <p:sp>
        <p:nvSpPr>
          <p:cNvPr id="37931" name="Text Box 43"/>
          <p:cNvSpPr txBox="1">
            <a:spLocks noChangeArrowheads="1"/>
          </p:cNvSpPr>
          <p:nvPr/>
        </p:nvSpPr>
        <p:spPr bwMode="auto">
          <a:xfrm>
            <a:off x="8892858" y="58420"/>
            <a:ext cx="1296988" cy="398780"/>
          </a:xfrm>
          <a:prstGeom prst="rect">
            <a:avLst/>
          </a:prstGeom>
          <a:solidFill>
            <a:srgbClr val="FFCC00"/>
          </a:solidFill>
          <a:ln w="9525">
            <a:noFill/>
            <a:miter lim="800000"/>
          </a:ln>
        </p:spPr>
        <p:txBody>
          <a:bodyPr>
            <a:spAutoFit/>
          </a:bodyPr>
          <a:lstStyle/>
          <a:p>
            <a:pPr marR="0" defTabSz="914400">
              <a:spcBef>
                <a:spcPct val="50000"/>
              </a:spcBef>
              <a:buClrTx/>
              <a:buSzTx/>
              <a:buFontTx/>
              <a:defRPr/>
            </a:pPr>
            <a:r>
              <a:rPr kumimoji="1" lang="zh-CN" altLang="en-US" sz="20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结      论</a:t>
            </a:r>
          </a:p>
        </p:txBody>
      </p:sp>
      <p:sp>
        <p:nvSpPr>
          <p:cNvPr id="37932" name="Text Box 44"/>
          <p:cNvSpPr txBox="1"/>
          <p:nvPr/>
        </p:nvSpPr>
        <p:spPr>
          <a:xfrm>
            <a:off x="7967980" y="1381443"/>
            <a:ext cx="551815" cy="1655762"/>
          </a:xfrm>
          <a:prstGeom prst="rect">
            <a:avLst/>
          </a:prstGeom>
          <a:noFill/>
          <a:ln w="9525">
            <a:noFill/>
          </a:ln>
        </p:spPr>
        <p:txBody>
          <a:bodyPr vert="eaVert">
            <a:spAutoFit/>
          </a:bodyPr>
          <a:lstStyle/>
          <a:p>
            <a:r>
              <a:rPr lang="zh-CN" altLang="en-US" sz="2400" b="1">
                <a:solidFill>
                  <a:srgbClr val="FF0000"/>
                </a:solidFill>
                <a:latin typeface="Arial" panose="020b0604020202020204" pitchFamily="34" charset="0"/>
              </a:rPr>
              <a:t>（分     总）</a:t>
            </a:r>
          </a:p>
        </p:txBody>
      </p:sp>
      <p:sp>
        <p:nvSpPr>
          <p:cNvPr id="2" name="Text Box 15"/>
          <p:cNvSpPr txBox="1"/>
          <p:nvPr/>
        </p:nvSpPr>
        <p:spPr>
          <a:xfrm>
            <a:off x="115570" y="2133600"/>
            <a:ext cx="857250" cy="2306955"/>
          </a:xfrm>
          <a:prstGeom prst="rect">
            <a:avLst/>
          </a:prstGeom>
          <a:solidFill>
            <a:srgbClr val="CCFFFF"/>
          </a:solidFill>
          <a:ln w="9525" cap="flat" cmpd="sng">
            <a:solidFill>
              <a:srgbClr val="990000"/>
            </a:solidFill>
            <a:prstDash val="solid"/>
            <a:miter/>
            <a:headEnd type="none" w="med" len="med"/>
            <a:tailEnd type="none" w="med" len="med"/>
          </a:ln>
        </p:spPr>
        <p:txBody>
          <a:bodyPr wrap="square">
            <a:spAutoFit/>
          </a:bodyPr>
          <a:lstStyle/>
          <a:p>
            <a:r>
              <a:rPr lang="zh-CN" altLang="en-US" sz="4800" b="1">
                <a:gradFill>
                  <a:gsLst>
                    <a:gs pos="0">
                      <a:srgbClr val="E30000"/>
                    </a:gs>
                    <a:gs pos="100000">
                      <a:srgbClr val="760303"/>
                    </a:gs>
                  </a:gsLst>
                  <a:lin scaled="0"/>
                </a:gradFill>
                <a:latin typeface="Times New Roman" panose="02020603050405020304" pitchFamily="18" charset="0"/>
              </a:rPr>
              <a:t>是什么</a:t>
            </a:r>
          </a:p>
        </p:txBody>
      </p:sp>
      <p:sp>
        <p:nvSpPr>
          <p:cNvPr id="3" name="Text Box 15"/>
          <p:cNvSpPr txBox="1"/>
          <p:nvPr/>
        </p:nvSpPr>
        <p:spPr>
          <a:xfrm>
            <a:off x="3853815" y="2133600"/>
            <a:ext cx="857250" cy="2306955"/>
          </a:xfrm>
          <a:prstGeom prst="rect">
            <a:avLst/>
          </a:prstGeom>
          <a:solidFill>
            <a:srgbClr val="CCFFFF"/>
          </a:solidFill>
          <a:ln w="9525" cap="flat" cmpd="sng">
            <a:solidFill>
              <a:srgbClr val="990000"/>
            </a:solidFill>
            <a:prstDash val="solid"/>
            <a:miter/>
            <a:headEnd type="none" w="med" len="med"/>
            <a:tailEnd type="none" w="med" len="med"/>
          </a:ln>
        </p:spPr>
        <p:txBody>
          <a:bodyPr wrap="square">
            <a:spAutoFit/>
          </a:bodyPr>
          <a:lstStyle/>
          <a:p>
            <a:r>
              <a:rPr lang="zh-CN" altLang="en-US" sz="4800" b="1">
                <a:gradFill>
                  <a:gsLst>
                    <a:gs pos="0">
                      <a:srgbClr val="E30000"/>
                    </a:gs>
                    <a:gs pos="100000">
                      <a:srgbClr val="760303"/>
                    </a:gs>
                  </a:gsLst>
                  <a:lin scaled="0"/>
                </a:gradFill>
                <a:latin typeface="Times New Roman" panose="02020603050405020304" pitchFamily="18" charset="0"/>
              </a:rPr>
              <a:t>为什么</a:t>
            </a:r>
          </a:p>
        </p:txBody>
      </p:sp>
      <p:sp>
        <p:nvSpPr>
          <p:cNvPr id="4" name="Text Box 15"/>
          <p:cNvSpPr txBox="1"/>
          <p:nvPr/>
        </p:nvSpPr>
        <p:spPr>
          <a:xfrm>
            <a:off x="10848340" y="2208530"/>
            <a:ext cx="857250" cy="2306955"/>
          </a:xfrm>
          <a:prstGeom prst="rect">
            <a:avLst/>
          </a:prstGeom>
          <a:solidFill>
            <a:srgbClr val="CCFFFF"/>
          </a:solidFill>
          <a:ln w="9525" cap="flat" cmpd="sng">
            <a:solidFill>
              <a:srgbClr val="990000"/>
            </a:solidFill>
            <a:prstDash val="solid"/>
            <a:miter/>
            <a:headEnd type="none" w="med" len="med"/>
            <a:tailEnd type="none" w="med" len="med"/>
          </a:ln>
        </p:spPr>
        <p:txBody>
          <a:bodyPr wrap="square">
            <a:spAutoFit/>
          </a:bodyPr>
          <a:lstStyle/>
          <a:p>
            <a:r>
              <a:rPr lang="zh-CN" altLang="en-US" sz="4800" b="1">
                <a:gradFill>
                  <a:gsLst>
                    <a:gs pos="0">
                      <a:srgbClr val="E30000"/>
                    </a:gs>
                    <a:gs pos="100000">
                      <a:srgbClr val="760303"/>
                    </a:gs>
                  </a:gsLst>
                  <a:lin scaled="0"/>
                </a:gradFill>
                <a:latin typeface="Times New Roman" panose="02020603050405020304" pitchFamily="18" charset="0"/>
              </a:rPr>
              <a:t>怎么办</a:t>
            </a:r>
          </a:p>
        </p:txBody>
      </p:sp>
    </p:spTree>
    <p:custDataLst>
      <p:tags r:id="rId2"/>
    </p:custData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907"/>
                                        </p:tgtEl>
                                        <p:attrNameLst>
                                          <p:attrName>style.visibility</p:attrName>
                                        </p:attrNameLst>
                                      </p:cBhvr>
                                      <p:to>
                                        <p:strVal val="visible"/>
                                      </p:to>
                                    </p:set>
                                    <p:anim calcmode="lin" valueType="num">
                                      <p:cBhvr additive="base">
                                        <p:cTn id="7" dur="500" fill="hold"/>
                                        <p:tgtEl>
                                          <p:spTgt spid="37907"/>
                                        </p:tgtEl>
                                        <p:attrNameLst>
                                          <p:attrName>ppt_x</p:attrName>
                                        </p:attrNameLst>
                                      </p:cBhvr>
                                      <p:tavLst>
                                        <p:tav tm="0">
                                          <p:val>
                                            <p:strVal val="0-#ppt_w/2"/>
                                          </p:val>
                                        </p:tav>
                                        <p:tav tm="100000">
                                          <p:val>
                                            <p:strVal val="#ppt_x"/>
                                          </p:val>
                                        </p:tav>
                                      </p:tavLst>
                                    </p:anim>
                                    <p:anim calcmode="lin" valueType="num">
                                      <p:cBhvr additive="base">
                                        <p:cTn id="8" dur="500" fill="hold"/>
                                        <p:tgtEl>
                                          <p:spTgt spid="379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7927"/>
                                        </p:tgtEl>
                                        <p:attrNameLst>
                                          <p:attrName>style.visibility</p:attrName>
                                        </p:attrNameLst>
                                      </p:cBhvr>
                                      <p:to>
                                        <p:strVal val="visible"/>
                                      </p:to>
                                    </p:set>
                                    <p:anim calcmode="lin" valueType="num">
                                      <p:cBhvr additive="base">
                                        <p:cTn id="13" dur="500" fill="hold"/>
                                        <p:tgtEl>
                                          <p:spTgt spid="37927"/>
                                        </p:tgtEl>
                                        <p:attrNameLst>
                                          <p:attrName>ppt_x</p:attrName>
                                        </p:attrNameLst>
                                      </p:cBhvr>
                                      <p:tavLst>
                                        <p:tav tm="0">
                                          <p:val>
                                            <p:strVal val="#ppt_x"/>
                                          </p:val>
                                        </p:tav>
                                        <p:tav tm="100000">
                                          <p:val>
                                            <p:strVal val="#ppt_x"/>
                                          </p:val>
                                        </p:tav>
                                      </p:tavLst>
                                    </p:anim>
                                    <p:anim calcmode="lin" valueType="num">
                                      <p:cBhvr additive="base">
                                        <p:cTn id="14" dur="500" fill="hold"/>
                                        <p:tgtEl>
                                          <p:spTgt spid="3792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0"/>
                                        </p:tgtEl>
                                        <p:attrNameLst>
                                          <p:attrName>style.visibility</p:attrName>
                                        </p:attrNameLst>
                                      </p:cBhvr>
                                      <p:to>
                                        <p:strVal val="visible"/>
                                      </p:to>
                                    </p:set>
                                    <p:anim calcmode="lin" valueType="num">
                                      <p:cBhvr additive="base">
                                        <p:cTn id="19" dur="500" fill="hold"/>
                                        <p:tgtEl>
                                          <p:spTgt spid="37890"/>
                                        </p:tgtEl>
                                        <p:attrNameLst>
                                          <p:attrName>ppt_x</p:attrName>
                                        </p:attrNameLst>
                                      </p:cBhvr>
                                      <p:tavLst>
                                        <p:tav tm="0">
                                          <p:val>
                                            <p:strVal val="0-#ppt_w/2"/>
                                          </p:val>
                                        </p:tav>
                                        <p:tav tm="100000">
                                          <p:val>
                                            <p:strVal val="#ppt_x"/>
                                          </p:val>
                                        </p:tav>
                                      </p:tavLst>
                                    </p:anim>
                                    <p:anim calcmode="lin" valueType="num">
                                      <p:cBhvr additive="base">
                                        <p:cTn id="20" dur="500" fill="hold"/>
                                        <p:tgtEl>
                                          <p:spTgt spid="3789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7928"/>
                                        </p:tgtEl>
                                        <p:attrNameLst>
                                          <p:attrName>style.visibility</p:attrName>
                                        </p:attrNameLst>
                                      </p:cBhvr>
                                      <p:to>
                                        <p:strVal val="visible"/>
                                      </p:to>
                                    </p:set>
                                    <p:anim calcmode="lin" valueType="num">
                                      <p:cBhvr additive="base">
                                        <p:cTn id="25" dur="500" fill="hold"/>
                                        <p:tgtEl>
                                          <p:spTgt spid="37928"/>
                                        </p:tgtEl>
                                        <p:attrNameLst>
                                          <p:attrName>ppt_x</p:attrName>
                                        </p:attrNameLst>
                                      </p:cBhvr>
                                      <p:tavLst>
                                        <p:tav tm="0">
                                          <p:val>
                                            <p:strVal val="#ppt_x"/>
                                          </p:val>
                                        </p:tav>
                                        <p:tav tm="100000">
                                          <p:val>
                                            <p:strVal val="#ppt_x"/>
                                          </p:val>
                                        </p:tav>
                                      </p:tavLst>
                                    </p:anim>
                                    <p:anim calcmode="lin" valueType="num">
                                      <p:cBhvr additive="base">
                                        <p:cTn id="26" dur="500" fill="hold"/>
                                        <p:tgtEl>
                                          <p:spTgt spid="37928"/>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9" presetClass="entr" presetSubtype="0" fill="hold" nodeType="clickEffect">
                                  <p:stCondLst>
                                    <p:cond delay="0"/>
                                  </p:stCondLst>
                                  <p:childTnLst>
                                    <p:set>
                                      <p:cBhvr>
                                        <p:cTn id="30" dur="1" fill="hold">
                                          <p:stCondLst>
                                            <p:cond delay="0"/>
                                          </p:stCondLst>
                                        </p:cTn>
                                        <p:tgtEl>
                                          <p:spTgt spid="37891"/>
                                        </p:tgtEl>
                                        <p:attrNameLst>
                                          <p:attrName>style.visibility</p:attrName>
                                        </p:attrNameLst>
                                      </p:cBhvr>
                                      <p:to>
                                        <p:strVal val="visible"/>
                                      </p:to>
                                    </p:set>
                                    <p:animEffect transition="in" filter="dissolve">
                                      <p:cBhvr>
                                        <p:cTn id="31" dur="500"/>
                                        <p:tgtEl>
                                          <p:spTgt spid="37891"/>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37892"/>
                                        </p:tgtEl>
                                        <p:attrNameLst>
                                          <p:attrName>style.visibility</p:attrName>
                                        </p:attrNameLst>
                                      </p:cBhvr>
                                      <p:to>
                                        <p:strVal val="visible"/>
                                      </p:to>
                                    </p:set>
                                    <p:animEffect transition="in" filter="dissolve">
                                      <p:cBhvr>
                                        <p:cTn id="36" dur="500"/>
                                        <p:tgtEl>
                                          <p:spTgt spid="37892"/>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37893"/>
                                        </p:tgtEl>
                                        <p:attrNameLst>
                                          <p:attrName>style.visibility</p:attrName>
                                        </p:attrNameLst>
                                      </p:cBhvr>
                                      <p:to>
                                        <p:strVal val="visible"/>
                                      </p:to>
                                    </p:set>
                                    <p:anim calcmode="lin" valueType="num">
                                      <p:cBhvr additive="base">
                                        <p:cTn id="41" dur="500" fill="hold"/>
                                        <p:tgtEl>
                                          <p:spTgt spid="37893"/>
                                        </p:tgtEl>
                                        <p:attrNameLst>
                                          <p:attrName>ppt_x</p:attrName>
                                        </p:attrNameLst>
                                      </p:cBhvr>
                                      <p:tavLst>
                                        <p:tav tm="0">
                                          <p:val>
                                            <p:strVal val="#ppt_x"/>
                                          </p:val>
                                        </p:tav>
                                        <p:tav tm="100000">
                                          <p:val>
                                            <p:strVal val="#ppt_x"/>
                                          </p:val>
                                        </p:tav>
                                      </p:tavLst>
                                    </p:anim>
                                    <p:anim calcmode="lin" valueType="num">
                                      <p:cBhvr additive="base">
                                        <p:cTn id="42" dur="500" fill="hold"/>
                                        <p:tgtEl>
                                          <p:spTgt spid="37893"/>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7894"/>
                                        </p:tgtEl>
                                        <p:attrNameLst>
                                          <p:attrName>style.visibility</p:attrName>
                                        </p:attrNameLst>
                                      </p:cBhvr>
                                      <p:to>
                                        <p:strVal val="visible"/>
                                      </p:to>
                                    </p:set>
                                    <p:anim calcmode="lin" valueType="num">
                                      <p:cBhvr additive="base">
                                        <p:cTn id="47" dur="500" fill="hold"/>
                                        <p:tgtEl>
                                          <p:spTgt spid="37894"/>
                                        </p:tgtEl>
                                        <p:attrNameLst>
                                          <p:attrName>ppt_x</p:attrName>
                                        </p:attrNameLst>
                                      </p:cBhvr>
                                      <p:tavLst>
                                        <p:tav tm="0">
                                          <p:val>
                                            <p:strVal val="#ppt_x"/>
                                          </p:val>
                                        </p:tav>
                                        <p:tav tm="100000">
                                          <p:val>
                                            <p:strVal val="#ppt_x"/>
                                          </p:val>
                                        </p:tav>
                                      </p:tavLst>
                                    </p:anim>
                                    <p:anim calcmode="lin" valueType="num">
                                      <p:cBhvr additive="base">
                                        <p:cTn id="48"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37906"/>
                                        </p:tgtEl>
                                        <p:attrNameLst>
                                          <p:attrName>style.visibility</p:attrName>
                                        </p:attrNameLst>
                                      </p:cBhvr>
                                      <p:to>
                                        <p:strVal val="visible"/>
                                      </p:to>
                                    </p:set>
                                    <p:anim calcmode="lin" valueType="num">
                                      <p:cBhvr additive="base">
                                        <p:cTn id="53" dur="500" fill="hold"/>
                                        <p:tgtEl>
                                          <p:spTgt spid="37906"/>
                                        </p:tgtEl>
                                        <p:attrNameLst>
                                          <p:attrName>ppt_x</p:attrName>
                                        </p:attrNameLst>
                                      </p:cBhvr>
                                      <p:tavLst>
                                        <p:tav tm="0">
                                          <p:val>
                                            <p:strVal val="0-#ppt_w/2"/>
                                          </p:val>
                                        </p:tav>
                                        <p:tav tm="100000">
                                          <p:val>
                                            <p:strVal val="#ppt_x"/>
                                          </p:val>
                                        </p:tav>
                                      </p:tavLst>
                                    </p:anim>
                                    <p:anim calcmode="lin" valueType="num">
                                      <p:cBhvr additive="base">
                                        <p:cTn id="54" dur="500" fill="hold"/>
                                        <p:tgtEl>
                                          <p:spTgt spid="37906"/>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37909"/>
                                        </p:tgtEl>
                                        <p:attrNameLst>
                                          <p:attrName>style.visibility</p:attrName>
                                        </p:attrNameLst>
                                      </p:cBhvr>
                                      <p:to>
                                        <p:strVal val="visible"/>
                                      </p:to>
                                    </p:set>
                                    <p:anim calcmode="lin" valueType="num">
                                      <p:cBhvr additive="base">
                                        <p:cTn id="59" dur="500" fill="hold"/>
                                        <p:tgtEl>
                                          <p:spTgt spid="37909"/>
                                        </p:tgtEl>
                                        <p:attrNameLst>
                                          <p:attrName>ppt_x</p:attrName>
                                        </p:attrNameLst>
                                      </p:cBhvr>
                                      <p:tavLst>
                                        <p:tav tm="0">
                                          <p:val>
                                            <p:strVal val="#ppt_x"/>
                                          </p:val>
                                        </p:tav>
                                        <p:tav tm="100000">
                                          <p:val>
                                            <p:strVal val="#ppt_x"/>
                                          </p:val>
                                        </p:tav>
                                      </p:tavLst>
                                    </p:anim>
                                    <p:anim calcmode="lin" valueType="num">
                                      <p:cBhvr additive="base">
                                        <p:cTn id="60" dur="500" fill="hold"/>
                                        <p:tgtEl>
                                          <p:spTgt spid="37909"/>
                                        </p:tgtEl>
                                        <p:attrNameLst>
                                          <p:attrName>ppt_y</p:attrName>
                                        </p:attrNameLst>
                                      </p:cBhvr>
                                      <p:tavLst>
                                        <p:tav tm="0">
                                          <p:val>
                                            <p:strVal val="0-#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7929"/>
                                        </p:tgtEl>
                                        <p:attrNameLst>
                                          <p:attrName>style.visibility</p:attrName>
                                        </p:attrNameLst>
                                      </p:cBhvr>
                                      <p:to>
                                        <p:strVal val="visible"/>
                                      </p:to>
                                    </p:set>
                                    <p:anim calcmode="lin" valueType="num">
                                      <p:cBhvr additive="base">
                                        <p:cTn id="65" dur="500" fill="hold"/>
                                        <p:tgtEl>
                                          <p:spTgt spid="37929"/>
                                        </p:tgtEl>
                                        <p:attrNameLst>
                                          <p:attrName>ppt_x</p:attrName>
                                        </p:attrNameLst>
                                      </p:cBhvr>
                                      <p:tavLst>
                                        <p:tav tm="0">
                                          <p:val>
                                            <p:strVal val="0-#ppt_w/2"/>
                                          </p:val>
                                        </p:tav>
                                        <p:tav tm="100000">
                                          <p:val>
                                            <p:strVal val="#ppt_x"/>
                                          </p:val>
                                        </p:tav>
                                      </p:tavLst>
                                    </p:anim>
                                    <p:anim calcmode="lin" valueType="num">
                                      <p:cBhvr additive="base">
                                        <p:cTn id="66" dur="500" fill="hold"/>
                                        <p:tgtEl>
                                          <p:spTgt spid="37929"/>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37896"/>
                                        </p:tgtEl>
                                        <p:attrNameLst>
                                          <p:attrName>style.visibility</p:attrName>
                                        </p:attrNameLst>
                                      </p:cBhvr>
                                      <p:to>
                                        <p:strVal val="visible"/>
                                      </p:to>
                                    </p:set>
                                    <p:animEffect transition="in" filter="dissolve">
                                      <p:cBhvr>
                                        <p:cTn id="71" dur="500"/>
                                        <p:tgtEl>
                                          <p:spTgt spid="37896"/>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4" presetClass="entr" presetSubtype="32" fill="hold" grpId="0" nodeType="clickEffect">
                                  <p:stCondLst>
                                    <p:cond delay="0"/>
                                  </p:stCondLst>
                                  <p:childTnLst>
                                    <p:set>
                                      <p:cBhvr>
                                        <p:cTn id="75" dur="1" fill="hold">
                                          <p:stCondLst>
                                            <p:cond delay="0"/>
                                          </p:stCondLst>
                                        </p:cTn>
                                        <p:tgtEl>
                                          <p:spTgt spid="37895"/>
                                        </p:tgtEl>
                                        <p:attrNameLst>
                                          <p:attrName>style.visibility</p:attrName>
                                        </p:attrNameLst>
                                      </p:cBhvr>
                                      <p:to>
                                        <p:strVal val="visible"/>
                                      </p:to>
                                    </p:set>
                                    <p:animEffect transition="in" filter="box(out)">
                                      <p:cBhvr>
                                        <p:cTn id="76" dur="500"/>
                                        <p:tgtEl>
                                          <p:spTgt spid="37895"/>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2" fill="hold" grpId="0" nodeType="clickEffect">
                                  <p:stCondLst>
                                    <p:cond delay="0"/>
                                  </p:stCondLst>
                                  <p:childTnLst>
                                    <p:set>
                                      <p:cBhvr>
                                        <p:cTn id="80" dur="1" fill="hold">
                                          <p:stCondLst>
                                            <p:cond delay="0"/>
                                          </p:stCondLst>
                                        </p:cTn>
                                        <p:tgtEl>
                                          <p:spTgt spid="37900"/>
                                        </p:tgtEl>
                                        <p:attrNameLst>
                                          <p:attrName>style.visibility</p:attrName>
                                        </p:attrNameLst>
                                      </p:cBhvr>
                                      <p:to>
                                        <p:strVal val="visible"/>
                                      </p:to>
                                    </p:set>
                                    <p:anim calcmode="lin" valueType="num">
                                      <p:cBhvr additive="base">
                                        <p:cTn id="81" dur="500" fill="hold"/>
                                        <p:tgtEl>
                                          <p:spTgt spid="37900"/>
                                        </p:tgtEl>
                                        <p:attrNameLst>
                                          <p:attrName>ppt_x</p:attrName>
                                        </p:attrNameLst>
                                      </p:cBhvr>
                                      <p:tavLst>
                                        <p:tav tm="0">
                                          <p:val>
                                            <p:strVal val="1+#ppt_w/2"/>
                                          </p:val>
                                        </p:tav>
                                        <p:tav tm="100000">
                                          <p:val>
                                            <p:strVal val="#ppt_x"/>
                                          </p:val>
                                        </p:tav>
                                      </p:tavLst>
                                    </p:anim>
                                    <p:anim calcmode="lin" valueType="num">
                                      <p:cBhvr additive="base">
                                        <p:cTn id="82"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2" fill="hold" grpId="0" nodeType="clickEffect">
                                  <p:stCondLst>
                                    <p:cond delay="0"/>
                                  </p:stCondLst>
                                  <p:childTnLst>
                                    <p:set>
                                      <p:cBhvr>
                                        <p:cTn id="86" dur="1" fill="hold">
                                          <p:stCondLst>
                                            <p:cond delay="0"/>
                                          </p:stCondLst>
                                        </p:cTn>
                                        <p:tgtEl>
                                          <p:spTgt spid="37901"/>
                                        </p:tgtEl>
                                        <p:attrNameLst>
                                          <p:attrName>style.visibility</p:attrName>
                                        </p:attrNameLst>
                                      </p:cBhvr>
                                      <p:to>
                                        <p:strVal val="visible"/>
                                      </p:to>
                                    </p:set>
                                    <p:anim calcmode="lin" valueType="num">
                                      <p:cBhvr additive="base">
                                        <p:cTn id="87" dur="500" fill="hold"/>
                                        <p:tgtEl>
                                          <p:spTgt spid="37901"/>
                                        </p:tgtEl>
                                        <p:attrNameLst>
                                          <p:attrName>ppt_x</p:attrName>
                                        </p:attrNameLst>
                                      </p:cBhvr>
                                      <p:tavLst>
                                        <p:tav tm="0">
                                          <p:val>
                                            <p:strVal val="1+#ppt_w/2"/>
                                          </p:val>
                                        </p:tav>
                                        <p:tav tm="100000">
                                          <p:val>
                                            <p:strVal val="#ppt_x"/>
                                          </p:val>
                                        </p:tav>
                                      </p:tavLst>
                                    </p:anim>
                                    <p:anim calcmode="lin" valueType="num">
                                      <p:cBhvr additive="base">
                                        <p:cTn id="88" dur="500" fill="hold"/>
                                        <p:tgtEl>
                                          <p:spTgt spid="37901"/>
                                        </p:tgtEl>
                                        <p:attrNameLst>
                                          <p:attrName>ppt_y</p:attrName>
                                        </p:attrNameLst>
                                      </p:cBhvr>
                                      <p:tavLst>
                                        <p:tav tm="0">
                                          <p:val>
                                            <p:strVal val="#ppt_y"/>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37902"/>
                                        </p:tgtEl>
                                        <p:attrNameLst>
                                          <p:attrName>style.visibility</p:attrName>
                                        </p:attrNameLst>
                                      </p:cBhvr>
                                      <p:to>
                                        <p:strVal val="visible"/>
                                      </p:to>
                                    </p:set>
                                    <p:anim calcmode="lin" valueType="num">
                                      <p:cBhvr additive="base">
                                        <p:cTn id="93" dur="500" fill="hold"/>
                                        <p:tgtEl>
                                          <p:spTgt spid="37902"/>
                                        </p:tgtEl>
                                        <p:attrNameLst>
                                          <p:attrName>ppt_x</p:attrName>
                                        </p:attrNameLst>
                                      </p:cBhvr>
                                      <p:tavLst>
                                        <p:tav tm="0">
                                          <p:val>
                                            <p:strVal val="1+#ppt_w/2"/>
                                          </p:val>
                                        </p:tav>
                                        <p:tav tm="100000">
                                          <p:val>
                                            <p:strVal val="#ppt_x"/>
                                          </p:val>
                                        </p:tav>
                                      </p:tavLst>
                                    </p:anim>
                                    <p:anim calcmode="lin" valueType="num">
                                      <p:cBhvr additive="base">
                                        <p:cTn id="94" dur="500" fill="hold"/>
                                        <p:tgtEl>
                                          <p:spTgt spid="37902"/>
                                        </p:tgtEl>
                                        <p:attrNameLst>
                                          <p:attrName>ppt_y</p:attrName>
                                        </p:attrNameLst>
                                      </p:cBhvr>
                                      <p:tavLst>
                                        <p:tav tm="0">
                                          <p:val>
                                            <p:strVal val="#ppt_y"/>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4" presetClass="entr" presetSubtype="32" fill="hold" grpId="0" nodeType="clickEffect">
                                  <p:stCondLst>
                                    <p:cond delay="0"/>
                                  </p:stCondLst>
                                  <p:childTnLst>
                                    <p:set>
                                      <p:cBhvr>
                                        <p:cTn id="98" dur="1" fill="hold">
                                          <p:stCondLst>
                                            <p:cond delay="0"/>
                                          </p:stCondLst>
                                        </p:cTn>
                                        <p:tgtEl>
                                          <p:spTgt spid="37923"/>
                                        </p:tgtEl>
                                        <p:attrNameLst>
                                          <p:attrName>style.visibility</p:attrName>
                                        </p:attrNameLst>
                                      </p:cBhvr>
                                      <p:to>
                                        <p:strVal val="visible"/>
                                      </p:to>
                                    </p:set>
                                    <p:animEffect transition="in" filter="box(out)">
                                      <p:cBhvr>
                                        <p:cTn id="99" dur="500"/>
                                        <p:tgtEl>
                                          <p:spTgt spid="37923"/>
                                        </p:tgtEl>
                                      </p:cBhvr>
                                    </p:animEffec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2" presetClass="entr" presetSubtype="1" fill="hold" grpId="0" nodeType="clickEffect">
                                  <p:stCondLst>
                                    <p:cond delay="0"/>
                                  </p:stCondLst>
                                  <p:childTnLst>
                                    <p:set>
                                      <p:cBhvr>
                                        <p:cTn id="103" dur="1" fill="hold">
                                          <p:stCondLst>
                                            <p:cond delay="0"/>
                                          </p:stCondLst>
                                        </p:cTn>
                                        <p:tgtEl>
                                          <p:spTgt spid="37930"/>
                                        </p:tgtEl>
                                        <p:attrNameLst>
                                          <p:attrName>style.visibility</p:attrName>
                                        </p:attrNameLst>
                                      </p:cBhvr>
                                      <p:to>
                                        <p:strVal val="visible"/>
                                      </p:to>
                                    </p:set>
                                    <p:anim calcmode="lin" valueType="num">
                                      <p:cBhvr additive="base">
                                        <p:cTn id="104" dur="500" fill="hold"/>
                                        <p:tgtEl>
                                          <p:spTgt spid="37930"/>
                                        </p:tgtEl>
                                        <p:attrNameLst>
                                          <p:attrName>ppt_x</p:attrName>
                                        </p:attrNameLst>
                                      </p:cBhvr>
                                      <p:tavLst>
                                        <p:tav tm="0">
                                          <p:val>
                                            <p:strVal val="#ppt_x"/>
                                          </p:val>
                                        </p:tav>
                                        <p:tav tm="100000">
                                          <p:val>
                                            <p:strVal val="#ppt_x"/>
                                          </p:val>
                                        </p:tav>
                                      </p:tavLst>
                                    </p:anim>
                                    <p:anim calcmode="lin" valueType="num">
                                      <p:cBhvr additive="base">
                                        <p:cTn id="105" dur="500" fill="hold"/>
                                        <p:tgtEl>
                                          <p:spTgt spid="37930"/>
                                        </p:tgtEl>
                                        <p:attrNameLst>
                                          <p:attrName>ppt_y</p:attrName>
                                        </p:attrNameLst>
                                      </p:cBhvr>
                                      <p:tavLst>
                                        <p:tav tm="0">
                                          <p:val>
                                            <p:strVal val="0-#ppt_h/2"/>
                                          </p:val>
                                        </p:tav>
                                        <p:tav tm="100000">
                                          <p:val>
                                            <p:strVal val="#ppt_y"/>
                                          </p:val>
                                        </p:tav>
                                      </p:tavLst>
                                    </p:anim>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 presetClass="entr" presetSubtype="1" fill="hold" grpId="0" nodeType="clickEffect">
                                  <p:stCondLst>
                                    <p:cond delay="0"/>
                                  </p:stCondLst>
                                  <p:childTnLst>
                                    <p:set>
                                      <p:cBhvr>
                                        <p:cTn id="109" dur="1" fill="hold">
                                          <p:stCondLst>
                                            <p:cond delay="0"/>
                                          </p:stCondLst>
                                        </p:cTn>
                                        <p:tgtEl>
                                          <p:spTgt spid="37925"/>
                                        </p:tgtEl>
                                        <p:attrNameLst>
                                          <p:attrName>style.visibility</p:attrName>
                                        </p:attrNameLst>
                                      </p:cBhvr>
                                      <p:to>
                                        <p:strVal val="visible"/>
                                      </p:to>
                                    </p:set>
                                    <p:anim calcmode="lin" valueType="num">
                                      <p:cBhvr additive="base">
                                        <p:cTn id="110" dur="500" fill="hold"/>
                                        <p:tgtEl>
                                          <p:spTgt spid="37925"/>
                                        </p:tgtEl>
                                        <p:attrNameLst>
                                          <p:attrName>ppt_x</p:attrName>
                                        </p:attrNameLst>
                                      </p:cBhvr>
                                      <p:tavLst>
                                        <p:tav tm="0">
                                          <p:val>
                                            <p:strVal val="#ppt_x"/>
                                          </p:val>
                                        </p:tav>
                                        <p:tav tm="100000">
                                          <p:val>
                                            <p:strVal val="#ppt_x"/>
                                          </p:val>
                                        </p:tav>
                                      </p:tavLst>
                                    </p:anim>
                                    <p:anim calcmode="lin" valueType="num">
                                      <p:cBhvr additive="base">
                                        <p:cTn id="111" dur="500" fill="hold"/>
                                        <p:tgtEl>
                                          <p:spTgt spid="37925"/>
                                        </p:tgtEl>
                                        <p:attrNameLst>
                                          <p:attrName>ppt_y</p:attrName>
                                        </p:attrNameLst>
                                      </p:cBhvr>
                                      <p:tavLst>
                                        <p:tav tm="0">
                                          <p:val>
                                            <p:strVal val="0-#ppt_h/2"/>
                                          </p:val>
                                        </p:tav>
                                        <p:tav tm="100000">
                                          <p:val>
                                            <p:strVal val="#ppt_y"/>
                                          </p:val>
                                        </p:tav>
                                      </p:tavLst>
                                    </p:anim>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2" presetClass="entr" presetSubtype="1" fill="hold" grpId="0" nodeType="clickEffect">
                                  <p:stCondLst>
                                    <p:cond delay="0"/>
                                  </p:stCondLst>
                                  <p:childTnLst>
                                    <p:set>
                                      <p:cBhvr>
                                        <p:cTn id="115" dur="1" fill="hold">
                                          <p:stCondLst>
                                            <p:cond delay="0"/>
                                          </p:stCondLst>
                                        </p:cTn>
                                        <p:tgtEl>
                                          <p:spTgt spid="37908"/>
                                        </p:tgtEl>
                                        <p:attrNameLst>
                                          <p:attrName>style.visibility</p:attrName>
                                        </p:attrNameLst>
                                      </p:cBhvr>
                                      <p:to>
                                        <p:strVal val="visible"/>
                                      </p:to>
                                    </p:set>
                                    <p:anim calcmode="lin" valueType="num">
                                      <p:cBhvr additive="base">
                                        <p:cTn id="116" dur="500" fill="hold"/>
                                        <p:tgtEl>
                                          <p:spTgt spid="37908"/>
                                        </p:tgtEl>
                                        <p:attrNameLst>
                                          <p:attrName>ppt_x</p:attrName>
                                        </p:attrNameLst>
                                      </p:cBhvr>
                                      <p:tavLst>
                                        <p:tav tm="0">
                                          <p:val>
                                            <p:strVal val="#ppt_x"/>
                                          </p:val>
                                        </p:tav>
                                        <p:tav tm="100000">
                                          <p:val>
                                            <p:strVal val="#ppt_x"/>
                                          </p:val>
                                        </p:tav>
                                      </p:tavLst>
                                    </p:anim>
                                    <p:anim calcmode="lin" valueType="num">
                                      <p:cBhvr additive="base">
                                        <p:cTn id="117" dur="500" fill="hold"/>
                                        <p:tgtEl>
                                          <p:spTgt spid="37908"/>
                                        </p:tgtEl>
                                        <p:attrNameLst>
                                          <p:attrName>ppt_y</p:attrName>
                                        </p:attrNameLst>
                                      </p:cBhvr>
                                      <p:tavLst>
                                        <p:tav tm="0">
                                          <p:val>
                                            <p:strVal val="0-#ppt_h/2"/>
                                          </p:val>
                                        </p:tav>
                                        <p:tav tm="100000">
                                          <p:val>
                                            <p:strVal val="#ppt_y"/>
                                          </p:val>
                                        </p:tav>
                                      </p:tavLst>
                                    </p:anim>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2" presetClass="entr" presetSubtype="4" fill="hold" grpId="0" nodeType="clickEffect">
                                  <p:stCondLst>
                                    <p:cond delay="0"/>
                                  </p:stCondLst>
                                  <p:childTnLst>
                                    <p:set>
                                      <p:cBhvr>
                                        <p:cTn id="121" dur="1" fill="hold">
                                          <p:stCondLst>
                                            <p:cond delay="0"/>
                                          </p:stCondLst>
                                        </p:cTn>
                                        <p:tgtEl>
                                          <p:spTgt spid="37911"/>
                                        </p:tgtEl>
                                        <p:attrNameLst>
                                          <p:attrName>style.visibility</p:attrName>
                                        </p:attrNameLst>
                                      </p:cBhvr>
                                      <p:to>
                                        <p:strVal val="visible"/>
                                      </p:to>
                                    </p:set>
                                    <p:anim calcmode="lin" valueType="num">
                                      <p:cBhvr additive="base">
                                        <p:cTn id="122" dur="500" fill="hold"/>
                                        <p:tgtEl>
                                          <p:spTgt spid="37911"/>
                                        </p:tgtEl>
                                        <p:attrNameLst>
                                          <p:attrName>ppt_x</p:attrName>
                                        </p:attrNameLst>
                                      </p:cBhvr>
                                      <p:tavLst>
                                        <p:tav tm="0">
                                          <p:val>
                                            <p:strVal val="#ppt_x"/>
                                          </p:val>
                                        </p:tav>
                                        <p:tav tm="100000">
                                          <p:val>
                                            <p:strVal val="#ppt_x"/>
                                          </p:val>
                                        </p:tav>
                                      </p:tavLst>
                                    </p:anim>
                                    <p:anim calcmode="lin" valueType="num">
                                      <p:cBhvr additive="base">
                                        <p:cTn id="123" dur="500" fill="hold"/>
                                        <p:tgtEl>
                                          <p:spTgt spid="37911"/>
                                        </p:tgtEl>
                                        <p:attrNameLst>
                                          <p:attrName>ppt_y</p:attrName>
                                        </p:attrNameLst>
                                      </p:cBhvr>
                                      <p:tavLst>
                                        <p:tav tm="0">
                                          <p:val>
                                            <p:strVal val="1+#ppt_h/2"/>
                                          </p:val>
                                        </p:tav>
                                        <p:tav tm="100000">
                                          <p:val>
                                            <p:strVal val="#ppt_y"/>
                                          </p:val>
                                        </p:tav>
                                      </p:tavLst>
                                    </p:anim>
                                  </p:childTnLst>
                                </p:cTn>
                              </p:par>
                            </p:childTnLst>
                          </p:cTn>
                        </p:par>
                      </p:childTnLst>
                    </p:cTn>
                  </p:par>
                  <p:par>
                    <p:cTn id="124" fill="hold" nodeType="clickPar">
                      <p:stCondLst>
                        <p:cond delay="indefinite"/>
                      </p:stCondLst>
                      <p:childTnLst>
                        <p:par>
                          <p:cTn id="125" fill="hold" nodeType="afterGroup">
                            <p:stCondLst>
                              <p:cond delay="0"/>
                            </p:stCondLst>
                            <p:childTnLst>
                              <p:par>
                                <p:cTn id="126" presetID="9" presetClass="entr" presetSubtype="0" fill="hold" grpId="0" nodeType="clickEffect">
                                  <p:stCondLst>
                                    <p:cond delay="0"/>
                                  </p:stCondLst>
                                  <p:childTnLst>
                                    <p:set>
                                      <p:cBhvr>
                                        <p:cTn id="127" dur="1" fill="hold">
                                          <p:stCondLst>
                                            <p:cond delay="0"/>
                                          </p:stCondLst>
                                        </p:cTn>
                                        <p:tgtEl>
                                          <p:spTgt spid="37897"/>
                                        </p:tgtEl>
                                        <p:attrNameLst>
                                          <p:attrName>style.visibility</p:attrName>
                                        </p:attrNameLst>
                                      </p:cBhvr>
                                      <p:to>
                                        <p:strVal val="visible"/>
                                      </p:to>
                                    </p:set>
                                    <p:animEffect transition="in" filter="dissolve">
                                      <p:cBhvr>
                                        <p:cTn id="128" dur="500"/>
                                        <p:tgtEl>
                                          <p:spTgt spid="37897"/>
                                        </p:tgtEl>
                                      </p:cBhvr>
                                    </p:animEffect>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37898"/>
                                        </p:tgtEl>
                                        <p:attrNameLst>
                                          <p:attrName>style.visibility</p:attrName>
                                        </p:attrNameLst>
                                      </p:cBhvr>
                                      <p:to>
                                        <p:strVal val="visible"/>
                                      </p:to>
                                    </p:set>
                                    <p:anim calcmode="lin" valueType="num">
                                      <p:cBhvr additive="base">
                                        <p:cTn id="133" dur="500" fill="hold"/>
                                        <p:tgtEl>
                                          <p:spTgt spid="37898"/>
                                        </p:tgtEl>
                                        <p:attrNameLst>
                                          <p:attrName>ppt_x</p:attrName>
                                        </p:attrNameLst>
                                      </p:cBhvr>
                                      <p:tavLst>
                                        <p:tav tm="0">
                                          <p:val>
                                            <p:strVal val="0-#ppt_w/2"/>
                                          </p:val>
                                        </p:tav>
                                        <p:tav tm="100000">
                                          <p:val>
                                            <p:strVal val="#ppt_x"/>
                                          </p:val>
                                        </p:tav>
                                      </p:tavLst>
                                    </p:anim>
                                    <p:anim calcmode="lin" valueType="num">
                                      <p:cBhvr additive="base">
                                        <p:cTn id="134" dur="500" fill="hold"/>
                                        <p:tgtEl>
                                          <p:spTgt spid="37898"/>
                                        </p:tgtEl>
                                        <p:attrNameLst>
                                          <p:attrName>ppt_y</p:attrName>
                                        </p:attrNameLst>
                                      </p:cBhvr>
                                      <p:tavLst>
                                        <p:tav tm="0">
                                          <p:val>
                                            <p:strVal val="#ppt_y"/>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2" presetClass="entr" presetSubtype="2" fill="hold" grpId="0" nodeType="clickEffect">
                                  <p:stCondLst>
                                    <p:cond delay="0"/>
                                  </p:stCondLst>
                                  <p:childTnLst>
                                    <p:set>
                                      <p:cBhvr>
                                        <p:cTn id="138" dur="1" fill="hold">
                                          <p:stCondLst>
                                            <p:cond delay="0"/>
                                          </p:stCondLst>
                                        </p:cTn>
                                        <p:tgtEl>
                                          <p:spTgt spid="37903"/>
                                        </p:tgtEl>
                                        <p:attrNameLst>
                                          <p:attrName>style.visibility</p:attrName>
                                        </p:attrNameLst>
                                      </p:cBhvr>
                                      <p:to>
                                        <p:strVal val="visible"/>
                                      </p:to>
                                    </p:set>
                                    <p:anim calcmode="lin" valueType="num">
                                      <p:cBhvr additive="base">
                                        <p:cTn id="139" dur="500" fill="hold"/>
                                        <p:tgtEl>
                                          <p:spTgt spid="37903"/>
                                        </p:tgtEl>
                                        <p:attrNameLst>
                                          <p:attrName>ppt_x</p:attrName>
                                        </p:attrNameLst>
                                      </p:cBhvr>
                                      <p:tavLst>
                                        <p:tav tm="0">
                                          <p:val>
                                            <p:strVal val="1+#ppt_w/2"/>
                                          </p:val>
                                        </p:tav>
                                        <p:tav tm="100000">
                                          <p:val>
                                            <p:strVal val="#ppt_x"/>
                                          </p:val>
                                        </p:tav>
                                      </p:tavLst>
                                    </p:anim>
                                    <p:anim calcmode="lin" valueType="num">
                                      <p:cBhvr additive="base">
                                        <p:cTn id="140" dur="500" fill="hold"/>
                                        <p:tgtEl>
                                          <p:spTgt spid="37903"/>
                                        </p:tgtEl>
                                        <p:attrNameLst>
                                          <p:attrName>ppt_y</p:attrName>
                                        </p:attrNameLst>
                                      </p:cBhvr>
                                      <p:tavLst>
                                        <p:tav tm="0">
                                          <p:val>
                                            <p:strVal val="#ppt_y"/>
                                          </p:val>
                                        </p:tav>
                                        <p:tav tm="100000">
                                          <p:val>
                                            <p:strVal val="#ppt_y"/>
                                          </p:val>
                                        </p:tav>
                                      </p:tavLst>
                                    </p:anim>
                                  </p:childTnLst>
                                </p:cTn>
                              </p:par>
                            </p:childTnLst>
                          </p:cTn>
                        </p:par>
                      </p:childTnLst>
                    </p:cTn>
                  </p:par>
                  <p:par>
                    <p:cTn id="141" fill="hold" nodeType="clickPar">
                      <p:stCondLst>
                        <p:cond delay="indefinite"/>
                      </p:stCondLst>
                      <p:childTnLst>
                        <p:par>
                          <p:cTn id="142" fill="hold" nodeType="afterGroup">
                            <p:stCondLst>
                              <p:cond delay="0"/>
                            </p:stCondLst>
                            <p:childTnLst>
                              <p:par>
                                <p:cTn id="143" presetID="2" presetClass="entr" presetSubtype="2" fill="hold" grpId="0" nodeType="clickEffect">
                                  <p:stCondLst>
                                    <p:cond delay="0"/>
                                  </p:stCondLst>
                                  <p:childTnLst>
                                    <p:set>
                                      <p:cBhvr>
                                        <p:cTn id="144" dur="1" fill="hold">
                                          <p:stCondLst>
                                            <p:cond delay="0"/>
                                          </p:stCondLst>
                                        </p:cTn>
                                        <p:tgtEl>
                                          <p:spTgt spid="37904"/>
                                        </p:tgtEl>
                                        <p:attrNameLst>
                                          <p:attrName>style.visibility</p:attrName>
                                        </p:attrNameLst>
                                      </p:cBhvr>
                                      <p:to>
                                        <p:strVal val="visible"/>
                                      </p:to>
                                    </p:set>
                                    <p:anim calcmode="lin" valueType="num">
                                      <p:cBhvr additive="base">
                                        <p:cTn id="145" dur="500" fill="hold"/>
                                        <p:tgtEl>
                                          <p:spTgt spid="37904"/>
                                        </p:tgtEl>
                                        <p:attrNameLst>
                                          <p:attrName>ppt_x</p:attrName>
                                        </p:attrNameLst>
                                      </p:cBhvr>
                                      <p:tavLst>
                                        <p:tav tm="0">
                                          <p:val>
                                            <p:strVal val="1+#ppt_w/2"/>
                                          </p:val>
                                        </p:tav>
                                        <p:tav tm="100000">
                                          <p:val>
                                            <p:strVal val="#ppt_x"/>
                                          </p:val>
                                        </p:tav>
                                      </p:tavLst>
                                    </p:anim>
                                    <p:anim calcmode="lin" valueType="num">
                                      <p:cBhvr additive="base">
                                        <p:cTn id="146" dur="500" fill="hold"/>
                                        <p:tgtEl>
                                          <p:spTgt spid="37904"/>
                                        </p:tgtEl>
                                        <p:attrNameLst>
                                          <p:attrName>ppt_y</p:attrName>
                                        </p:attrNameLst>
                                      </p:cBhvr>
                                      <p:tavLst>
                                        <p:tav tm="0">
                                          <p:val>
                                            <p:strVal val="#ppt_y"/>
                                          </p:val>
                                        </p:tav>
                                        <p:tav tm="100000">
                                          <p:val>
                                            <p:strVal val="#ppt_y"/>
                                          </p:val>
                                        </p:tav>
                                      </p:tavLst>
                                    </p:anim>
                                  </p:childTnLst>
                                </p:cTn>
                              </p:par>
                            </p:childTnLst>
                          </p:cTn>
                        </p:par>
                      </p:childTnLst>
                    </p:cTn>
                  </p:par>
                  <p:par>
                    <p:cTn id="147" fill="hold" nodeType="clickPar">
                      <p:stCondLst>
                        <p:cond delay="indefinite"/>
                      </p:stCondLst>
                      <p:childTnLst>
                        <p:par>
                          <p:cTn id="148" fill="hold" nodeType="afterGroup">
                            <p:stCondLst>
                              <p:cond delay="0"/>
                            </p:stCondLst>
                            <p:childTnLst>
                              <p:par>
                                <p:cTn id="149" presetID="2" presetClass="entr" presetSubtype="2" fill="hold" grpId="0" nodeType="clickEffect">
                                  <p:stCondLst>
                                    <p:cond delay="0"/>
                                  </p:stCondLst>
                                  <p:childTnLst>
                                    <p:set>
                                      <p:cBhvr>
                                        <p:cTn id="150" dur="1" fill="hold">
                                          <p:stCondLst>
                                            <p:cond delay="0"/>
                                          </p:stCondLst>
                                        </p:cTn>
                                        <p:tgtEl>
                                          <p:spTgt spid="37905"/>
                                        </p:tgtEl>
                                        <p:attrNameLst>
                                          <p:attrName>style.visibility</p:attrName>
                                        </p:attrNameLst>
                                      </p:cBhvr>
                                      <p:to>
                                        <p:strVal val="visible"/>
                                      </p:to>
                                    </p:set>
                                    <p:anim calcmode="lin" valueType="num">
                                      <p:cBhvr additive="base">
                                        <p:cTn id="151" dur="500" fill="hold"/>
                                        <p:tgtEl>
                                          <p:spTgt spid="37905"/>
                                        </p:tgtEl>
                                        <p:attrNameLst>
                                          <p:attrName>ppt_x</p:attrName>
                                        </p:attrNameLst>
                                      </p:cBhvr>
                                      <p:tavLst>
                                        <p:tav tm="0">
                                          <p:val>
                                            <p:strVal val="1+#ppt_w/2"/>
                                          </p:val>
                                        </p:tav>
                                        <p:tav tm="100000">
                                          <p:val>
                                            <p:strVal val="#ppt_x"/>
                                          </p:val>
                                        </p:tav>
                                      </p:tavLst>
                                    </p:anim>
                                    <p:anim calcmode="lin" valueType="num">
                                      <p:cBhvr additive="base">
                                        <p:cTn id="152" dur="500" fill="hold"/>
                                        <p:tgtEl>
                                          <p:spTgt spid="37905"/>
                                        </p:tgtEl>
                                        <p:attrNameLst>
                                          <p:attrName>ppt_y</p:attrName>
                                        </p:attrNameLst>
                                      </p:cBhvr>
                                      <p:tavLst>
                                        <p:tav tm="0">
                                          <p:val>
                                            <p:strVal val="#ppt_y"/>
                                          </p:val>
                                        </p:tav>
                                        <p:tav tm="100000">
                                          <p:val>
                                            <p:strVal val="#ppt_y"/>
                                          </p:val>
                                        </p:tav>
                                      </p:tavLst>
                                    </p:anim>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20" presetClass="entr" presetSubtype="0" fill="hold" grpId="0" nodeType="clickEffect">
                                  <p:stCondLst>
                                    <p:cond delay="0"/>
                                  </p:stCondLst>
                                  <p:childTnLst>
                                    <p:set>
                                      <p:cBhvr>
                                        <p:cTn id="156" dur="1" fill="hold">
                                          <p:stCondLst>
                                            <p:cond delay="0"/>
                                          </p:stCondLst>
                                        </p:cTn>
                                        <p:tgtEl>
                                          <p:spTgt spid="37924"/>
                                        </p:tgtEl>
                                        <p:attrNameLst>
                                          <p:attrName>style.visibility</p:attrName>
                                        </p:attrNameLst>
                                      </p:cBhvr>
                                      <p:to>
                                        <p:strVal val="visible"/>
                                      </p:to>
                                    </p:set>
                                    <p:animEffect transition="in" filter="wedge">
                                      <p:cBhvr>
                                        <p:cTn id="157" dur="2000"/>
                                        <p:tgtEl>
                                          <p:spTgt spid="37924"/>
                                        </p:tgtEl>
                                      </p:cBhvr>
                                    </p:animEffect>
                                  </p:childTnLst>
                                </p:cTn>
                              </p:par>
                            </p:childTnLst>
                          </p:cTn>
                        </p:par>
                      </p:childTnLst>
                    </p:cTn>
                  </p:par>
                  <p:par>
                    <p:cTn id="158" fill="hold" nodeType="clickPar">
                      <p:stCondLst>
                        <p:cond delay="indefinite"/>
                      </p:stCondLst>
                      <p:childTnLst>
                        <p:par>
                          <p:cTn id="159" fill="hold" nodeType="afterGroup">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37926"/>
                                        </p:tgtEl>
                                        <p:attrNameLst>
                                          <p:attrName>style.visibility</p:attrName>
                                        </p:attrNameLst>
                                      </p:cBhvr>
                                      <p:to>
                                        <p:strVal val="visible"/>
                                      </p:to>
                                    </p:set>
                                    <p:anim calcmode="lin" valueType="num">
                                      <p:cBhvr additive="base">
                                        <p:cTn id="162" dur="500" fill="hold"/>
                                        <p:tgtEl>
                                          <p:spTgt spid="37926"/>
                                        </p:tgtEl>
                                        <p:attrNameLst>
                                          <p:attrName>ppt_x</p:attrName>
                                        </p:attrNameLst>
                                      </p:cBhvr>
                                      <p:tavLst>
                                        <p:tav tm="0">
                                          <p:val>
                                            <p:strVal val="#ppt_x"/>
                                          </p:val>
                                        </p:tav>
                                        <p:tav tm="100000">
                                          <p:val>
                                            <p:strVal val="#ppt_x"/>
                                          </p:val>
                                        </p:tav>
                                      </p:tavLst>
                                    </p:anim>
                                    <p:anim calcmode="lin" valueType="num">
                                      <p:cBhvr additive="base">
                                        <p:cTn id="163" dur="500" fill="hold"/>
                                        <p:tgtEl>
                                          <p:spTgt spid="37926"/>
                                        </p:tgtEl>
                                        <p:attrNameLst>
                                          <p:attrName>ppt_y</p:attrName>
                                        </p:attrNameLst>
                                      </p:cBhvr>
                                      <p:tavLst>
                                        <p:tav tm="0">
                                          <p:val>
                                            <p:strVal val="1+#ppt_h/2"/>
                                          </p:val>
                                        </p:tav>
                                        <p:tav tm="100000">
                                          <p:val>
                                            <p:strVal val="#ppt_y"/>
                                          </p:val>
                                        </p:tav>
                                      </p:tavLst>
                                    </p:anim>
                                  </p:childTnLst>
                                </p:cTn>
                              </p:par>
                            </p:childTnLst>
                          </p:cTn>
                        </p:par>
                      </p:childTnLst>
                    </p:cTn>
                  </p:par>
                  <p:par>
                    <p:cTn id="164" fill="hold" nodeType="clickPar">
                      <p:stCondLst>
                        <p:cond delay="indefinite"/>
                      </p:stCondLst>
                      <p:childTnLst>
                        <p:par>
                          <p:cTn id="165" fill="hold" nodeType="afterGroup">
                            <p:stCondLst>
                              <p:cond delay="0"/>
                            </p:stCondLst>
                            <p:childTnLst>
                              <p:par>
                                <p:cTn id="166" presetID="9" presetClass="entr" presetSubtype="0" fill="hold" grpId="0" nodeType="clickEffect">
                                  <p:stCondLst>
                                    <p:cond delay="0"/>
                                  </p:stCondLst>
                                  <p:childTnLst>
                                    <p:set>
                                      <p:cBhvr>
                                        <p:cTn id="167" dur="1" fill="hold">
                                          <p:stCondLst>
                                            <p:cond delay="0"/>
                                          </p:stCondLst>
                                        </p:cTn>
                                        <p:tgtEl>
                                          <p:spTgt spid="37910"/>
                                        </p:tgtEl>
                                        <p:attrNameLst>
                                          <p:attrName>style.visibility</p:attrName>
                                        </p:attrNameLst>
                                      </p:cBhvr>
                                      <p:to>
                                        <p:strVal val="visible"/>
                                      </p:to>
                                    </p:set>
                                    <p:animEffect transition="in" filter="dissolve">
                                      <p:cBhvr>
                                        <p:cTn id="168" dur="500"/>
                                        <p:tgtEl>
                                          <p:spTgt spid="37910"/>
                                        </p:tgtEl>
                                      </p:cBhvr>
                                    </p:animEffect>
                                  </p:childTnLst>
                                </p:cTn>
                              </p:par>
                            </p:childTnLst>
                          </p:cTn>
                        </p:par>
                      </p:childTnLst>
                    </p:cTn>
                  </p:par>
                  <p:par>
                    <p:cTn id="169" fill="hold" nodeType="clickPar">
                      <p:stCondLst>
                        <p:cond delay="indefinite"/>
                      </p:stCondLst>
                      <p:childTnLst>
                        <p:par>
                          <p:cTn id="170" fill="hold" nodeType="afterGroup">
                            <p:stCondLst>
                              <p:cond delay="0"/>
                            </p:stCondLst>
                            <p:childTnLst>
                              <p:par>
                                <p:cTn id="171" presetID="4" presetClass="entr" presetSubtype="32" fill="hold" grpId="0" nodeType="clickEffect">
                                  <p:stCondLst>
                                    <p:cond delay="0"/>
                                  </p:stCondLst>
                                  <p:childTnLst>
                                    <p:set>
                                      <p:cBhvr>
                                        <p:cTn id="172" dur="1" fill="hold">
                                          <p:stCondLst>
                                            <p:cond delay="0"/>
                                          </p:stCondLst>
                                        </p:cTn>
                                        <p:tgtEl>
                                          <p:spTgt spid="37921"/>
                                        </p:tgtEl>
                                        <p:attrNameLst>
                                          <p:attrName>style.visibility</p:attrName>
                                        </p:attrNameLst>
                                      </p:cBhvr>
                                      <p:to>
                                        <p:strVal val="visible"/>
                                      </p:to>
                                    </p:set>
                                    <p:animEffect transition="in" filter="box(out)">
                                      <p:cBhvr>
                                        <p:cTn id="173" dur="500"/>
                                        <p:tgtEl>
                                          <p:spTgt spid="37921"/>
                                        </p:tgtEl>
                                      </p:cBhvr>
                                    </p:animEffect>
                                  </p:childTnLst>
                                </p:cTn>
                              </p:par>
                            </p:childTnLst>
                          </p:cTn>
                        </p:par>
                      </p:childTnLst>
                    </p:cTn>
                  </p:par>
                  <p:par>
                    <p:cTn id="174" fill="hold" nodeType="clickPar">
                      <p:stCondLst>
                        <p:cond delay="indefinite"/>
                      </p:stCondLst>
                      <p:childTnLst>
                        <p:par>
                          <p:cTn id="175" fill="hold" nodeType="afterGroup">
                            <p:stCondLst>
                              <p:cond delay="0"/>
                            </p:stCondLst>
                            <p:childTnLst>
                              <p:par>
                                <p:cTn id="176" presetID="9" presetClass="entr" presetSubtype="0" fill="hold" grpId="0" nodeType="clickEffect">
                                  <p:stCondLst>
                                    <p:cond delay="0"/>
                                  </p:stCondLst>
                                  <p:childTnLst>
                                    <p:set>
                                      <p:cBhvr>
                                        <p:cTn id="177" dur="1" fill="hold">
                                          <p:stCondLst>
                                            <p:cond delay="0"/>
                                          </p:stCondLst>
                                        </p:cTn>
                                        <p:tgtEl>
                                          <p:spTgt spid="37922"/>
                                        </p:tgtEl>
                                        <p:attrNameLst>
                                          <p:attrName>style.visibility</p:attrName>
                                        </p:attrNameLst>
                                      </p:cBhvr>
                                      <p:to>
                                        <p:strVal val="visible"/>
                                      </p:to>
                                    </p:set>
                                    <p:animEffect transition="in" filter="dissolve">
                                      <p:cBhvr>
                                        <p:cTn id="178" dur="500"/>
                                        <p:tgtEl>
                                          <p:spTgt spid="37922"/>
                                        </p:tgtEl>
                                      </p:cBhvr>
                                    </p:animEffect>
                                  </p:childTnLst>
                                </p:cTn>
                              </p:par>
                            </p:childTnLst>
                          </p:cTn>
                        </p:par>
                      </p:childTnLst>
                    </p:cTn>
                  </p:par>
                  <p:par>
                    <p:cTn id="179" fill="hold" nodeType="clickPar">
                      <p:stCondLst>
                        <p:cond delay="indefinite"/>
                      </p:stCondLst>
                      <p:childTnLst>
                        <p:par>
                          <p:cTn id="180" fill="hold" nodeType="afterGroup">
                            <p:stCondLst>
                              <p:cond delay="0"/>
                            </p:stCondLst>
                            <p:childTnLst>
                              <p:par>
                                <p:cTn id="181" presetID="4" presetClass="entr" presetSubtype="32" fill="hold" grpId="0" nodeType="clickEffect">
                                  <p:stCondLst>
                                    <p:cond delay="0"/>
                                  </p:stCondLst>
                                  <p:childTnLst>
                                    <p:set>
                                      <p:cBhvr>
                                        <p:cTn id="182" dur="1" fill="hold">
                                          <p:stCondLst>
                                            <p:cond delay="0"/>
                                          </p:stCondLst>
                                        </p:cTn>
                                        <p:tgtEl>
                                          <p:spTgt spid="37899"/>
                                        </p:tgtEl>
                                        <p:attrNameLst>
                                          <p:attrName>style.visibility</p:attrName>
                                        </p:attrNameLst>
                                      </p:cBhvr>
                                      <p:to>
                                        <p:strVal val="visible"/>
                                      </p:to>
                                    </p:set>
                                    <p:animEffect transition="in" filter="box(out)">
                                      <p:cBhvr>
                                        <p:cTn id="183" dur="500"/>
                                        <p:tgtEl>
                                          <p:spTgt spid="37899"/>
                                        </p:tgtEl>
                                      </p:cBhvr>
                                    </p:animEffect>
                                  </p:childTnLst>
                                </p:cTn>
                              </p:par>
                            </p:childTnLst>
                          </p:cTn>
                        </p:par>
                      </p:childTnLst>
                    </p:cTn>
                  </p:par>
                  <p:par>
                    <p:cTn id="184" fill="hold" nodeType="clickPar">
                      <p:stCondLst>
                        <p:cond delay="indefinite"/>
                      </p:stCondLst>
                      <p:childTnLst>
                        <p:par>
                          <p:cTn id="185" fill="hold" nodeType="afterGroup">
                            <p:stCondLst>
                              <p:cond delay="0"/>
                            </p:stCondLst>
                            <p:childTnLst>
                              <p:par>
                                <p:cTn id="186" presetID="2" presetClass="entr" presetSubtype="8" fill="hold" nodeType="clickEffect">
                                  <p:stCondLst>
                                    <p:cond delay="0"/>
                                  </p:stCondLst>
                                  <p:childTnLst>
                                    <p:set>
                                      <p:cBhvr>
                                        <p:cTn id="187" dur="1" fill="hold">
                                          <p:stCondLst>
                                            <p:cond delay="0"/>
                                          </p:stCondLst>
                                        </p:cTn>
                                        <p:tgtEl>
                                          <p:spTgt spid="37912"/>
                                        </p:tgtEl>
                                        <p:attrNameLst>
                                          <p:attrName>style.visibility</p:attrName>
                                        </p:attrNameLst>
                                      </p:cBhvr>
                                      <p:to>
                                        <p:strVal val="visible"/>
                                      </p:to>
                                    </p:set>
                                    <p:anim calcmode="lin" valueType="num">
                                      <p:cBhvr additive="base">
                                        <p:cTn id="188" dur="500" fill="hold"/>
                                        <p:tgtEl>
                                          <p:spTgt spid="37912"/>
                                        </p:tgtEl>
                                        <p:attrNameLst>
                                          <p:attrName>ppt_x</p:attrName>
                                        </p:attrNameLst>
                                      </p:cBhvr>
                                      <p:tavLst>
                                        <p:tav tm="0">
                                          <p:val>
                                            <p:strVal val="0-#ppt_w/2"/>
                                          </p:val>
                                        </p:tav>
                                        <p:tav tm="100000">
                                          <p:val>
                                            <p:strVal val="#ppt_x"/>
                                          </p:val>
                                        </p:tav>
                                      </p:tavLst>
                                    </p:anim>
                                    <p:anim calcmode="lin" valueType="num">
                                      <p:cBhvr additive="base">
                                        <p:cTn id="189" dur="500" fill="hold"/>
                                        <p:tgtEl>
                                          <p:spTgt spid="37912"/>
                                        </p:tgtEl>
                                        <p:attrNameLst>
                                          <p:attrName>ppt_y</p:attrName>
                                        </p:attrNameLst>
                                      </p:cBhvr>
                                      <p:tavLst>
                                        <p:tav tm="0">
                                          <p:val>
                                            <p:strVal val="#ppt_y"/>
                                          </p:val>
                                        </p:tav>
                                        <p:tav tm="100000">
                                          <p:val>
                                            <p:strVal val="#ppt_y"/>
                                          </p:val>
                                        </p:tav>
                                      </p:tavLst>
                                    </p:anim>
                                  </p:childTnLst>
                                </p:cTn>
                              </p:par>
                            </p:childTnLst>
                          </p:cTn>
                        </p:par>
                      </p:childTnLst>
                    </p:cTn>
                  </p:par>
                  <p:par>
                    <p:cTn id="190" fill="hold" nodeType="clickPar">
                      <p:stCondLst>
                        <p:cond delay="indefinite"/>
                      </p:stCondLst>
                      <p:childTnLst>
                        <p:par>
                          <p:cTn id="191" fill="hold" nodeType="afterGroup">
                            <p:stCondLst>
                              <p:cond delay="0"/>
                            </p:stCondLst>
                            <p:childTnLst>
                              <p:par>
                                <p:cTn id="192" presetID="54" presetClass="entr" presetSubtype="0" accel="100000" fill="hold" grpId="0" nodeType="clickEffect">
                                  <p:stCondLst>
                                    <p:cond delay="0"/>
                                  </p:stCondLst>
                                  <p:childTnLst>
                                    <p:set>
                                      <p:cBhvr>
                                        <p:cTn id="193" dur="1" fill="hold">
                                          <p:stCondLst>
                                            <p:cond delay="0"/>
                                          </p:stCondLst>
                                        </p:cTn>
                                        <p:tgtEl>
                                          <p:spTgt spid="37931"/>
                                        </p:tgtEl>
                                        <p:attrNameLst>
                                          <p:attrName>style.visibility</p:attrName>
                                        </p:attrNameLst>
                                      </p:cBhvr>
                                      <p:to>
                                        <p:strVal val="visible"/>
                                      </p:to>
                                    </p:set>
                                    <p:anim calcmode="lin" valueType="num">
                                      <p:cBhvr>
                                        <p:cTn id="194" dur="500" fill="hold"/>
                                        <p:tgtEl>
                                          <p:spTgt spid="37931"/>
                                        </p:tgtEl>
                                        <p:attrNameLst>
                                          <p:attrName>ppt_w</p:attrName>
                                        </p:attrNameLst>
                                      </p:cBhvr>
                                      <p:tavLst>
                                        <p:tav tm="0">
                                          <p:val>
                                            <p:strVal val="#ppt_w*0.05"/>
                                          </p:val>
                                        </p:tav>
                                        <p:tav tm="100000">
                                          <p:val>
                                            <p:strVal val="#ppt_w"/>
                                          </p:val>
                                        </p:tav>
                                      </p:tavLst>
                                    </p:anim>
                                    <p:anim calcmode="lin" valueType="num">
                                      <p:cBhvr>
                                        <p:cTn id="195" dur="500" fill="hold"/>
                                        <p:tgtEl>
                                          <p:spTgt spid="37931"/>
                                        </p:tgtEl>
                                        <p:attrNameLst>
                                          <p:attrName>ppt_h</p:attrName>
                                        </p:attrNameLst>
                                      </p:cBhvr>
                                      <p:tavLst>
                                        <p:tav tm="0">
                                          <p:val>
                                            <p:strVal val="#ppt_h"/>
                                          </p:val>
                                        </p:tav>
                                        <p:tav tm="100000">
                                          <p:val>
                                            <p:strVal val="#ppt_h"/>
                                          </p:val>
                                        </p:tav>
                                      </p:tavLst>
                                    </p:anim>
                                    <p:anim calcmode="lin" valueType="num">
                                      <p:cBhvr>
                                        <p:cTn id="196" dur="500" fill="hold"/>
                                        <p:tgtEl>
                                          <p:spTgt spid="37931"/>
                                        </p:tgtEl>
                                        <p:attrNameLst>
                                          <p:attrName>ppt_x</p:attrName>
                                        </p:attrNameLst>
                                      </p:cBhvr>
                                      <p:tavLst>
                                        <p:tav tm="0">
                                          <p:val>
                                            <p:strVal val="#ppt_x-.2"/>
                                          </p:val>
                                        </p:tav>
                                        <p:tav tm="100000">
                                          <p:val>
                                            <p:strVal val="#ppt_x"/>
                                          </p:val>
                                        </p:tav>
                                      </p:tavLst>
                                    </p:anim>
                                    <p:anim calcmode="lin" valueType="num">
                                      <p:cBhvr>
                                        <p:cTn id="197" dur="500" fill="hold"/>
                                        <p:tgtEl>
                                          <p:spTgt spid="37931"/>
                                        </p:tgtEl>
                                        <p:attrNameLst>
                                          <p:attrName>ppt_y</p:attrName>
                                        </p:attrNameLst>
                                      </p:cBhvr>
                                      <p:tavLst>
                                        <p:tav tm="0">
                                          <p:val>
                                            <p:strVal val="#ppt_y"/>
                                          </p:val>
                                        </p:tav>
                                        <p:tav tm="100000">
                                          <p:val>
                                            <p:strVal val="#ppt_y"/>
                                          </p:val>
                                        </p:tav>
                                      </p:tavLst>
                                    </p:anim>
                                    <p:animEffect transition="in" filter="fade">
                                      <p:cBhvr>
                                        <p:cTn id="198" dur="500"/>
                                        <p:tgtEl>
                                          <p:spTgt spid="37931"/>
                                        </p:tgtEl>
                                      </p:cBhvr>
                                    </p:animEffect>
                                  </p:childTnLst>
                                </p:cTn>
                              </p:par>
                            </p:childTnLst>
                          </p:cTn>
                        </p:par>
                      </p:childTnLst>
                    </p:cTn>
                  </p:par>
                  <p:par>
                    <p:cTn id="199" fill="hold" nodeType="clickPar">
                      <p:stCondLst>
                        <p:cond delay="indefinite"/>
                      </p:stCondLst>
                      <p:childTnLst>
                        <p:par>
                          <p:cTn id="200" fill="hold" nodeType="afterGroup">
                            <p:stCondLst>
                              <p:cond delay="0"/>
                            </p:stCondLst>
                            <p:childTnLst>
                              <p:par>
                                <p:cTn id="201" presetID="2" presetClass="entr" presetSubtype="2" fill="hold" grpId="0" nodeType="clickEffect">
                                  <p:stCondLst>
                                    <p:cond delay="0"/>
                                  </p:stCondLst>
                                  <p:childTnLst>
                                    <p:set>
                                      <p:cBhvr>
                                        <p:cTn id="202" dur="1" fill="hold">
                                          <p:stCondLst>
                                            <p:cond delay="0"/>
                                          </p:stCondLst>
                                        </p:cTn>
                                        <p:tgtEl>
                                          <p:spTgt spid="37915"/>
                                        </p:tgtEl>
                                        <p:attrNameLst>
                                          <p:attrName>style.visibility</p:attrName>
                                        </p:attrNameLst>
                                      </p:cBhvr>
                                      <p:to>
                                        <p:strVal val="visible"/>
                                      </p:to>
                                    </p:set>
                                    <p:anim calcmode="lin" valueType="num">
                                      <p:cBhvr additive="base">
                                        <p:cTn id="203" dur="500" fill="hold"/>
                                        <p:tgtEl>
                                          <p:spTgt spid="37915"/>
                                        </p:tgtEl>
                                        <p:attrNameLst>
                                          <p:attrName>ppt_x</p:attrName>
                                        </p:attrNameLst>
                                      </p:cBhvr>
                                      <p:tavLst>
                                        <p:tav tm="0">
                                          <p:val>
                                            <p:strVal val="1+#ppt_w/2"/>
                                          </p:val>
                                        </p:tav>
                                        <p:tav tm="100000">
                                          <p:val>
                                            <p:strVal val="#ppt_x"/>
                                          </p:val>
                                        </p:tav>
                                      </p:tavLst>
                                    </p:anim>
                                    <p:anim calcmode="lin" valueType="num">
                                      <p:cBhvr additive="base">
                                        <p:cTn id="204" dur="500" fill="hold"/>
                                        <p:tgtEl>
                                          <p:spTgt spid="37915"/>
                                        </p:tgtEl>
                                        <p:attrNameLst>
                                          <p:attrName>ppt_y</p:attrName>
                                        </p:attrNameLst>
                                      </p:cBhvr>
                                      <p:tavLst>
                                        <p:tav tm="0">
                                          <p:val>
                                            <p:strVal val="#ppt_y"/>
                                          </p:val>
                                        </p:tav>
                                        <p:tav tm="100000">
                                          <p:val>
                                            <p:strVal val="#ppt_y"/>
                                          </p:val>
                                        </p:tav>
                                      </p:tavLst>
                                    </p:anim>
                                  </p:childTnLst>
                                </p:cTn>
                              </p:par>
                            </p:childTnLst>
                          </p:cTn>
                        </p:par>
                      </p:childTnLst>
                    </p:cTn>
                  </p:par>
                  <p:par>
                    <p:cTn id="205" fill="hold" nodeType="clickPar">
                      <p:stCondLst>
                        <p:cond delay="indefinite"/>
                      </p:stCondLst>
                      <p:childTnLst>
                        <p:par>
                          <p:cTn id="206" fill="hold" nodeType="afterGroup">
                            <p:stCondLst>
                              <p:cond delay="0"/>
                            </p:stCondLst>
                            <p:childTnLst>
                              <p:par>
                                <p:cTn id="207" presetID="2" presetClass="entr" presetSubtype="2" fill="hold" grpId="0" nodeType="clickEffect">
                                  <p:stCondLst>
                                    <p:cond delay="0"/>
                                  </p:stCondLst>
                                  <p:childTnLst>
                                    <p:set>
                                      <p:cBhvr>
                                        <p:cTn id="208" dur="1" fill="hold">
                                          <p:stCondLst>
                                            <p:cond delay="0"/>
                                          </p:stCondLst>
                                        </p:cTn>
                                        <p:tgtEl>
                                          <p:spTgt spid="37916"/>
                                        </p:tgtEl>
                                        <p:attrNameLst>
                                          <p:attrName>style.visibility</p:attrName>
                                        </p:attrNameLst>
                                      </p:cBhvr>
                                      <p:to>
                                        <p:strVal val="visible"/>
                                      </p:to>
                                    </p:set>
                                    <p:anim calcmode="lin" valueType="num">
                                      <p:cBhvr additive="base">
                                        <p:cTn id="209" dur="500" fill="hold"/>
                                        <p:tgtEl>
                                          <p:spTgt spid="37916"/>
                                        </p:tgtEl>
                                        <p:attrNameLst>
                                          <p:attrName>ppt_x</p:attrName>
                                        </p:attrNameLst>
                                      </p:cBhvr>
                                      <p:tavLst>
                                        <p:tav tm="0">
                                          <p:val>
                                            <p:strVal val="1+#ppt_w/2"/>
                                          </p:val>
                                        </p:tav>
                                        <p:tav tm="100000">
                                          <p:val>
                                            <p:strVal val="#ppt_x"/>
                                          </p:val>
                                        </p:tav>
                                      </p:tavLst>
                                    </p:anim>
                                    <p:anim calcmode="lin" valueType="num">
                                      <p:cBhvr additive="base">
                                        <p:cTn id="210" dur="500" fill="hold"/>
                                        <p:tgtEl>
                                          <p:spTgt spid="37916"/>
                                        </p:tgtEl>
                                        <p:attrNameLst>
                                          <p:attrName>ppt_y</p:attrName>
                                        </p:attrNameLst>
                                      </p:cBhvr>
                                      <p:tavLst>
                                        <p:tav tm="0">
                                          <p:val>
                                            <p:strVal val="#ppt_y"/>
                                          </p:val>
                                        </p:tav>
                                        <p:tav tm="100000">
                                          <p:val>
                                            <p:strVal val="#ppt_y"/>
                                          </p:val>
                                        </p:tav>
                                      </p:tavLst>
                                    </p:anim>
                                  </p:childTnLst>
                                </p:cTn>
                              </p:par>
                            </p:childTnLst>
                          </p:cTn>
                        </p:par>
                      </p:childTnLst>
                    </p:cTn>
                  </p:par>
                  <p:par>
                    <p:cTn id="211" fill="hold" nodeType="clickPar">
                      <p:stCondLst>
                        <p:cond delay="indefinite"/>
                      </p:stCondLst>
                      <p:childTnLst>
                        <p:par>
                          <p:cTn id="212" fill="hold" nodeType="afterGroup">
                            <p:stCondLst>
                              <p:cond delay="0"/>
                            </p:stCondLst>
                            <p:childTnLst>
                              <p:par>
                                <p:cTn id="213" presetID="2" presetClass="entr" presetSubtype="1" fill="hold" grpId="0" nodeType="clickEffect">
                                  <p:stCondLst>
                                    <p:cond delay="0"/>
                                  </p:stCondLst>
                                  <p:childTnLst>
                                    <p:set>
                                      <p:cBhvr>
                                        <p:cTn id="214" dur="1" fill="hold">
                                          <p:stCondLst>
                                            <p:cond delay="0"/>
                                          </p:stCondLst>
                                        </p:cTn>
                                        <p:tgtEl>
                                          <p:spTgt spid="37917"/>
                                        </p:tgtEl>
                                        <p:attrNameLst>
                                          <p:attrName>style.visibility</p:attrName>
                                        </p:attrNameLst>
                                      </p:cBhvr>
                                      <p:to>
                                        <p:strVal val="visible"/>
                                      </p:to>
                                    </p:set>
                                    <p:anim calcmode="lin" valueType="num">
                                      <p:cBhvr additive="base">
                                        <p:cTn id="215" dur="500" fill="hold"/>
                                        <p:tgtEl>
                                          <p:spTgt spid="37917"/>
                                        </p:tgtEl>
                                        <p:attrNameLst>
                                          <p:attrName>ppt_x</p:attrName>
                                        </p:attrNameLst>
                                      </p:cBhvr>
                                      <p:tavLst>
                                        <p:tav tm="0">
                                          <p:val>
                                            <p:strVal val="#ppt_x"/>
                                          </p:val>
                                        </p:tav>
                                        <p:tav tm="100000">
                                          <p:val>
                                            <p:strVal val="#ppt_x"/>
                                          </p:val>
                                        </p:tav>
                                      </p:tavLst>
                                    </p:anim>
                                    <p:anim calcmode="lin" valueType="num">
                                      <p:cBhvr additive="base">
                                        <p:cTn id="216" dur="500" fill="hold"/>
                                        <p:tgtEl>
                                          <p:spTgt spid="37917"/>
                                        </p:tgtEl>
                                        <p:attrNameLst>
                                          <p:attrName>ppt_y</p:attrName>
                                        </p:attrNameLst>
                                      </p:cBhvr>
                                      <p:tavLst>
                                        <p:tav tm="0">
                                          <p:val>
                                            <p:strVal val="0-#ppt_h/2"/>
                                          </p:val>
                                        </p:tav>
                                        <p:tav tm="100000">
                                          <p:val>
                                            <p:strVal val="#ppt_y"/>
                                          </p:val>
                                        </p:tav>
                                      </p:tavLst>
                                    </p:anim>
                                  </p:childTnLst>
                                </p:cTn>
                              </p:par>
                            </p:childTnLst>
                          </p:cTn>
                        </p:par>
                      </p:childTnLst>
                    </p:cTn>
                  </p:par>
                  <p:par>
                    <p:cTn id="217" fill="hold" nodeType="clickPar">
                      <p:stCondLst>
                        <p:cond delay="indefinite"/>
                      </p:stCondLst>
                      <p:childTnLst>
                        <p:par>
                          <p:cTn id="218" fill="hold" nodeType="afterGroup">
                            <p:stCondLst>
                              <p:cond delay="0"/>
                            </p:stCondLst>
                            <p:childTnLst>
                              <p:par>
                                <p:cTn id="219" presetID="2" presetClass="entr" presetSubtype="2" fill="hold" grpId="0" nodeType="clickEffect">
                                  <p:stCondLst>
                                    <p:cond delay="0"/>
                                  </p:stCondLst>
                                  <p:childTnLst>
                                    <p:set>
                                      <p:cBhvr>
                                        <p:cTn id="220" dur="1" fill="hold">
                                          <p:stCondLst>
                                            <p:cond delay="0"/>
                                          </p:stCondLst>
                                        </p:cTn>
                                        <p:tgtEl>
                                          <p:spTgt spid="37919"/>
                                        </p:tgtEl>
                                        <p:attrNameLst>
                                          <p:attrName>style.visibility</p:attrName>
                                        </p:attrNameLst>
                                      </p:cBhvr>
                                      <p:to>
                                        <p:strVal val="visible"/>
                                      </p:to>
                                    </p:set>
                                    <p:anim calcmode="lin" valueType="num">
                                      <p:cBhvr additive="base">
                                        <p:cTn id="221" dur="500" fill="hold"/>
                                        <p:tgtEl>
                                          <p:spTgt spid="37919"/>
                                        </p:tgtEl>
                                        <p:attrNameLst>
                                          <p:attrName>ppt_x</p:attrName>
                                        </p:attrNameLst>
                                      </p:cBhvr>
                                      <p:tavLst>
                                        <p:tav tm="0">
                                          <p:val>
                                            <p:strVal val="1+#ppt_w/2"/>
                                          </p:val>
                                        </p:tav>
                                        <p:tav tm="100000">
                                          <p:val>
                                            <p:strVal val="#ppt_x"/>
                                          </p:val>
                                        </p:tav>
                                      </p:tavLst>
                                    </p:anim>
                                    <p:anim calcmode="lin" valueType="num">
                                      <p:cBhvr additive="base">
                                        <p:cTn id="222" dur="500" fill="hold"/>
                                        <p:tgtEl>
                                          <p:spTgt spid="37919"/>
                                        </p:tgtEl>
                                        <p:attrNameLst>
                                          <p:attrName>ppt_y</p:attrName>
                                        </p:attrNameLst>
                                      </p:cBhvr>
                                      <p:tavLst>
                                        <p:tav tm="0">
                                          <p:val>
                                            <p:strVal val="#ppt_y"/>
                                          </p:val>
                                        </p:tav>
                                        <p:tav tm="100000">
                                          <p:val>
                                            <p:strVal val="#ppt_y"/>
                                          </p:val>
                                        </p:tav>
                                      </p:tavLst>
                                    </p:anim>
                                  </p:childTnLst>
                                </p:cTn>
                              </p:par>
                            </p:childTnLst>
                          </p:cTn>
                        </p:par>
                      </p:childTnLst>
                    </p:cTn>
                  </p:par>
                  <p:par>
                    <p:cTn id="223" fill="hold" nodeType="clickPar">
                      <p:stCondLst>
                        <p:cond delay="indefinite"/>
                      </p:stCondLst>
                      <p:childTnLst>
                        <p:par>
                          <p:cTn id="224" fill="hold" nodeType="afterGroup">
                            <p:stCondLst>
                              <p:cond delay="0"/>
                            </p:stCondLst>
                            <p:childTnLst>
                              <p:par>
                                <p:cTn id="225" presetID="2" presetClass="entr" presetSubtype="4" fill="hold" grpId="0" nodeType="clickEffect">
                                  <p:stCondLst>
                                    <p:cond delay="0"/>
                                  </p:stCondLst>
                                  <p:childTnLst>
                                    <p:set>
                                      <p:cBhvr>
                                        <p:cTn id="226" dur="1" fill="hold">
                                          <p:stCondLst>
                                            <p:cond delay="0"/>
                                          </p:stCondLst>
                                        </p:cTn>
                                        <p:tgtEl>
                                          <p:spTgt spid="37920"/>
                                        </p:tgtEl>
                                        <p:attrNameLst>
                                          <p:attrName>style.visibility</p:attrName>
                                        </p:attrNameLst>
                                      </p:cBhvr>
                                      <p:to>
                                        <p:strVal val="visible"/>
                                      </p:to>
                                    </p:set>
                                    <p:anim calcmode="lin" valueType="num">
                                      <p:cBhvr additive="base">
                                        <p:cTn id="227" dur="500" fill="hold"/>
                                        <p:tgtEl>
                                          <p:spTgt spid="37920"/>
                                        </p:tgtEl>
                                        <p:attrNameLst>
                                          <p:attrName>ppt_x</p:attrName>
                                        </p:attrNameLst>
                                      </p:cBhvr>
                                      <p:tavLst>
                                        <p:tav tm="0">
                                          <p:val>
                                            <p:strVal val="#ppt_x"/>
                                          </p:val>
                                        </p:tav>
                                        <p:tav tm="100000">
                                          <p:val>
                                            <p:strVal val="#ppt_x"/>
                                          </p:val>
                                        </p:tav>
                                      </p:tavLst>
                                    </p:anim>
                                    <p:anim calcmode="lin" valueType="num">
                                      <p:cBhvr additive="base">
                                        <p:cTn id="228" dur="500" fill="hold"/>
                                        <p:tgtEl>
                                          <p:spTgt spid="37920"/>
                                        </p:tgtEl>
                                        <p:attrNameLst>
                                          <p:attrName>ppt_y</p:attrName>
                                        </p:attrNameLst>
                                      </p:cBhvr>
                                      <p:tavLst>
                                        <p:tav tm="0">
                                          <p:val>
                                            <p:strVal val="1+#ppt_h/2"/>
                                          </p:val>
                                        </p:tav>
                                        <p:tav tm="100000">
                                          <p:val>
                                            <p:strVal val="#ppt_y"/>
                                          </p:val>
                                        </p:tav>
                                      </p:tavLst>
                                    </p:anim>
                                  </p:childTnLst>
                                </p:cTn>
                              </p:par>
                            </p:childTnLst>
                          </p:cTn>
                        </p:par>
                      </p:childTnLst>
                    </p:cTn>
                  </p:par>
                  <p:par>
                    <p:cTn id="229" fill="hold" nodeType="clickPar">
                      <p:stCondLst>
                        <p:cond delay="indefinite"/>
                      </p:stCondLst>
                      <p:childTnLst>
                        <p:par>
                          <p:cTn id="230" fill="hold" nodeType="afterGroup">
                            <p:stCondLst>
                              <p:cond delay="0"/>
                            </p:stCondLst>
                            <p:childTnLst>
                              <p:par>
                                <p:cTn id="231" presetID="2" presetClass="entr" presetSubtype="2" fill="hold" grpId="0" nodeType="clickEffect">
                                  <p:stCondLst>
                                    <p:cond delay="0"/>
                                  </p:stCondLst>
                                  <p:childTnLst>
                                    <p:set>
                                      <p:cBhvr>
                                        <p:cTn id="232" dur="1" fill="hold">
                                          <p:stCondLst>
                                            <p:cond delay="0"/>
                                          </p:stCondLst>
                                        </p:cTn>
                                        <p:tgtEl>
                                          <p:spTgt spid="37918"/>
                                        </p:tgtEl>
                                        <p:attrNameLst>
                                          <p:attrName>style.visibility</p:attrName>
                                        </p:attrNameLst>
                                      </p:cBhvr>
                                      <p:to>
                                        <p:strVal val="visible"/>
                                      </p:to>
                                    </p:set>
                                    <p:anim calcmode="lin" valueType="num">
                                      <p:cBhvr additive="base">
                                        <p:cTn id="233" dur="500" fill="hold"/>
                                        <p:tgtEl>
                                          <p:spTgt spid="37918"/>
                                        </p:tgtEl>
                                        <p:attrNameLst>
                                          <p:attrName>ppt_x</p:attrName>
                                        </p:attrNameLst>
                                      </p:cBhvr>
                                      <p:tavLst>
                                        <p:tav tm="0">
                                          <p:val>
                                            <p:strVal val="1+#ppt_w/2"/>
                                          </p:val>
                                        </p:tav>
                                        <p:tav tm="100000">
                                          <p:val>
                                            <p:strVal val="#ppt_x"/>
                                          </p:val>
                                        </p:tav>
                                      </p:tavLst>
                                    </p:anim>
                                    <p:anim calcmode="lin" valueType="num">
                                      <p:cBhvr additive="base">
                                        <p:cTn id="234" dur="500" fill="hold"/>
                                        <p:tgtEl>
                                          <p:spTgt spid="37918"/>
                                        </p:tgtEl>
                                        <p:attrNameLst>
                                          <p:attrName>ppt_y</p:attrName>
                                        </p:attrNameLst>
                                      </p:cBhvr>
                                      <p:tavLst>
                                        <p:tav tm="0">
                                          <p:val>
                                            <p:strVal val="#ppt_y"/>
                                          </p:val>
                                        </p:tav>
                                        <p:tav tm="100000">
                                          <p:val>
                                            <p:strVal val="#ppt_y"/>
                                          </p:val>
                                        </p:tav>
                                      </p:tavLst>
                                    </p:anim>
                                  </p:childTnLst>
                                </p:cTn>
                              </p:par>
                            </p:childTnLst>
                          </p:cTn>
                        </p:par>
                      </p:childTnLst>
                    </p:cTn>
                  </p:par>
                  <p:par>
                    <p:cTn id="235" fill="hold" nodeType="clickPar">
                      <p:stCondLst>
                        <p:cond delay="indefinite"/>
                      </p:stCondLst>
                      <p:childTnLst>
                        <p:par>
                          <p:cTn id="236" fill="hold" nodeType="afterGroup">
                            <p:stCondLst>
                              <p:cond delay="0"/>
                            </p:stCondLst>
                            <p:childTnLst>
                              <p:par>
                                <p:cTn id="237" presetID="20" presetClass="entr" presetSubtype="0" fill="hold" grpId="0" nodeType="clickEffect">
                                  <p:stCondLst>
                                    <p:cond delay="0"/>
                                  </p:stCondLst>
                                  <p:childTnLst>
                                    <p:set>
                                      <p:cBhvr>
                                        <p:cTn id="238" dur="1" fill="hold">
                                          <p:stCondLst>
                                            <p:cond delay="0"/>
                                          </p:stCondLst>
                                        </p:cTn>
                                        <p:tgtEl>
                                          <p:spTgt spid="37932"/>
                                        </p:tgtEl>
                                        <p:attrNameLst>
                                          <p:attrName>style.visibility</p:attrName>
                                        </p:attrNameLst>
                                      </p:cBhvr>
                                      <p:to>
                                        <p:strVal val="visible"/>
                                      </p:to>
                                    </p:set>
                                    <p:animEffect transition="in" filter="wedge">
                                      <p:cBhvr>
                                        <p:cTn id="239" dur="2000"/>
                                        <p:tgtEl>
                                          <p:spTgt spid="37932"/>
                                        </p:tgtEl>
                                      </p:cBhvr>
                                    </p:animEffect>
                                  </p:childTnLst>
                                </p:cTn>
                              </p:par>
                            </p:childTnLst>
                          </p:cTn>
                        </p:par>
                      </p:childTnLst>
                    </p:cTn>
                  </p:par>
                  <p:par>
                    <p:cTn id="240" fill="hold" nodeType="clickPar">
                      <p:stCondLst>
                        <p:cond delay="indefinite"/>
                      </p:stCondLst>
                      <p:childTnLst>
                        <p:par>
                          <p:cTn id="241" fill="hold" nodeType="afterGroup">
                            <p:stCondLst>
                              <p:cond delay="0"/>
                            </p:stCondLst>
                            <p:childTnLst>
                              <p:par>
                                <p:cTn id="242" presetID="2" presetClass="entr" presetSubtype="2" fill="hold" grpId="0" nodeType="clickEffect">
                                  <p:stCondLst>
                                    <p:cond delay="0"/>
                                  </p:stCondLst>
                                  <p:childTnLst>
                                    <p:set>
                                      <p:cBhvr>
                                        <p:cTn id="243" dur="1" fill="hold">
                                          <p:stCondLst>
                                            <p:cond delay="0"/>
                                          </p:stCondLst>
                                        </p:cTn>
                                        <p:tgtEl>
                                          <p:spTgt spid="2"/>
                                        </p:tgtEl>
                                        <p:attrNameLst>
                                          <p:attrName>style.visibility</p:attrName>
                                        </p:attrNameLst>
                                      </p:cBhvr>
                                      <p:to>
                                        <p:strVal val="visible"/>
                                      </p:to>
                                    </p:set>
                                    <p:anim calcmode="lin" valueType="num">
                                      <p:cBhvr additive="base">
                                        <p:cTn id="244" dur="500" fill="hold"/>
                                        <p:tgtEl>
                                          <p:spTgt spid="2"/>
                                        </p:tgtEl>
                                        <p:attrNameLst>
                                          <p:attrName>ppt_x</p:attrName>
                                        </p:attrNameLst>
                                      </p:cBhvr>
                                      <p:tavLst>
                                        <p:tav tm="0">
                                          <p:val>
                                            <p:strVal val="1+#ppt_w/2"/>
                                          </p:val>
                                        </p:tav>
                                        <p:tav tm="100000">
                                          <p:val>
                                            <p:strVal val="#ppt_x"/>
                                          </p:val>
                                        </p:tav>
                                      </p:tavLst>
                                    </p:anim>
                                    <p:anim calcmode="lin" valueType="num">
                                      <p:cBhvr additive="base">
                                        <p:cTn id="24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46" fill="hold" nodeType="clickPar">
                      <p:stCondLst>
                        <p:cond delay="indefinite"/>
                      </p:stCondLst>
                      <p:childTnLst>
                        <p:par>
                          <p:cTn id="247" fill="hold" nodeType="afterGroup">
                            <p:stCondLst>
                              <p:cond delay="0"/>
                            </p:stCondLst>
                            <p:childTnLst>
                              <p:par>
                                <p:cTn id="248" presetID="2" presetClass="entr" presetSubtype="2" fill="hold" grpId="0" nodeType="clickEffect">
                                  <p:stCondLst>
                                    <p:cond delay="0"/>
                                  </p:stCondLst>
                                  <p:childTnLst>
                                    <p:set>
                                      <p:cBhvr>
                                        <p:cTn id="249" dur="1" fill="hold">
                                          <p:stCondLst>
                                            <p:cond delay="0"/>
                                          </p:stCondLst>
                                        </p:cTn>
                                        <p:tgtEl>
                                          <p:spTgt spid="3"/>
                                        </p:tgtEl>
                                        <p:attrNameLst>
                                          <p:attrName>style.visibility</p:attrName>
                                        </p:attrNameLst>
                                      </p:cBhvr>
                                      <p:to>
                                        <p:strVal val="visible"/>
                                      </p:to>
                                    </p:set>
                                    <p:anim calcmode="lin" valueType="num">
                                      <p:cBhvr additive="base">
                                        <p:cTn id="250" dur="500" fill="hold"/>
                                        <p:tgtEl>
                                          <p:spTgt spid="3"/>
                                        </p:tgtEl>
                                        <p:attrNameLst>
                                          <p:attrName>ppt_x</p:attrName>
                                        </p:attrNameLst>
                                      </p:cBhvr>
                                      <p:tavLst>
                                        <p:tav tm="0">
                                          <p:val>
                                            <p:strVal val="1+#ppt_w/2"/>
                                          </p:val>
                                        </p:tav>
                                        <p:tav tm="100000">
                                          <p:val>
                                            <p:strVal val="#ppt_x"/>
                                          </p:val>
                                        </p:tav>
                                      </p:tavLst>
                                    </p:anim>
                                    <p:anim calcmode="lin" valueType="num">
                                      <p:cBhvr additive="base">
                                        <p:cTn id="25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2" fill="hold" nodeType="clickPar">
                      <p:stCondLst>
                        <p:cond delay="indefinite"/>
                      </p:stCondLst>
                      <p:childTnLst>
                        <p:par>
                          <p:cTn id="253" fill="hold" nodeType="afterGroup">
                            <p:stCondLst>
                              <p:cond delay="0"/>
                            </p:stCondLst>
                            <p:childTnLst>
                              <p:par>
                                <p:cTn id="254" presetID="2" presetClass="entr" presetSubtype="2" fill="hold" grpId="0" nodeType="clickEffect">
                                  <p:stCondLst>
                                    <p:cond delay="0"/>
                                  </p:stCondLst>
                                  <p:childTnLst>
                                    <p:set>
                                      <p:cBhvr>
                                        <p:cTn id="255" dur="1" fill="hold">
                                          <p:stCondLst>
                                            <p:cond delay="0"/>
                                          </p:stCondLst>
                                        </p:cTn>
                                        <p:tgtEl>
                                          <p:spTgt spid="4"/>
                                        </p:tgtEl>
                                        <p:attrNameLst>
                                          <p:attrName>style.visibility</p:attrName>
                                        </p:attrNameLst>
                                      </p:cBhvr>
                                      <p:to>
                                        <p:strVal val="visible"/>
                                      </p:to>
                                    </p:set>
                                    <p:anim calcmode="lin" valueType="num">
                                      <p:cBhvr additive="base">
                                        <p:cTn id="256" dur="500" fill="hold"/>
                                        <p:tgtEl>
                                          <p:spTgt spid="4"/>
                                        </p:tgtEl>
                                        <p:attrNameLst>
                                          <p:attrName>ppt_x</p:attrName>
                                        </p:attrNameLst>
                                      </p:cBhvr>
                                      <p:tavLst>
                                        <p:tav tm="0">
                                          <p:val>
                                            <p:strVal val="1+#ppt_w/2"/>
                                          </p:val>
                                        </p:tav>
                                        <p:tav tm="100000">
                                          <p:val>
                                            <p:strVal val="#ppt_x"/>
                                          </p:val>
                                        </p:tav>
                                      </p:tavLst>
                                    </p:anim>
                                    <p:anim calcmode="lin" valueType="num">
                                      <p:cBhvr additive="base">
                                        <p:cTn id="25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2" grpId="0"/>
      <p:bldP spid="37893" grpId="0"/>
      <p:bldP spid="37894" grpId="0"/>
      <p:bldP spid="37895" grpId="0"/>
      <p:bldP spid="37896" grpId="0"/>
      <p:bldP spid="37897" grpId="0"/>
      <p:bldP spid="37898" grpId="0"/>
      <p:bldP spid="37899" grpId="0"/>
      <p:bldP spid="37900" grpId="0"/>
      <p:bldP spid="37901" grpId="0"/>
      <p:bldP spid="37902" grpId="0"/>
      <p:bldP spid="37903" grpId="0"/>
      <p:bldP spid="37904" grpId="0"/>
      <p:bldP spid="37905" grpId="0"/>
      <p:bldP spid="37906" grpId="0"/>
      <p:bldP spid="37907" grpId="0"/>
      <p:bldP spid="37908" grpId="0"/>
      <p:bldP spid="37909" grpId="0"/>
      <p:bldP spid="37910" grpId="0"/>
      <p:bldP spid="37911" grpId="0"/>
      <p:bldP spid="37915" grpId="0"/>
      <p:bldP spid="37916" grpId="0"/>
      <p:bldP spid="37917" grpId="0"/>
      <p:bldP spid="37918" grpId="0"/>
      <p:bldP spid="37919" grpId="0"/>
      <p:bldP spid="37920" grpId="0"/>
      <p:bldP spid="37921" grpId="0"/>
      <p:bldP spid="37922" grpId="0"/>
      <p:bldP spid="37923" grpId="0"/>
      <p:bldP spid="37924" grpId="0"/>
      <p:bldP spid="37925" grpId="0"/>
      <p:bldP spid="37926" grpId="0"/>
      <p:bldP spid="37927" grpId="0"/>
      <p:bldP spid="37928" grpId="0"/>
      <p:bldP spid="37929" grpId="0"/>
      <p:bldP spid="37930" grpId="0"/>
      <p:bldP spid="37931" grpId="0"/>
      <p:bldP spid="37932" grpId="0"/>
      <p:bldP spid="2" grpId="0"/>
      <p:bldP spid="3"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9" name="内容占位符 2"/>
          <p:cNvSpPr>
            <a:spLocks noGrp="1"/>
          </p:cNvSpPr>
          <p:nvPr>
            <p:ph idx="1"/>
          </p:nvPr>
        </p:nvSpPr>
        <p:spPr>
          <a:xfrm>
            <a:off x="669925" y="1124585"/>
            <a:ext cx="10852150" cy="5389563"/>
          </a:xfrm>
        </p:spPr>
        <p:txBody>
          <a:bodyPr lIns="90170" tIns="46990" rIns="90170" bIns="46990" rtlCol="0" anchor="t" anchorCtr="0">
            <a:normAutofit/>
          </a:bodyPr>
          <a:lstStyle/>
          <a:p>
            <a:pPr marL="228600" marR="0" indent="-22860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200" b="1" i="0" u="none" strike="noStrike" kern="1200" cap="none" spc="150" normalizeH="0" baseline="0" noProof="1">
                <a:solidFill>
                  <a:srgbClr val="0033CC"/>
                </a:solidFill>
                <a:uFillTx/>
                <a:latin typeface="华文楷体" charset="-122"/>
                <a:ea typeface="华文楷体" charset="-122"/>
                <a:cs typeface="+mn-cs"/>
                <a:sym typeface="微软雅黑" panose="020b0503020204020204" charset="-122"/>
              </a:rPr>
              <a:t>     </a:t>
            </a:r>
            <a:r>
              <a:rPr kumimoji="0" lang="zh-CN" altLang="en-US" sz="3200" b="1" i="0" u="none" strike="noStrike" kern="1200" cap="none" spc="150" normalizeH="0" baseline="0" noProof="1">
                <a:solidFill>
                  <a:srgbClr val="0033CC"/>
                </a:solidFill>
                <a:uFillTx/>
                <a:latin typeface="华文楷体" charset="-122"/>
                <a:ea typeface="华文楷体" charset="-122"/>
                <a:cs typeface="+mn-cs"/>
                <a:sym typeface="微软雅黑" panose="020b0503020204020204" charset="-122"/>
              </a:rPr>
              <a:t>六国，指战国七雄中除秦国以外的齐、楚、燕、韩、赵、魏六个国家。秦国本来是个弱小落后的国家， 经过商鞅变法的彻底改革，逐渐强大起来，积极向东方发展，夺取六国的土地。六国也曾“合纵”对抗秦国，但各有自己的打算，所以这种联合并不巩固，被秦国“远交近攻”瓦解，相继灭亡。</a:t>
            </a:r>
          </a:p>
          <a:p>
            <a:pPr marL="228600" marR="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pPr>
            <a:endParaRPr kumimoji="0" lang="zh-CN" altLang="en-US" sz="3200" b="1" i="0" u="none" strike="noStrike" kern="1200" cap="none" spc="150" normalizeH="0" baseline="0" noProof="1">
              <a:solidFill>
                <a:srgbClr val="0033CC"/>
              </a:solidFill>
              <a:uFillTx/>
              <a:latin typeface="华文楷体" charset="-122"/>
              <a:ea typeface="华文楷体" charset="-122"/>
              <a:cs typeface="+mn-cs"/>
              <a:sym typeface="微软雅黑" panose="020b0503020204020204" charset="-122"/>
            </a:endParaRP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Text Box 2"/>
          <p:cNvSpPr txBox="1"/>
          <p:nvPr/>
        </p:nvSpPr>
        <p:spPr>
          <a:xfrm>
            <a:off x="1524000" y="1412875"/>
            <a:ext cx="3492500" cy="583565"/>
          </a:xfrm>
          <a:prstGeom prst="rect">
            <a:avLst/>
          </a:prstGeom>
          <a:noFill/>
          <a:ln w="9525">
            <a:noFill/>
          </a:ln>
        </p:spPr>
        <p:txBody>
          <a:bodyPr>
            <a:spAutoFit/>
          </a:bodyPr>
          <a:lstStyle/>
          <a:p>
            <a:pPr eaLnBrk="0" hangingPunct="0">
              <a:spcBef>
                <a:spcPct val="50000"/>
              </a:spcBef>
            </a:pPr>
            <a:r>
              <a:rPr lang="zh-CN" altLang="ko-KR" sz="3200" b="1">
                <a:solidFill>
                  <a:srgbClr val="0000FF"/>
                </a:solidFill>
                <a:latin typeface="黑体" panose="02010609060101010101" charset="-122"/>
                <a:ea typeface="黑体" panose="02010609060101010101" charset="-122"/>
              </a:rPr>
              <a:t>“</a:t>
            </a:r>
            <a:r>
              <a:rPr lang="ko-KR" altLang="zh-CN" sz="3200" b="1">
                <a:solidFill>
                  <a:srgbClr val="0000FF"/>
                </a:solidFill>
                <a:latin typeface="黑体" panose="02010609060101010101" charset="-122"/>
                <a:ea typeface="黑体" panose="02010609060101010101" charset="-122"/>
              </a:rPr>
              <a:t>古人云：</a:t>
            </a:r>
            <a:r>
              <a:rPr lang="zh-CN" altLang="ko-KR" sz="3200" b="1">
                <a:solidFill>
                  <a:srgbClr val="0000FF"/>
                </a:solidFill>
                <a:latin typeface="黑体" panose="02010609060101010101" charset="-122"/>
                <a:ea typeface="黑体" panose="02010609060101010101" charset="-122"/>
              </a:rPr>
              <a:t>…”</a:t>
            </a:r>
          </a:p>
        </p:txBody>
      </p:sp>
      <p:sp>
        <p:nvSpPr>
          <p:cNvPr id="59395" name="Line 3"/>
          <p:cNvSpPr/>
          <p:nvPr/>
        </p:nvSpPr>
        <p:spPr>
          <a:xfrm>
            <a:off x="4727575" y="1844675"/>
            <a:ext cx="3810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396" name="Text Box 4"/>
          <p:cNvSpPr txBox="1"/>
          <p:nvPr/>
        </p:nvSpPr>
        <p:spPr>
          <a:xfrm>
            <a:off x="5087938" y="1485900"/>
            <a:ext cx="1584325" cy="583565"/>
          </a:xfrm>
          <a:prstGeom prst="rect">
            <a:avLst/>
          </a:prstGeom>
          <a:noFill/>
          <a:ln w="9525">
            <a:noFill/>
          </a:ln>
        </p:spPr>
        <p:txBody>
          <a:bodyPr>
            <a:spAutoFit/>
          </a:bodyPr>
          <a:lstStyle/>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引证法</a:t>
            </a:r>
          </a:p>
        </p:txBody>
      </p:sp>
      <p:sp>
        <p:nvSpPr>
          <p:cNvPr id="59397" name="Line 5"/>
          <p:cNvSpPr/>
          <p:nvPr/>
        </p:nvSpPr>
        <p:spPr>
          <a:xfrm>
            <a:off x="6527800" y="1844675"/>
            <a:ext cx="3810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398" name="Text Box 6"/>
          <p:cNvSpPr txBox="1"/>
          <p:nvPr/>
        </p:nvSpPr>
        <p:spPr>
          <a:xfrm>
            <a:off x="7104063" y="1557338"/>
            <a:ext cx="3240087" cy="583565"/>
          </a:xfrm>
          <a:prstGeom prst="rect">
            <a:avLst/>
          </a:prstGeom>
          <a:noFill/>
          <a:ln w="9525">
            <a:noFill/>
          </a:ln>
        </p:spPr>
        <p:txBody>
          <a:bodyPr>
            <a:spAutoFit/>
          </a:bodyPr>
          <a:lstStyle/>
          <a:p>
            <a:pPr eaLnBrk="0" hangingPunct="0">
              <a:spcBef>
                <a:spcPct val="50000"/>
              </a:spcBef>
            </a:pPr>
            <a:r>
              <a:rPr lang="ko-KR" altLang="zh-CN" sz="3200" b="1">
                <a:solidFill>
                  <a:srgbClr val="000000"/>
                </a:solidFill>
                <a:latin typeface="Arial" panose="020b0604020202020204" pitchFamily="34" charset="0"/>
                <a:ea typeface="黑体" panose="02010609060101010101" charset="-122"/>
              </a:rPr>
              <a:t>加强论证说服力</a:t>
            </a:r>
          </a:p>
        </p:txBody>
      </p:sp>
      <p:sp>
        <p:nvSpPr>
          <p:cNvPr id="56327" name="Text Box 7"/>
          <p:cNvSpPr txBox="1"/>
          <p:nvPr/>
        </p:nvSpPr>
        <p:spPr>
          <a:xfrm>
            <a:off x="1774825" y="2278063"/>
            <a:ext cx="2736850" cy="583565"/>
          </a:xfrm>
          <a:prstGeom prst="rect">
            <a:avLst/>
          </a:prstGeom>
          <a:noFill/>
          <a:ln w="9525">
            <a:noFill/>
          </a:ln>
        </p:spPr>
        <p:txBody>
          <a:bodyPr>
            <a:spAutoFit/>
          </a:bodyPr>
          <a:lstStyle/>
          <a:p>
            <a:pPr eaLnBrk="0" hangingPunct="0">
              <a:spcBef>
                <a:spcPct val="50000"/>
              </a:spcBef>
            </a:pPr>
            <a:r>
              <a:rPr lang="ko-KR" altLang="zh-CN" sz="3200" b="1">
                <a:solidFill>
                  <a:srgbClr val="0000FF"/>
                </a:solidFill>
                <a:latin typeface="Arial" panose="020b0604020202020204" pitchFamily="34" charset="0"/>
                <a:ea typeface="黑体" panose="02010609060101010101" charset="-122"/>
              </a:rPr>
              <a:t>六国灭亡史实</a:t>
            </a:r>
          </a:p>
        </p:txBody>
      </p:sp>
      <p:sp>
        <p:nvSpPr>
          <p:cNvPr id="59400" name="Line 8"/>
          <p:cNvSpPr/>
          <p:nvPr/>
        </p:nvSpPr>
        <p:spPr>
          <a:xfrm>
            <a:off x="4656138" y="2709863"/>
            <a:ext cx="3810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401" name="Line 9"/>
          <p:cNvSpPr/>
          <p:nvPr/>
        </p:nvSpPr>
        <p:spPr>
          <a:xfrm>
            <a:off x="6456363" y="2709863"/>
            <a:ext cx="3810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402" name="Text Box 10"/>
          <p:cNvSpPr txBox="1"/>
          <p:nvPr/>
        </p:nvSpPr>
        <p:spPr>
          <a:xfrm>
            <a:off x="5087938" y="2349500"/>
            <a:ext cx="1584325" cy="583565"/>
          </a:xfrm>
          <a:prstGeom prst="rect">
            <a:avLst/>
          </a:prstGeom>
          <a:noFill/>
          <a:ln w="9525">
            <a:noFill/>
          </a:ln>
        </p:spPr>
        <p:txBody>
          <a:bodyPr>
            <a:spAutoFit/>
          </a:bodyPr>
          <a:lstStyle/>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例证法</a:t>
            </a:r>
          </a:p>
        </p:txBody>
      </p:sp>
      <p:sp>
        <p:nvSpPr>
          <p:cNvPr id="59403" name="Text Box 11"/>
          <p:cNvSpPr txBox="1"/>
          <p:nvPr/>
        </p:nvSpPr>
        <p:spPr>
          <a:xfrm>
            <a:off x="7032625" y="2420938"/>
            <a:ext cx="3167063" cy="583565"/>
          </a:xfrm>
          <a:prstGeom prst="rect">
            <a:avLst/>
          </a:prstGeom>
          <a:noFill/>
          <a:ln w="9525">
            <a:noFill/>
          </a:ln>
        </p:spPr>
        <p:txBody>
          <a:bodyPr>
            <a:spAutoFit/>
          </a:bodyPr>
          <a:lstStyle/>
          <a:p>
            <a:pPr eaLnBrk="0" hangingPunct="0">
              <a:spcBef>
                <a:spcPct val="50000"/>
              </a:spcBef>
            </a:pPr>
            <a:r>
              <a:rPr lang="ko-KR" altLang="zh-CN" sz="3200" b="1">
                <a:solidFill>
                  <a:srgbClr val="000000"/>
                </a:solidFill>
                <a:latin typeface="Arial" panose="020b0604020202020204" pitchFamily="34" charset="0"/>
                <a:ea typeface="黑体" panose="02010609060101010101" charset="-122"/>
              </a:rPr>
              <a:t>证明观点正确性</a:t>
            </a:r>
          </a:p>
        </p:txBody>
      </p:sp>
      <p:sp>
        <p:nvSpPr>
          <p:cNvPr id="56332" name="Text Box 12"/>
          <p:cNvSpPr txBox="1"/>
          <p:nvPr/>
        </p:nvSpPr>
        <p:spPr>
          <a:xfrm>
            <a:off x="1524000" y="3213100"/>
            <a:ext cx="2916238" cy="1076325"/>
          </a:xfrm>
          <a:prstGeom prst="rect">
            <a:avLst/>
          </a:prstGeom>
          <a:noFill/>
          <a:ln w="9525">
            <a:noFill/>
          </a:ln>
        </p:spPr>
        <p:txBody>
          <a:bodyPr>
            <a:spAutoFit/>
          </a:bodyPr>
          <a:lstStyle/>
          <a:p>
            <a:pPr eaLnBrk="0" hangingPunct="0">
              <a:spcBef>
                <a:spcPct val="50000"/>
              </a:spcBef>
            </a:pPr>
            <a:r>
              <a:rPr lang="ko-KR" altLang="zh-CN" sz="3200" b="1">
                <a:solidFill>
                  <a:srgbClr val="0000FF"/>
                </a:solidFill>
                <a:latin typeface="Arial" panose="020b0604020202020204" pitchFamily="34" charset="0"/>
                <a:ea typeface="黑体" panose="02010609060101010101" charset="-122"/>
              </a:rPr>
              <a:t>秦与六国、六国之间的对比</a:t>
            </a:r>
          </a:p>
        </p:txBody>
      </p:sp>
      <p:sp>
        <p:nvSpPr>
          <p:cNvPr id="59405" name="Line 13"/>
          <p:cNvSpPr/>
          <p:nvPr/>
        </p:nvSpPr>
        <p:spPr>
          <a:xfrm>
            <a:off x="4583113" y="3717925"/>
            <a:ext cx="360362"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406" name="Text Box 14"/>
          <p:cNvSpPr txBox="1"/>
          <p:nvPr/>
        </p:nvSpPr>
        <p:spPr>
          <a:xfrm>
            <a:off x="5087938" y="3429000"/>
            <a:ext cx="1584325" cy="583565"/>
          </a:xfrm>
          <a:prstGeom prst="rect">
            <a:avLst/>
          </a:prstGeom>
          <a:noFill/>
          <a:ln w="9525">
            <a:noFill/>
          </a:ln>
        </p:spPr>
        <p:txBody>
          <a:bodyPr>
            <a:spAutoFit/>
          </a:bodyPr>
          <a:lstStyle/>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对比法</a:t>
            </a:r>
          </a:p>
        </p:txBody>
      </p:sp>
      <p:sp>
        <p:nvSpPr>
          <p:cNvPr id="59407" name="Line 15"/>
          <p:cNvSpPr/>
          <p:nvPr/>
        </p:nvSpPr>
        <p:spPr>
          <a:xfrm>
            <a:off x="6600825" y="3717925"/>
            <a:ext cx="381000" cy="0"/>
          </a:xfrm>
          <a:prstGeom prst="line">
            <a:avLst/>
          </a:prstGeom>
          <a:ln w="9525" cap="flat" cmpd="sng">
            <a:solidFill>
              <a:schemeClr val="tx1"/>
            </a:solidFill>
            <a:prstDash val="solid"/>
            <a:headEnd type="none" w="med" len="med"/>
            <a:tailEnd type="triangle" w="med" len="med"/>
          </a:ln>
        </p:spPr>
        <p:txBody>
          <a:bodyPr/>
          <a:lstStyle/>
          <a:p>
            <a:endParaRPr/>
          </a:p>
        </p:txBody>
      </p:sp>
      <p:sp>
        <p:nvSpPr>
          <p:cNvPr id="59408" name="Text Box 16"/>
          <p:cNvSpPr txBox="1"/>
          <p:nvPr/>
        </p:nvSpPr>
        <p:spPr>
          <a:xfrm>
            <a:off x="7175500" y="3429000"/>
            <a:ext cx="3168650" cy="583565"/>
          </a:xfrm>
          <a:prstGeom prst="rect">
            <a:avLst/>
          </a:prstGeom>
          <a:noFill/>
          <a:ln w="9525">
            <a:noFill/>
          </a:ln>
        </p:spPr>
        <p:txBody>
          <a:bodyPr>
            <a:spAutoFit/>
          </a:bodyPr>
          <a:lstStyle/>
          <a:p>
            <a:pPr eaLnBrk="0" hangingPunct="0">
              <a:spcBef>
                <a:spcPct val="50000"/>
              </a:spcBef>
            </a:pPr>
            <a:r>
              <a:rPr lang="ko-KR" altLang="zh-CN" sz="3200" b="1">
                <a:solidFill>
                  <a:srgbClr val="000000"/>
                </a:solidFill>
                <a:latin typeface="Arial" panose="020b0604020202020204" pitchFamily="34" charset="0"/>
                <a:ea typeface="黑体" panose="02010609060101010101" charset="-122"/>
              </a:rPr>
              <a:t>证明破灭必然性</a:t>
            </a:r>
          </a:p>
        </p:txBody>
      </p:sp>
      <p:sp>
        <p:nvSpPr>
          <p:cNvPr id="59409" name="Text Box 17"/>
          <p:cNvSpPr txBox="1"/>
          <p:nvPr/>
        </p:nvSpPr>
        <p:spPr>
          <a:xfrm>
            <a:off x="4295775" y="4365625"/>
            <a:ext cx="5184775" cy="2061210"/>
          </a:xfrm>
          <a:prstGeom prst="rect">
            <a:avLst/>
          </a:prstGeom>
          <a:noFill/>
          <a:ln w="9525">
            <a:noFill/>
          </a:ln>
        </p:spPr>
        <p:txBody>
          <a:bodyPr>
            <a:spAutoFit/>
          </a:bodyPr>
          <a:lstStyle/>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因果论证（第一段）</a:t>
            </a:r>
          </a:p>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比喻论证（第三段）</a:t>
            </a:r>
          </a:p>
          <a:p>
            <a:pPr eaLnBrk="0" hangingPunct="0">
              <a:spcBef>
                <a:spcPct val="50000"/>
              </a:spcBef>
            </a:pPr>
            <a:r>
              <a:rPr lang="ko-KR" altLang="zh-CN" sz="3200" b="1">
                <a:solidFill>
                  <a:srgbClr val="FF0000"/>
                </a:solidFill>
                <a:latin typeface="Arial" panose="020b0604020202020204" pitchFamily="34" charset="0"/>
                <a:ea typeface="黑体" panose="02010609060101010101" charset="-122"/>
              </a:rPr>
              <a:t>假设论证（第四段）</a:t>
            </a:r>
          </a:p>
        </p:txBody>
      </p:sp>
      <p:sp>
        <p:nvSpPr>
          <p:cNvPr id="56338" name="Text Box 18"/>
          <p:cNvSpPr txBox="1"/>
          <p:nvPr/>
        </p:nvSpPr>
        <p:spPr>
          <a:xfrm>
            <a:off x="4079875" y="290513"/>
            <a:ext cx="3887788" cy="768350"/>
          </a:xfrm>
          <a:prstGeom prst="rect">
            <a:avLst/>
          </a:prstGeom>
          <a:solidFill>
            <a:srgbClr val="FFFF00"/>
          </a:solidFill>
          <a:ln w="9525">
            <a:noFill/>
          </a:ln>
        </p:spPr>
        <p:txBody>
          <a:bodyPr>
            <a:spAutoFit/>
          </a:bodyPr>
          <a:lstStyle/>
          <a:p>
            <a:pPr eaLnBrk="0" hangingPunct="0">
              <a:spcBef>
                <a:spcPct val="50000"/>
              </a:spcBef>
            </a:pPr>
            <a:r>
              <a:rPr lang="ko-KR" altLang="zh-CN" sz="4400" b="1">
                <a:solidFill>
                  <a:srgbClr val="000000"/>
                </a:solidFill>
                <a:latin typeface="方正行楷简体"/>
                <a:ea typeface="方正行楷简体"/>
              </a:rPr>
              <a:t>论 证 方 法</a:t>
            </a:r>
          </a:p>
        </p:txBody>
      </p:sp>
    </p:spTree>
    <p:custDataLst>
      <p:tags r:id="rId2"/>
    </p:custDataLst>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93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9396"/>
                                        </p:tgtEl>
                                        <p:attrNameLst>
                                          <p:attrName>style.visibility</p:attrName>
                                        </p:attrNameLst>
                                      </p:cBhvr>
                                      <p:to>
                                        <p:strVal val="visible"/>
                                      </p:to>
                                    </p:set>
                                    <p:anim calcmode="lin" valueType="num">
                                      <p:cBhvr additive="base">
                                        <p:cTn id="11" dur="500" fill="hold"/>
                                        <p:tgtEl>
                                          <p:spTgt spid="59396"/>
                                        </p:tgtEl>
                                        <p:attrNameLst>
                                          <p:attrName>ppt_x</p:attrName>
                                        </p:attrNameLst>
                                      </p:cBhvr>
                                      <p:tavLst>
                                        <p:tav tm="0">
                                          <p:val>
                                            <p:strVal val="0-#ppt_w/2"/>
                                          </p:val>
                                        </p:tav>
                                        <p:tav tm="100000">
                                          <p:val>
                                            <p:strVal val="#ppt_x"/>
                                          </p:val>
                                        </p:tav>
                                      </p:tavLst>
                                    </p:anim>
                                    <p:anim calcmode="lin" valueType="num">
                                      <p:cBhvr additive="base">
                                        <p:cTn id="12"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5939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9398"/>
                                        </p:tgtEl>
                                        <p:attrNameLst>
                                          <p:attrName>style.visibility</p:attrName>
                                        </p:attrNameLst>
                                      </p:cBhvr>
                                      <p:to>
                                        <p:strVal val="visible"/>
                                      </p:to>
                                    </p:set>
                                    <p:anim calcmode="lin" valueType="num">
                                      <p:cBhvr additive="base">
                                        <p:cTn id="21" dur="500" fill="hold"/>
                                        <p:tgtEl>
                                          <p:spTgt spid="59398"/>
                                        </p:tgtEl>
                                        <p:attrNameLst>
                                          <p:attrName>ppt_x</p:attrName>
                                        </p:attrNameLst>
                                      </p:cBhvr>
                                      <p:tavLst>
                                        <p:tav tm="0">
                                          <p:val>
                                            <p:strVal val="0-#ppt_w/2"/>
                                          </p:val>
                                        </p:tav>
                                        <p:tav tm="100000">
                                          <p:val>
                                            <p:strVal val="#ppt_x"/>
                                          </p:val>
                                        </p:tav>
                                      </p:tavLst>
                                    </p:anim>
                                    <p:anim calcmode="lin" valueType="num">
                                      <p:cBhvr additive="base">
                                        <p:cTn id="22"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nodeType="clickEffect">
                                  <p:stCondLst>
                                    <p:cond delay="0"/>
                                  </p:stCondLst>
                                  <p:childTnLst>
                                    <p:set>
                                      <p:cBhvr>
                                        <p:cTn id="26" dur="1" fill="hold">
                                          <p:stCondLst>
                                            <p:cond delay="0"/>
                                          </p:stCondLst>
                                        </p:cTn>
                                        <p:tgtEl>
                                          <p:spTgt spid="59400"/>
                                        </p:tgtEl>
                                        <p:attrNameLst>
                                          <p:attrName>style.visibility</p:attrName>
                                        </p:attrNameLst>
                                      </p:cBhvr>
                                      <p:to>
                                        <p:strVal val="visible"/>
                                      </p:to>
                                    </p:set>
                                    <p:anim calcmode="lin" valueType="num">
                                      <p:cBhvr additive="base">
                                        <p:cTn id="27" dur="500" fill="hold"/>
                                        <p:tgtEl>
                                          <p:spTgt spid="59400"/>
                                        </p:tgtEl>
                                        <p:attrNameLst>
                                          <p:attrName>ppt_x</p:attrName>
                                        </p:attrNameLst>
                                      </p:cBhvr>
                                      <p:tavLst>
                                        <p:tav tm="0">
                                          <p:val>
                                            <p:strVal val="0-#ppt_w/2"/>
                                          </p:val>
                                        </p:tav>
                                        <p:tav tm="100000">
                                          <p:val>
                                            <p:strVal val="#ppt_x"/>
                                          </p:val>
                                        </p:tav>
                                      </p:tavLst>
                                    </p:anim>
                                    <p:anim calcmode="lin" valueType="num">
                                      <p:cBhvr additive="base">
                                        <p:cTn id="28" dur="500" fill="hold"/>
                                        <p:tgtEl>
                                          <p:spTgt spid="5940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9402"/>
                                        </p:tgtEl>
                                        <p:attrNameLst>
                                          <p:attrName>style.visibility</p:attrName>
                                        </p:attrNameLst>
                                      </p:cBhvr>
                                      <p:to>
                                        <p:strVal val="visible"/>
                                      </p:to>
                                    </p:set>
                                    <p:anim calcmode="lin" valueType="num">
                                      <p:cBhvr additive="base">
                                        <p:cTn id="33" dur="500" fill="hold"/>
                                        <p:tgtEl>
                                          <p:spTgt spid="59402"/>
                                        </p:tgtEl>
                                        <p:attrNameLst>
                                          <p:attrName>ppt_x</p:attrName>
                                        </p:attrNameLst>
                                      </p:cBhvr>
                                      <p:tavLst>
                                        <p:tav tm="0">
                                          <p:val>
                                            <p:strVal val="0-#ppt_w/2"/>
                                          </p:val>
                                        </p:tav>
                                        <p:tav tm="100000">
                                          <p:val>
                                            <p:strVal val="#ppt_x"/>
                                          </p:val>
                                        </p:tav>
                                      </p:tavLst>
                                    </p:anim>
                                    <p:anim calcmode="lin" valueType="num">
                                      <p:cBhvr additive="base">
                                        <p:cTn id="34" dur="500" fill="hold"/>
                                        <p:tgtEl>
                                          <p:spTgt spid="59402"/>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5940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9403"/>
                                        </p:tgtEl>
                                        <p:attrNameLst>
                                          <p:attrName>style.visibility</p:attrName>
                                        </p:attrNameLst>
                                      </p:cBhvr>
                                      <p:to>
                                        <p:strVal val="visible"/>
                                      </p:to>
                                    </p:set>
                                    <p:anim calcmode="lin" valueType="num">
                                      <p:cBhvr additive="base">
                                        <p:cTn id="43" dur="500" fill="hold"/>
                                        <p:tgtEl>
                                          <p:spTgt spid="59403"/>
                                        </p:tgtEl>
                                        <p:attrNameLst>
                                          <p:attrName>ppt_x</p:attrName>
                                        </p:attrNameLst>
                                      </p:cBhvr>
                                      <p:tavLst>
                                        <p:tav tm="0">
                                          <p:val>
                                            <p:strVal val="0-#ppt_w/2"/>
                                          </p:val>
                                        </p:tav>
                                        <p:tav tm="100000">
                                          <p:val>
                                            <p:strVal val="#ppt_x"/>
                                          </p:val>
                                        </p:tav>
                                      </p:tavLst>
                                    </p:anim>
                                    <p:anim calcmode="lin" valueType="num">
                                      <p:cBhvr additive="base">
                                        <p:cTn id="44" dur="500" fill="hold"/>
                                        <p:tgtEl>
                                          <p:spTgt spid="59403"/>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nodeType="clickEffect">
                                  <p:stCondLst>
                                    <p:cond delay="0"/>
                                  </p:stCondLst>
                                  <p:childTnLst>
                                    <p:set>
                                      <p:cBhvr>
                                        <p:cTn id="48" dur="1" fill="hold">
                                          <p:stCondLst>
                                            <p:cond delay="499"/>
                                          </p:stCondLst>
                                        </p:cTn>
                                        <p:tgtEl>
                                          <p:spTgt spid="59405"/>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59406"/>
                                        </p:tgtEl>
                                        <p:attrNameLst>
                                          <p:attrName>style.visibility</p:attrName>
                                        </p:attrNameLst>
                                      </p:cBhvr>
                                      <p:to>
                                        <p:strVal val="visible"/>
                                      </p:to>
                                    </p:set>
                                    <p:anim calcmode="lin" valueType="num">
                                      <p:cBhvr additive="base">
                                        <p:cTn id="53" dur="500" fill="hold"/>
                                        <p:tgtEl>
                                          <p:spTgt spid="59406"/>
                                        </p:tgtEl>
                                        <p:attrNameLst>
                                          <p:attrName>ppt_x</p:attrName>
                                        </p:attrNameLst>
                                      </p:cBhvr>
                                      <p:tavLst>
                                        <p:tav tm="0">
                                          <p:val>
                                            <p:strVal val="0-#ppt_w/2"/>
                                          </p:val>
                                        </p:tav>
                                        <p:tav tm="100000">
                                          <p:val>
                                            <p:strVal val="#ppt_x"/>
                                          </p:val>
                                        </p:tav>
                                      </p:tavLst>
                                    </p:anim>
                                    <p:anim calcmode="lin" valueType="num">
                                      <p:cBhvr additive="base">
                                        <p:cTn id="54" dur="500" fill="hold"/>
                                        <p:tgtEl>
                                          <p:spTgt spid="59406"/>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nodeType="clickEffect">
                                  <p:stCondLst>
                                    <p:cond delay="0"/>
                                  </p:stCondLst>
                                  <p:childTnLst>
                                    <p:set>
                                      <p:cBhvr>
                                        <p:cTn id="58" dur="1" fill="hold">
                                          <p:stCondLst>
                                            <p:cond delay="499"/>
                                          </p:stCondLst>
                                        </p:cTn>
                                        <p:tgtEl>
                                          <p:spTgt spid="59407"/>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59408"/>
                                        </p:tgtEl>
                                        <p:attrNameLst>
                                          <p:attrName>style.visibility</p:attrName>
                                        </p:attrNameLst>
                                      </p:cBhvr>
                                      <p:to>
                                        <p:strVal val="visible"/>
                                      </p:to>
                                    </p:set>
                                    <p:anim calcmode="lin" valueType="num">
                                      <p:cBhvr additive="base">
                                        <p:cTn id="63" dur="500" fill="hold"/>
                                        <p:tgtEl>
                                          <p:spTgt spid="59408"/>
                                        </p:tgtEl>
                                        <p:attrNameLst>
                                          <p:attrName>ppt_x</p:attrName>
                                        </p:attrNameLst>
                                      </p:cBhvr>
                                      <p:tavLst>
                                        <p:tav tm="0">
                                          <p:val>
                                            <p:strVal val="0-#ppt_w/2"/>
                                          </p:val>
                                        </p:tav>
                                        <p:tav tm="100000">
                                          <p:val>
                                            <p:strVal val="#ppt_x"/>
                                          </p:val>
                                        </p:tav>
                                      </p:tavLst>
                                    </p:anim>
                                    <p:anim calcmode="lin" valueType="num">
                                      <p:cBhvr additive="base">
                                        <p:cTn id="64" dur="500" fill="hold"/>
                                        <p:tgtEl>
                                          <p:spTgt spid="59408"/>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594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59398" grpId="0"/>
      <p:bldP spid="59402" grpId="0"/>
      <p:bldP spid="59403" grpId="0"/>
      <p:bldP spid="59406" grpId="0"/>
      <p:bldP spid="59408" grpId="0"/>
      <p:bldP spid="5940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813810" y="118110"/>
            <a:ext cx="6765290" cy="768350"/>
          </a:xfrm>
          <a:prstGeom prst="rect">
            <a:avLst/>
          </a:prstGeom>
          <a:noFill/>
        </p:spPr>
        <p:txBody>
          <a:bodyPr wrap="square" rtlCol="0">
            <a:spAutoFit/>
          </a:bodyPr>
          <a:lstStyle/>
          <a:p>
            <a:r>
              <a:rPr lang="zh-CN" altLang="en-US" sz="4400" b="1"/>
              <a:t>抚今追昔，以史为鉴</a:t>
            </a:r>
          </a:p>
        </p:txBody>
      </p:sp>
      <p:pic>
        <p:nvPicPr>
          <p:cNvPr id="3" name="图片 2" descr="微信图片_20210323133051"/>
          <p:cNvPicPr>
            <a:picLocks noChangeAspect="1"/>
          </p:cNvPicPr>
          <p:nvPr/>
        </p:nvPicPr>
        <p:blipFill>
          <a:blip r:embed="rId2"/>
          <a:stretch>
            <a:fillRect/>
          </a:stretch>
        </p:blipFill>
        <p:spPr>
          <a:xfrm>
            <a:off x="106045" y="953770"/>
            <a:ext cx="4068445" cy="5903595"/>
          </a:xfrm>
          <a:prstGeom prst="rect">
            <a:avLst/>
          </a:prstGeom>
        </p:spPr>
      </p:pic>
      <p:pic>
        <p:nvPicPr>
          <p:cNvPr id="4" name="图片 3" descr="微信图片_20210323133059"/>
          <p:cNvPicPr>
            <a:picLocks noChangeAspect="1"/>
          </p:cNvPicPr>
          <p:nvPr/>
        </p:nvPicPr>
        <p:blipFill>
          <a:blip r:embed="rId3"/>
          <a:stretch>
            <a:fillRect/>
          </a:stretch>
        </p:blipFill>
        <p:spPr>
          <a:xfrm>
            <a:off x="4300855" y="938530"/>
            <a:ext cx="3818255" cy="5868035"/>
          </a:xfrm>
          <a:prstGeom prst="rect">
            <a:avLst/>
          </a:prstGeom>
        </p:spPr>
      </p:pic>
      <p:pic>
        <p:nvPicPr>
          <p:cNvPr id="5" name="图片 4" descr="微信图片_20210323133107"/>
          <p:cNvPicPr>
            <a:picLocks noChangeAspect="1"/>
          </p:cNvPicPr>
          <p:nvPr/>
        </p:nvPicPr>
        <p:blipFill>
          <a:blip r:embed="rId4"/>
          <a:stretch>
            <a:fillRect/>
          </a:stretch>
        </p:blipFill>
        <p:spPr>
          <a:xfrm>
            <a:off x="8246110" y="886460"/>
            <a:ext cx="3945890" cy="5919470"/>
          </a:xfrm>
          <a:prstGeom prst="rect">
            <a:avLst/>
          </a:prstGeom>
        </p:spPr>
      </p:pic>
    </p:spTree>
    <p:custDataLst>
      <p:tags r:id="rId5"/>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2895" y="241300"/>
            <a:ext cx="5541645" cy="6554470"/>
          </a:xfrm>
          <a:prstGeom prst="rect">
            <a:avLst/>
          </a:prstGeom>
          <a:noFill/>
        </p:spPr>
        <p:txBody>
          <a:bodyPr wrap="square" rtlCol="0" anchor="t">
            <a:spAutoFit/>
          </a:bodyPr>
          <a:lstStyle/>
          <a:p>
            <a:r>
              <a:rPr lang="en-US" altLang="zh-CN" sz="2800" b="1"/>
              <a:t>      </a:t>
            </a:r>
            <a:r>
              <a:rPr lang="zh-CN" altLang="en-US" sz="2800" b="1"/>
              <a:t>历史和事实表明，这几个国家想当人权教师爷，但他们根本不配。他们既非圣人，更无实力。希望他们明白，今天的中国不是伊拉克、利比亚，也不是叙利亚，更不是120年前的中国。外国列强架起几门大炮就能打开中国大门的时代已经一去不复返了，几个所谓学者和媒体同官方勾结就能肆无忌惮抹黑攻击中国而不受任何惩罚的日子也一去不复返了。奉劝他们不要低估中国人民捍卫国家利益与民族尊严的坚定意志。来而不往非礼也，他们终将为他们的愚蠢和傲慢付出代价。</a:t>
            </a:r>
          </a:p>
        </p:txBody>
      </p:sp>
      <p:pic>
        <p:nvPicPr>
          <p:cNvPr id="3" name="图片 2" descr="微信图片_20210324191823"/>
          <p:cNvPicPr>
            <a:picLocks noChangeAspect="1"/>
          </p:cNvPicPr>
          <p:nvPr/>
        </p:nvPicPr>
        <p:blipFill>
          <a:blip r:embed="rId2"/>
          <a:stretch>
            <a:fillRect/>
          </a:stretch>
        </p:blipFill>
        <p:spPr>
          <a:xfrm>
            <a:off x="6119495" y="565785"/>
            <a:ext cx="5949315" cy="5446395"/>
          </a:xfrm>
          <a:prstGeom prst="rect">
            <a:avLst/>
          </a:prstGeom>
        </p:spPr>
      </p:pic>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3385" y="344170"/>
            <a:ext cx="11576685" cy="5631180"/>
          </a:xfrm>
          <a:prstGeom prst="rect">
            <a:avLst/>
          </a:prstGeom>
          <a:noFill/>
        </p:spPr>
        <p:txBody>
          <a:bodyPr wrap="square" rtlCol="0" anchor="t">
            <a:spAutoFit/>
          </a:bodyPr>
          <a:lstStyle/>
          <a:p>
            <a:pPr>
              <a:lnSpc>
                <a:spcPct val="150000"/>
              </a:lnSpc>
            </a:pPr>
            <a:r>
              <a:rPr lang="en-US" altLang="zh-CN" sz="4000" b="1"/>
              <a:t>        </a:t>
            </a:r>
            <a:r>
              <a:rPr lang="zh-CN" altLang="en-US" sz="4000" b="1"/>
              <a:t>美、加、英和欧盟基于谎言和虚假信息以人权为由对中国新疆有关人员和机构实施制裁，中方予以强烈谴责。中国外交部负责人已分别召见欧盟、英国驻华大使，提出严正交涉。中方已第一时间表明严正立场并宣布对欧方有关机构和人员实施制裁。中方也已向美方和加方提出严正交涉。</a:t>
            </a:r>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5" name="内容占位符 2"/>
          <p:cNvSpPr>
            <a:spLocks noGrp="1"/>
          </p:cNvSpPr>
          <p:nvPr>
            <p:ph idx="1"/>
          </p:nvPr>
        </p:nvSpPr>
        <p:spPr>
          <a:xfrm>
            <a:off x="551180" y="188595"/>
            <a:ext cx="10852150" cy="6261100"/>
          </a:xfrm>
        </p:spPr>
        <p:txBody>
          <a:bodyPr lIns="90170" tIns="46990" rIns="90170" bIns="46990" rtlCol="0" anchor="t" anchorCtr="0">
            <a:normAutofit/>
          </a:bodyPr>
          <a:lstStyle/>
          <a:p>
            <a:pPr marL="0" marR="0" indent="0" algn="ctr"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A23B03"/>
                </a:solidFill>
                <a:uFillTx/>
                <a:latin typeface="华文新魏" pitchFamily="2" charset="-122"/>
                <a:ea typeface="华文新魏" pitchFamily="2" charset="-122"/>
                <a:cs typeface="+mn-cs"/>
                <a:sym typeface="微软雅黑" panose="020b0503020204020204" charset="-122"/>
              </a:rPr>
              <a:t>古今异义词</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1、思厥先</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祖父</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A23B03"/>
                </a:solidFill>
                <a:uFillTx/>
                <a:latin typeface="华文楷体" charset="-122"/>
                <a:ea typeface="华文楷体" charset="-122"/>
                <a:cs typeface="+mn-cs"/>
                <a:sym typeface="微软雅黑" panose="020b0503020204020204" charset="-122"/>
              </a:rPr>
              <a:t>古义:祖辈父辈,今义：爷爷</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2、</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至于</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颠覆，理固宜然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A23B03"/>
                </a:solidFill>
                <a:uFillTx/>
                <a:latin typeface="华文楷体" charset="-122"/>
                <a:ea typeface="华文楷体" charset="-122"/>
                <a:cs typeface="+mn-cs"/>
                <a:sym typeface="微软雅黑" panose="020b0503020204020204" charset="-122"/>
              </a:rPr>
              <a:t>古义：以致，以至于。今义：表示另提一事。</a:t>
            </a:r>
            <a:endPar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3、可谓</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智力</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孤危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A23B03"/>
                </a:solidFill>
                <a:uFillTx/>
                <a:latin typeface="华文楷体" charset="-122"/>
                <a:ea typeface="华文楷体" charset="-122"/>
                <a:cs typeface="+mn-cs"/>
                <a:sym typeface="微软雅黑" panose="020b0503020204020204" charset="-122"/>
              </a:rPr>
              <a:t>古义：智谋，力量。今义：指人理解并解决问题的能力。</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4、后秦击赵者</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再</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A23B03"/>
                </a:solidFill>
                <a:uFillTx/>
                <a:latin typeface="华文楷体" charset="-122"/>
                <a:ea typeface="华文楷体" charset="-122"/>
                <a:cs typeface="+mn-cs"/>
                <a:sym typeface="微软雅黑" panose="020b0503020204020204" charset="-122"/>
              </a:rPr>
              <a:t>古义：两次，今义：第二次</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animEffect transition="in" filter="wipe(down)">
                                      <p:cBhvr>
                                        <p:cTn id="7" dur="500" fill="hold"/>
                                        <p:tgtEl>
                                          <p:spTgt spid="59395">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9395">
                                            <p:txEl>
                                              <p:pRg st="4" end="4"/>
                                            </p:txEl>
                                          </p:spTgt>
                                        </p:tgtEl>
                                        <p:attrNameLst>
                                          <p:attrName>style.visibility</p:attrName>
                                        </p:attrNameLst>
                                      </p:cBhvr>
                                      <p:to>
                                        <p:strVal val="visible"/>
                                      </p:to>
                                    </p:set>
                                    <p:animEffect transition="in" filter="wipe(down)">
                                      <p:cBhvr>
                                        <p:cTn id="12" dur="500" fill="hold"/>
                                        <p:tgtEl>
                                          <p:spTgt spid="59395">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9395">
                                            <p:txEl>
                                              <p:pRg st="6" end="6"/>
                                            </p:txEl>
                                          </p:spTgt>
                                        </p:tgtEl>
                                        <p:attrNameLst>
                                          <p:attrName>style.visibility</p:attrName>
                                        </p:attrNameLst>
                                      </p:cBhvr>
                                      <p:to>
                                        <p:strVal val="visible"/>
                                      </p:to>
                                    </p:set>
                                    <p:animEffect transition="in" filter="wipe(down)">
                                      <p:cBhvr>
                                        <p:cTn id="17" dur="500" fill="hold"/>
                                        <p:tgtEl>
                                          <p:spTgt spid="59395">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9395">
                                            <p:txEl>
                                              <p:pRg st="8" end="8"/>
                                            </p:txEl>
                                          </p:spTgt>
                                        </p:tgtEl>
                                        <p:attrNameLst>
                                          <p:attrName>style.visibility</p:attrName>
                                        </p:attrNameLst>
                                      </p:cBhvr>
                                      <p:to>
                                        <p:strVal val="visible"/>
                                      </p:to>
                                    </p:set>
                                    <p:animEffect transition="in" filter="wipe(down)">
                                      <p:cBhvr>
                                        <p:cTn id="22" dur="500" fill="hold"/>
                                        <p:tgtEl>
                                          <p:spTgt spid="5939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9" name="内容占位符 2"/>
          <p:cNvSpPr>
            <a:spLocks noGrp="1"/>
          </p:cNvSpPr>
          <p:nvPr>
            <p:ph idx="1"/>
          </p:nvPr>
        </p:nvSpPr>
        <p:spPr>
          <a:xfrm>
            <a:off x="695325" y="980123"/>
            <a:ext cx="10852150" cy="5815013"/>
          </a:xfrm>
        </p:spPr>
        <p:txBody>
          <a:bodyPr lIns="90170" tIns="46990" rIns="90170" bIns="46990" rtlCol="0" anchor="t" anchorCtr="0">
            <a:normAutofit/>
          </a:bodyPr>
          <a:lstStyle/>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5、而从六国破亡之</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故事</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      </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C01B0B"/>
                </a:solidFill>
                <a:uFillTx/>
                <a:latin typeface="华文楷体" charset="-122"/>
                <a:ea typeface="华文楷体" charset="-122"/>
                <a:cs typeface="+mn-cs"/>
                <a:sym typeface="微软雅黑" panose="020b0503020204020204" charset="-122"/>
              </a:rPr>
              <a:t>古义：旧事，前例。今义：用来讲述的真实或虚构的事。</a:t>
            </a:r>
            <a:endPar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endParaRP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6、刺客</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不行</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，良将犹在      </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C01B0B"/>
                </a:solidFill>
                <a:uFillTx/>
                <a:latin typeface="华文楷体" charset="-122"/>
                <a:ea typeface="华文楷体" charset="-122"/>
                <a:cs typeface="+mn-cs"/>
                <a:sym typeface="微软雅黑" panose="020b0503020204020204" charset="-122"/>
              </a:rPr>
              <a:t>古义：不去，今义：不可以</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7、</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其实</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百倍   </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C01B0B"/>
                </a:solidFill>
                <a:uFillTx/>
                <a:latin typeface="华文楷体" charset="-122"/>
                <a:ea typeface="华文楷体" charset="-122"/>
                <a:cs typeface="+mn-cs"/>
                <a:sym typeface="微软雅黑" panose="020b0503020204020204" charset="-122"/>
              </a:rPr>
              <a:t>古义：那实际或它的实际情况，今义：副词，表示所说的是实际情况。</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8、而犹有</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可以</a:t>
            </a:r>
            <a:r>
              <a:rPr kumimoji="0" lang="zh-CN" altLang="en-US" sz="28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不赂而胜之之势   </a:t>
            </a:r>
          </a:p>
          <a:p>
            <a:pPr marL="0" marR="0" indent="0" algn="l" defTabSz="914400" rtl="0" eaLnBrk="1" fontAlgn="auto" latinLnBrk="0" hangingPunct="1">
              <a:lnSpc>
                <a:spcPct val="8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C01B0B"/>
                </a:solidFill>
                <a:uFillTx/>
                <a:latin typeface="华文楷体" charset="-122"/>
                <a:ea typeface="华文楷体" charset="-122"/>
                <a:cs typeface="+mn-cs"/>
                <a:sym typeface="微软雅黑" panose="020b0503020204020204" charset="-122"/>
              </a:rPr>
              <a:t>古义：可以用来（凭借），今义：表示可能、能够或许可。</a:t>
            </a:r>
            <a:endPar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wipe(down)">
                                      <p:cBhvr>
                                        <p:cTn id="7" dur="500" fill="hold"/>
                                        <p:tgtEl>
                                          <p:spTgt spid="60419">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0419">
                                            <p:txEl>
                                              <p:pRg st="3" end="3"/>
                                            </p:txEl>
                                          </p:spTgt>
                                        </p:tgtEl>
                                        <p:attrNameLst>
                                          <p:attrName>style.visibility</p:attrName>
                                        </p:attrNameLst>
                                      </p:cBhvr>
                                      <p:to>
                                        <p:strVal val="visible"/>
                                      </p:to>
                                    </p:set>
                                    <p:animEffect transition="in" filter="wipe(down)">
                                      <p:cBhvr>
                                        <p:cTn id="12" dur="500" fill="hold"/>
                                        <p:tgtEl>
                                          <p:spTgt spid="60419">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0419">
                                            <p:txEl>
                                              <p:pRg st="5" end="5"/>
                                            </p:txEl>
                                          </p:spTgt>
                                        </p:tgtEl>
                                        <p:attrNameLst>
                                          <p:attrName>style.visibility</p:attrName>
                                        </p:attrNameLst>
                                      </p:cBhvr>
                                      <p:to>
                                        <p:strVal val="visible"/>
                                      </p:to>
                                    </p:set>
                                    <p:animEffect transition="in" filter="wipe(down)">
                                      <p:cBhvr>
                                        <p:cTn id="17" dur="500" fill="hold"/>
                                        <p:tgtEl>
                                          <p:spTgt spid="60419">
                                            <p:txEl>
                                              <p:pRg st="5" end="5"/>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0419">
                                            <p:txEl>
                                              <p:pRg st="7" end="7"/>
                                            </p:txEl>
                                          </p:spTgt>
                                        </p:tgtEl>
                                        <p:attrNameLst>
                                          <p:attrName>style.visibility</p:attrName>
                                        </p:attrNameLst>
                                      </p:cBhvr>
                                      <p:to>
                                        <p:strVal val="visible"/>
                                      </p:to>
                                    </p:set>
                                    <p:animEffect transition="in" filter="wipe(down)">
                                      <p:cBhvr>
                                        <p:cTn id="22" dur="500" fill="hold"/>
                                        <p:tgtEl>
                                          <p:spTgt spid="604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标题 1"/>
          <p:cNvSpPr>
            <a:spLocks noGrp="1"/>
          </p:cNvSpPr>
          <p:nvPr>
            <p:ph type="title"/>
          </p:nvPr>
        </p:nvSpPr>
        <p:spPr>
          <a:xfrm>
            <a:off x="669925" y="442913"/>
            <a:ext cx="10852150" cy="442912"/>
          </a:xfrm>
        </p:spPr>
        <p:txBody>
          <a:bodyPr lIns="90170" tIns="46990" rIns="90170" bIns="46990" anchor="ctr" anchorCtr="0"/>
          <a:lstStyle/>
          <a:p>
            <a:pPr defTabSz="914400" fontAlgn="base">
              <a:buSzTx/>
              <a:buFontTx/>
              <a:buNone/>
            </a:pPr>
            <a:endParaRPr lang="zh-CN" altLang="en-US" kern="1200" normalizeH="0" baseline="0">
              <a:latin typeface="Arial" panose="020b0604020202020204" pitchFamily="34" charset="0"/>
              <a:ea typeface="隶书" pitchFamily="49" charset="-122"/>
              <a:cs typeface="+mj-cs"/>
              <a:sym typeface="微软雅黑" panose="020b0503020204020204" charset="-122"/>
            </a:endParaRPr>
          </a:p>
        </p:txBody>
      </p:sp>
      <p:sp>
        <p:nvSpPr>
          <p:cNvPr id="61443" name="内容占位符 2"/>
          <p:cNvSpPr>
            <a:spLocks noGrp="1"/>
          </p:cNvSpPr>
          <p:nvPr>
            <p:ph idx="1"/>
          </p:nvPr>
        </p:nvSpPr>
        <p:spPr>
          <a:xfrm>
            <a:off x="593725" y="231775"/>
            <a:ext cx="10928350" cy="6626225"/>
          </a:xfrm>
        </p:spPr>
        <p:txBody>
          <a:bodyPr lIns="90170" tIns="46990" rIns="90170" bIns="46990" rtlCol="0" anchor="t" anchorCtr="0">
            <a:normAutofit/>
          </a:bodyPr>
          <a:lstStyle/>
          <a:p>
            <a:pPr marL="0" marR="0" indent="0" algn="ctr"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黑体" panose="02010609060101010101" charset="-122"/>
                <a:ea typeface="黑体" panose="02010609060101010101" charset="-122"/>
                <a:cs typeface="+mn-cs"/>
                <a:sym typeface="微软雅黑" panose="020b0503020204020204" charset="-122"/>
              </a:rPr>
              <a:t>判断下类句式</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有如此之势，而为秦人积威之所劫</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（被动句）</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为国者，无使为积威之所劫哉</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（被动句）</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 洎牧以馋诛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（被动句）</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赂秦而力亏，破灭之道也</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（判断句）</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0070C0"/>
                </a:solidFill>
                <a:uFillTx/>
                <a:latin typeface="华文楷体" charset="-122"/>
                <a:ea typeface="华文楷体" charset="-122"/>
                <a:cs typeface="+mn-cs"/>
                <a:sym typeface="微软雅黑" panose="020b0503020204020204" charset="-122"/>
              </a:rPr>
              <a:t>是故燕虽小国而后亡，斯用兵之效也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楷体" charset="-122"/>
                <a:ea typeface="华文楷体" charset="-122"/>
                <a:cs typeface="+mn-cs"/>
                <a:sym typeface="微软雅黑" panose="020b0503020204020204" charset="-122"/>
              </a:rPr>
              <a:t>（判断句）</a:t>
            </a:r>
            <a:endPar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1443">
                                            <p:txEl>
                                              <p:pRg st="2" end="2"/>
                                            </p:txEl>
                                          </p:spTgt>
                                        </p:tgtEl>
                                        <p:attrNameLst>
                                          <p:attrName>style.visibility</p:attrName>
                                        </p:attrNameLst>
                                      </p:cBhvr>
                                      <p:to>
                                        <p:strVal val="visible"/>
                                      </p:to>
                                    </p:set>
                                    <p:animEffect transition="in" filter="wipe(down)">
                                      <p:cBhvr>
                                        <p:cTn id="7" dur="500" fill="hold"/>
                                        <p:tgtEl>
                                          <p:spTgt spid="6144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1443">
                                            <p:txEl>
                                              <p:pRg st="4" end="4"/>
                                            </p:txEl>
                                          </p:spTgt>
                                        </p:tgtEl>
                                        <p:attrNameLst>
                                          <p:attrName>style.visibility</p:attrName>
                                        </p:attrNameLst>
                                      </p:cBhvr>
                                      <p:to>
                                        <p:strVal val="visible"/>
                                      </p:to>
                                    </p:set>
                                    <p:animEffect transition="in" filter="wipe(down)">
                                      <p:cBhvr>
                                        <p:cTn id="12" dur="500" fill="hold"/>
                                        <p:tgtEl>
                                          <p:spTgt spid="6144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61443">
                                            <p:txEl>
                                              <p:pRg st="6" end="6"/>
                                            </p:txEl>
                                          </p:spTgt>
                                        </p:tgtEl>
                                        <p:attrNameLst>
                                          <p:attrName>style.visibility</p:attrName>
                                        </p:attrNameLst>
                                      </p:cBhvr>
                                      <p:to>
                                        <p:strVal val="visible"/>
                                      </p:to>
                                    </p:set>
                                    <p:animEffect transition="in" filter="wipe(down)">
                                      <p:cBhvr>
                                        <p:cTn id="17" dur="500" fill="hold"/>
                                        <p:tgtEl>
                                          <p:spTgt spid="61443">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1443">
                                            <p:txEl>
                                              <p:pRg st="8" end="8"/>
                                            </p:txEl>
                                          </p:spTgt>
                                        </p:tgtEl>
                                        <p:attrNameLst>
                                          <p:attrName>style.visibility</p:attrName>
                                        </p:attrNameLst>
                                      </p:cBhvr>
                                      <p:to>
                                        <p:strVal val="visible"/>
                                      </p:to>
                                    </p:set>
                                    <p:animEffect transition="in" filter="wipe(down)">
                                      <p:cBhvr>
                                        <p:cTn id="22" dur="500" fill="hold"/>
                                        <p:tgtEl>
                                          <p:spTgt spid="61443">
                                            <p:txEl>
                                              <p:pRg st="8" end="8"/>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1443">
                                            <p:txEl>
                                              <p:pRg st="10" end="10"/>
                                            </p:txEl>
                                          </p:spTgt>
                                        </p:tgtEl>
                                        <p:attrNameLst>
                                          <p:attrName>style.visibility</p:attrName>
                                        </p:attrNameLst>
                                      </p:cBhvr>
                                      <p:to>
                                        <p:strVal val="visible"/>
                                      </p:to>
                                    </p:set>
                                    <p:animEffect transition="in" filter="wipe(down)">
                                      <p:cBhvr>
                                        <p:cTn id="27" dur="500" fill="hold"/>
                                        <p:tgtEl>
                                          <p:spTgt spid="614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7" name="内容占位符 2"/>
          <p:cNvSpPr>
            <a:spLocks noGrp="1"/>
          </p:cNvSpPr>
          <p:nvPr>
            <p:ph idx="1"/>
          </p:nvPr>
        </p:nvSpPr>
        <p:spPr>
          <a:xfrm>
            <a:off x="407670" y="404495"/>
            <a:ext cx="11528425" cy="6226810"/>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1、《六国论》中,作者开门见山,提出全文中心论点的句子是“　　,　　,　   ,　　　”。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2、《六国论》中,作者之所以认为“不赂者以赂者丧”,是因为“　　,　　”。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3、《六国论》中,描写六国诸侯的祖辈、父辈创业艰难的句子是“　　,　”。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4、《六国论》中,明确体现文章借古讽今和告诫北宋统治者要吸取历史教训这一主旨的句子是“　　,　　　,　　　”。 </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24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2400" b="1" i="0" u="none" strike="noStrike" kern="1200" cap="none" spc="150" normalizeH="0" baseline="0" noProof="1">
                <a:solidFill>
                  <a:srgbClr val="B70A20"/>
                </a:solidFill>
                <a:uFillTx/>
                <a:latin typeface="华文新魏" pitchFamily="2" charset="-122"/>
                <a:ea typeface="华文新魏" pitchFamily="2" charset="-122"/>
                <a:cs typeface="+mn-cs"/>
                <a:sym typeface="微软雅黑" panose="020b0503020204020204" charset="-122"/>
              </a:rPr>
              <a:t>答案　1、六国破灭　非兵不利　战不善　弊在赂秦　2、盖失强援　不能独完　3、暴霜露　斩荆棘　4、苟以天下之大　下而从六国破亡之故事　是又在六国下矣</a:t>
            </a:r>
            <a:endParaRPr kumimoji="0" lang="zh-CN" altLang="en-US" sz="2400" b="1" i="0" u="none" strike="noStrike" kern="1200" cap="none" spc="150" normalizeH="0" baseline="0" noProof="1">
              <a:solidFill>
                <a:schemeClr val="tx1"/>
              </a:solidFill>
              <a:uFillTx/>
              <a:latin typeface="华文新魏" pitchFamily="2" charset="-122"/>
              <a:ea typeface="华文新魏" pitchFamily="2" charset="-122"/>
              <a:cs typeface="+mn-cs"/>
              <a:sym typeface="微软雅黑" panose="020b0503020204020204" charset="-122"/>
            </a:endParaRPr>
          </a:p>
        </p:txBody>
      </p:sp>
      <p:pic>
        <p:nvPicPr>
          <p:cNvPr id="2" name="New picture"/>
          <p:cNvPicPr>
            <a:picLocks noChangeAspect="1"/>
          </p:cNvPicPr>
          <p:nvPr/>
        </p:nvPicPr>
        <p:blipFill>
          <a:blip r:embed="rId2"/>
          <a:stretch>
            <a:fillRect/>
          </a:stretch>
        </p:blipFill>
        <p:spPr>
          <a:xfrm>
            <a:off x="11112500" y="11633200"/>
            <a:ext cx="342900" cy="254000"/>
          </a:xfrm>
          <a:prstGeom prst="rect">
            <a:avLst/>
          </a:prstGeom>
          <a:noFill/>
          <a:ln w="9525">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2467">
                                            <p:txEl>
                                              <p:pRg st="5" end="5"/>
                                            </p:txEl>
                                          </p:spTgt>
                                        </p:tgtEl>
                                        <p:attrNameLst>
                                          <p:attrName>style.visibility</p:attrName>
                                        </p:attrNameLst>
                                      </p:cBhvr>
                                      <p:to>
                                        <p:strVal val="visible"/>
                                      </p:to>
                                    </p:set>
                                    <p:animEffect transition="in" filter="wipe(down)">
                                      <p:cBhvr>
                                        <p:cTn id="7" dur="500" fill="hold"/>
                                        <p:tgtEl>
                                          <p:spTgt spid="624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charset="-122"/>
              <a:ea typeface="微软雅黑"/>
            </a:endParaRPr>
          </a:p>
        </p:txBody>
      </p:sp>
      <p:sp>
        <p:nvSpPr>
          <p:cNvPr id="82" name="文本框 81"/>
          <p:cNvSpPr txBox="1"/>
          <p:nvPr/>
        </p:nvSpPr>
        <p:spPr>
          <a:xfrm>
            <a:off x="4727575" y="2781489"/>
            <a:ext cx="5975985" cy="1106805"/>
          </a:xfrm>
          <a:prstGeom prst="rect">
            <a:avLst/>
          </a:prstGeom>
          <a:noFill/>
          <a:effectLst/>
        </p:spPr>
        <p:txBody>
          <a:bodyPr wrap="square" rtlCol="0">
            <a:spAutoFit/>
          </a:bodyPr>
          <a:lstStyle/>
          <a:p>
            <a:pPr algn="l">
              <a:lnSpc>
                <a:spcPct val="150000"/>
              </a:lnSpc>
            </a:pPr>
            <a:r>
              <a:rPr lang="zh-CN" altLang="en-US" sz="4400" b="1">
                <a:latin typeface="微软雅黑" panose="020b0503020204020204" charset="-122"/>
                <a:ea typeface="微软雅黑"/>
                <a:sym typeface="+mn-ea"/>
              </a:rPr>
              <a:t>拓展阅读</a:t>
            </a:r>
            <a:endParaRPr lang="en-US" altLang="zh-CN" sz="3600">
              <a:solidFill>
                <a:schemeClr val="tx1"/>
              </a:solidFill>
              <a:latin typeface="微软雅黑" panose="020b0503020204020204" charset="-122"/>
              <a:ea typeface="微软雅黑"/>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1000"/>
                                        <p:tgtEl>
                                          <p:spTgt spid="82"/>
                                        </p:tgtEl>
                                        <p:attrNameLst>
                                          <p:attrName>ppt_y</p:attrName>
                                        </p:attrNameLst>
                                      </p:cBhvr>
                                      <p:tavLst>
                                        <p:tav tm="0">
                                          <p:val>
                                            <p:strVal val="#ppt_y+#ppt_h*1.125000"/>
                                          </p:val>
                                        </p:tav>
                                        <p:tav tm="100000">
                                          <p:val>
                                            <p:strVal val="#ppt_y"/>
                                          </p:val>
                                        </p:tav>
                                      </p:tavLst>
                                    </p:anim>
                                    <p:animEffect transition="in" filter="wipe(up)">
                                      <p:cBhvr>
                                        <p:cTn id="14"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268727"/>
            <a:ext cx="11495359" cy="5077460"/>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微软雅黑" panose="020b0503020204020204" charset="-122"/>
                <a:ea typeface="微软雅黑"/>
              </a:rPr>
              <a:t>唐宋两代是中国古代散文发展的高峰期，以“唐宋八大家”为代表的唐宋散文家，使文章的体裁样式增多，艺术水平提高，出现了许多脍炙人口的名篇。</a:t>
            </a:r>
          </a:p>
          <a:p>
            <a:pPr indent="457200">
              <a:lnSpc>
                <a:spcPct val="150000"/>
              </a:lnSpc>
            </a:pPr>
            <a:r>
              <a:rPr lang="zh-CN" altLang="en-US" sz="2400">
                <a:solidFill>
                  <a:schemeClr val="tx1">
                    <a:lumMod val="65000"/>
                    <a:lumOff val="35000"/>
                  </a:schemeClr>
                </a:solidFill>
                <a:latin typeface="微软雅黑" panose="020b0503020204020204" charset="-122"/>
                <a:ea typeface="微软雅黑"/>
              </a:rPr>
              <a:t>初唐王勃的</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滕王阁序</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骆宾王的</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代李敬业传檄xí天下文</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可算骈文中的“双壁”。中唐时期，一些士大夫迫切要求在政治上进行改革，与此相伴的是复兴儒学成为强大思潮。韩愈，柳宗元等人尖锐批判六朝以来的骈俪文，提倡更为实用的上继先秦两汉文体的散文，并称之为“古文”，而与骈俪文相对立。韩愈、柳宗元两人都是大散文家，创作了许多优秀的散文，在他们实际创作成绩和理论倡导影响下，中唐文风大变，清新流畅的新文体，基本上取代了几百年来骈文统治的地位。文学史家称这场文体革新为唐代古文运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34345" y="412231"/>
            <a:ext cx="2310520" cy="46037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charset="-122"/>
                <a:ea typeface="微软雅黑"/>
              </a:rPr>
              <a:t>拓展阅读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矩形 60417"/>
          <p:cNvSpPr/>
          <p:nvPr/>
        </p:nvSpPr>
        <p:spPr>
          <a:xfrm>
            <a:off x="1919288" y="0"/>
            <a:ext cx="1676400" cy="838200"/>
          </a:xfrm>
          <a:prstGeom prst="rect">
            <a:avLst/>
          </a:prstGeom>
          <a:noFill/>
          <a:ln w="9525">
            <a:noFill/>
          </a:ln>
        </p:spPr>
        <p:txBody>
          <a:bodyPr wrap="none" anchor="ctr" anchorCtr="0"/>
          <a:lstStyle/>
          <a:p>
            <a:pPr algn="ctr"/>
            <a:r>
              <a:rPr lang="zh-CN" altLang="en-US" sz="3600" b="1">
                <a:solidFill>
                  <a:srgbClr val="FF0000"/>
                </a:solidFill>
                <a:latin typeface="Arial" panose="020b0604020202020204" pitchFamily="34" charset="0"/>
                <a:ea typeface="华文中宋" charset="-122"/>
              </a:rPr>
              <a:t>秦国</a:t>
            </a:r>
          </a:p>
        </p:txBody>
      </p:sp>
      <p:sp>
        <p:nvSpPr>
          <p:cNvPr id="25603" name="矩形 60418"/>
          <p:cNvSpPr/>
          <p:nvPr/>
        </p:nvSpPr>
        <p:spPr>
          <a:xfrm>
            <a:off x="1774825" y="765175"/>
            <a:ext cx="1981200" cy="762000"/>
          </a:xfrm>
          <a:prstGeom prst="rect">
            <a:avLst/>
          </a:prstGeom>
          <a:noFill/>
          <a:ln w="9525">
            <a:noFill/>
          </a:ln>
        </p:spPr>
        <p:txBody>
          <a:bodyPr wrap="none" anchor="ctr" anchorCtr="0"/>
          <a:lstStyle/>
          <a:p>
            <a:pPr algn="ctr"/>
            <a:r>
              <a:rPr lang="zh-CN" altLang="en-US" sz="3600" b="1">
                <a:solidFill>
                  <a:srgbClr val="FF0000"/>
                </a:solidFill>
                <a:latin typeface="Arial" panose="020b0604020202020204" pitchFamily="34" charset="0"/>
                <a:ea typeface="华文中宋" charset="-122"/>
              </a:rPr>
              <a:t>韩、魏、楚</a:t>
            </a:r>
          </a:p>
        </p:txBody>
      </p:sp>
      <p:sp>
        <p:nvSpPr>
          <p:cNvPr id="25604" name="矩形 60419"/>
          <p:cNvSpPr/>
          <p:nvPr/>
        </p:nvSpPr>
        <p:spPr>
          <a:xfrm>
            <a:off x="1774825" y="1628775"/>
            <a:ext cx="1981200" cy="685800"/>
          </a:xfrm>
          <a:prstGeom prst="rect">
            <a:avLst/>
          </a:prstGeom>
          <a:noFill/>
          <a:ln w="9525">
            <a:noFill/>
          </a:ln>
        </p:spPr>
        <p:txBody>
          <a:bodyPr wrap="none" anchor="ctr" anchorCtr="0"/>
          <a:lstStyle/>
          <a:p>
            <a:pPr algn="ctr"/>
            <a:r>
              <a:rPr lang="zh-CN" altLang="en-US" sz="3600" b="1">
                <a:solidFill>
                  <a:srgbClr val="FF0000"/>
                </a:solidFill>
                <a:latin typeface="Arial" panose="020b0604020202020204" pitchFamily="34" charset="0"/>
                <a:ea typeface="华文中宋" charset="-122"/>
              </a:rPr>
              <a:t>齐、燕、赵</a:t>
            </a:r>
          </a:p>
        </p:txBody>
      </p:sp>
      <p:pic>
        <p:nvPicPr>
          <p:cNvPr id="2" name="图片 60420" descr="china02"/>
          <p:cNvPicPr>
            <a:picLocks noChangeAspect="1"/>
          </p:cNvPicPr>
          <p:nvPr/>
        </p:nvPicPr>
        <p:blipFill>
          <a:blip r:embed="rId2"/>
          <a:stretch>
            <a:fillRect/>
          </a:stretch>
        </p:blipFill>
        <p:spPr>
          <a:xfrm>
            <a:off x="4065588" y="457200"/>
            <a:ext cx="6602412" cy="5867400"/>
          </a:xfrm>
          <a:prstGeom prst="rect">
            <a:avLst/>
          </a:prstGeom>
          <a:noFill/>
          <a:ln w="9525">
            <a:noFill/>
          </a:ln>
        </p:spPr>
      </p:pic>
      <p:pic>
        <p:nvPicPr>
          <p:cNvPr id="25605" name="图片 60421" descr="clip_image0033"/>
          <p:cNvPicPr>
            <a:picLocks noChangeAspect="1"/>
          </p:cNvPicPr>
          <p:nvPr/>
        </p:nvPicPr>
        <p:blipFill>
          <a:blip r:embed="rId3"/>
          <a:stretch>
            <a:fillRect/>
          </a:stretch>
        </p:blipFill>
        <p:spPr>
          <a:xfrm>
            <a:off x="1524000" y="2420938"/>
            <a:ext cx="2555875" cy="3903662"/>
          </a:xfrm>
          <a:prstGeom prst="rect">
            <a:avLst/>
          </a:prstGeom>
          <a:noFill/>
          <a:ln w="9525">
            <a:noFill/>
          </a:ln>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000" fill="hold"/>
                                        <p:tgtEl>
                                          <p:spTgt spid="25602"/>
                                        </p:tgtEl>
                                        <p:attrNameLst>
                                          <p:attrName>ppt_w</p:attrName>
                                        </p:attrNameLst>
                                      </p:cBhvr>
                                      <p:tavLst>
                                        <p:tav tm="0">
                                          <p:val>
                                            <p:strVal val="#ppt_w*0.70"/>
                                          </p:val>
                                        </p:tav>
                                        <p:tav tm="100000">
                                          <p:val>
                                            <p:strVal val="#ppt_w"/>
                                          </p:val>
                                        </p:tav>
                                      </p:tavLst>
                                    </p:anim>
                                    <p:anim calcmode="lin" valueType="num">
                                      <p:cBhvr>
                                        <p:cTn id="8" dur="1000" fill="hold"/>
                                        <p:tgtEl>
                                          <p:spTgt spid="25602"/>
                                        </p:tgtEl>
                                        <p:attrNameLst>
                                          <p:attrName>ppt_h</p:attrName>
                                        </p:attrNameLst>
                                      </p:cBhvr>
                                      <p:tavLst>
                                        <p:tav tm="0">
                                          <p:val>
                                            <p:strVal val="#ppt_h"/>
                                          </p:val>
                                        </p:tav>
                                        <p:tav tm="100000">
                                          <p:val>
                                            <p:strVal val="#ppt_h"/>
                                          </p:val>
                                        </p:tav>
                                      </p:tavLst>
                                    </p:anim>
                                    <p:animEffect transition="in" filter="fade">
                                      <p:cBhvr>
                                        <p:cTn id="9" dur="1000" fill="hold"/>
                                        <p:tgtEl>
                                          <p:spTgt spid="2560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5603"/>
                                        </p:tgtEl>
                                        <p:attrNameLst>
                                          <p:attrName>style.visibility</p:attrName>
                                        </p:attrNameLst>
                                      </p:cBhvr>
                                      <p:to>
                                        <p:strVal val="visible"/>
                                      </p:to>
                                    </p:set>
                                    <p:anim calcmode="lin" valueType="num">
                                      <p:cBhvr>
                                        <p:cTn id="12" dur="1000" fill="hold"/>
                                        <p:tgtEl>
                                          <p:spTgt spid="25603"/>
                                        </p:tgtEl>
                                        <p:attrNameLst>
                                          <p:attrName>ppt_w</p:attrName>
                                        </p:attrNameLst>
                                      </p:cBhvr>
                                      <p:tavLst>
                                        <p:tav tm="0">
                                          <p:val>
                                            <p:strVal val="#ppt_w*0.70"/>
                                          </p:val>
                                        </p:tav>
                                        <p:tav tm="100000">
                                          <p:val>
                                            <p:strVal val="#ppt_w"/>
                                          </p:val>
                                        </p:tav>
                                      </p:tavLst>
                                    </p:anim>
                                    <p:anim calcmode="lin" valueType="num">
                                      <p:cBhvr>
                                        <p:cTn id="13" dur="1000" fill="hold"/>
                                        <p:tgtEl>
                                          <p:spTgt spid="25603"/>
                                        </p:tgtEl>
                                        <p:attrNameLst>
                                          <p:attrName>ppt_h</p:attrName>
                                        </p:attrNameLst>
                                      </p:cBhvr>
                                      <p:tavLst>
                                        <p:tav tm="0">
                                          <p:val>
                                            <p:strVal val="#ppt_h"/>
                                          </p:val>
                                        </p:tav>
                                        <p:tav tm="100000">
                                          <p:val>
                                            <p:strVal val="#ppt_h"/>
                                          </p:val>
                                        </p:tav>
                                      </p:tavLst>
                                    </p:anim>
                                    <p:animEffect transition="in" filter="fade">
                                      <p:cBhvr>
                                        <p:cTn id="14" dur="1000" fill="hold"/>
                                        <p:tgtEl>
                                          <p:spTgt spid="2560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5604"/>
                                        </p:tgtEl>
                                        <p:attrNameLst>
                                          <p:attrName>style.visibility</p:attrName>
                                        </p:attrNameLst>
                                      </p:cBhvr>
                                      <p:to>
                                        <p:strVal val="visible"/>
                                      </p:to>
                                    </p:set>
                                    <p:anim calcmode="lin" valueType="num">
                                      <p:cBhvr>
                                        <p:cTn id="17" dur="1000" fill="hold"/>
                                        <p:tgtEl>
                                          <p:spTgt spid="25604"/>
                                        </p:tgtEl>
                                        <p:attrNameLst>
                                          <p:attrName>ppt_w</p:attrName>
                                        </p:attrNameLst>
                                      </p:cBhvr>
                                      <p:tavLst>
                                        <p:tav tm="0">
                                          <p:val>
                                            <p:strVal val="#ppt_w*0.70"/>
                                          </p:val>
                                        </p:tav>
                                        <p:tav tm="100000">
                                          <p:val>
                                            <p:strVal val="#ppt_w"/>
                                          </p:val>
                                        </p:tav>
                                      </p:tavLst>
                                    </p:anim>
                                    <p:anim calcmode="lin" valueType="num">
                                      <p:cBhvr>
                                        <p:cTn id="18" dur="1000" fill="hold"/>
                                        <p:tgtEl>
                                          <p:spTgt spid="25604"/>
                                        </p:tgtEl>
                                        <p:attrNameLst>
                                          <p:attrName>ppt_h</p:attrName>
                                        </p:attrNameLst>
                                      </p:cBhvr>
                                      <p:tavLst>
                                        <p:tav tm="0">
                                          <p:val>
                                            <p:strVal val="#ppt_h"/>
                                          </p:val>
                                        </p:tav>
                                        <p:tav tm="100000">
                                          <p:val>
                                            <p:strVal val="#ppt_h"/>
                                          </p:val>
                                        </p:tav>
                                      </p:tavLst>
                                    </p:anim>
                                    <p:animEffect transition="in" filter="fade">
                                      <p:cBhvr>
                                        <p:cTn id="19" dur="1000" fill="hold"/>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2560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018" y="1412767"/>
            <a:ext cx="11681384" cy="5077460"/>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微软雅黑" panose="020b0503020204020204" charset="-122"/>
                <a:ea typeface="微软雅黑"/>
              </a:rPr>
              <a:t>韩愈的散文，论说、抒情，记叙，各体擅长。韩愈是司马迁之后又一语言巨匠，他善于创造性地使用古代词语，又善于吸收提炼当代口语成为文学语言，词汇丰富，绝少陈词滥调，句式结构也灵活多变。韩愈的散文总体风貌是雄健深厚、气势磅礴、汪洋恣肆，曲折自如。苏洵说他的文章“如长江大河，浑浩流转，鱼鼋yuán蛟龙，万怪惶惑”（</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上欧阳内翰第一书</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相对于韩文的阔大雄肆，柳宗元的文章析理透辟，清隽卓绝，以精密见长。韩愈说柳宗元文“雄深雅健，似司马子长（迁）”。柳宗元思想深刻，对人民富有同情心。柳宗元的传记文在选取人物和材料方面极具匠心。柳宗元的山水游记，清新秀美，富于诗情画意。柳宗元的山水游记继承</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水经注</a:t>
            </a:r>
            <a:r>
              <a:rPr lang="en-US" altLang="zh-CN" sz="2400">
                <a:solidFill>
                  <a:schemeClr val="tx1">
                    <a:lumMod val="65000"/>
                    <a:lumOff val="35000"/>
                  </a:schemeClr>
                </a:solidFill>
                <a:latin typeface="微软雅黑" panose="020b0503020204020204" charset="-122"/>
                <a:ea typeface="微软雅黑"/>
              </a:rPr>
              <a:t>》</a:t>
            </a:r>
            <a:r>
              <a:rPr lang="zh-CN" altLang="en-US" sz="2400">
                <a:solidFill>
                  <a:schemeClr val="tx1">
                    <a:lumMod val="65000"/>
                    <a:lumOff val="35000"/>
                  </a:schemeClr>
                </a:solidFill>
                <a:latin typeface="微软雅黑" panose="020b0503020204020204" charset="-122"/>
                <a:ea typeface="微软雅黑"/>
              </a:rPr>
              <a:t>的成就，而又有所发展，为游记散文奠定了稳固的基础。</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34345" y="412231"/>
            <a:ext cx="2310520" cy="46037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charset="-122"/>
                <a:ea typeface="微软雅黑"/>
              </a:rPr>
              <a:t>拓展阅读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1810" y="1341172"/>
            <a:ext cx="11495359" cy="4707890"/>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微软雅黑" panose="020b0503020204020204" charset="-122"/>
                <a:ea typeface="微软雅黑"/>
              </a:rPr>
              <a:t>晚唐时期至五代十国，古文运动缺乏有力的后继者，以李商隐为代表作家的骈体文仍然居优势。欧阳修在北宋中期再度发起古文运动，很快形成了以他为首的，包括曾巩、王安石、苏洵、苏轼、苏辙等在内的文学集团，于是一度中断的韩柳古文传统得到了继承和发扬。宋代散文平易自然，流畅婉转，比唐文更宜于说理、叙事，抒情，更实用。唐文奇特，结构上纵横开阖，波澜起伏，词语上也追求新奇；宋文从容，曲折舒缓，不露锋芒，语言则以明白如话见长。欧阳修是宋代散文文风的创立者，他提倡学习韩文，但不是机械模仿。他取法韩文文从笔顺的一面，对其奇险的一面弃而不取。韩文重气势，欧文重风神，韩文雄放，欧文绵邈，有跌宕dàng唱叹的韵致。欧阳修的议论文有为而发，有感而作，他对骈体文的艺术并不一概否定，如</a:t>
            </a:r>
            <a:r>
              <a:rPr lang="en-US" altLang="zh-CN" sz="2000">
                <a:solidFill>
                  <a:schemeClr val="tx1">
                    <a:lumMod val="65000"/>
                    <a:lumOff val="35000"/>
                  </a:schemeClr>
                </a:solidFill>
                <a:latin typeface="微软雅黑" panose="020b0503020204020204" charset="-122"/>
                <a:ea typeface="微软雅黑"/>
              </a:rPr>
              <a:t>《</a:t>
            </a:r>
            <a:r>
              <a:rPr lang="zh-CN" altLang="en-US" sz="2000">
                <a:solidFill>
                  <a:schemeClr val="tx1">
                    <a:lumMod val="65000"/>
                    <a:lumOff val="35000"/>
                  </a:schemeClr>
                </a:solidFill>
                <a:latin typeface="微软雅黑" panose="020b0503020204020204" charset="-122"/>
                <a:ea typeface="微软雅黑"/>
              </a:rPr>
              <a:t>醉翁亭记</a:t>
            </a:r>
            <a:r>
              <a:rPr lang="en-US" altLang="zh-CN" sz="2000">
                <a:solidFill>
                  <a:schemeClr val="tx1">
                    <a:lumMod val="65000"/>
                    <a:lumOff val="35000"/>
                  </a:schemeClr>
                </a:solidFill>
                <a:latin typeface="微软雅黑" panose="020b0503020204020204" charset="-122"/>
                <a:ea typeface="微软雅黑"/>
              </a:rPr>
              <a:t>》</a:t>
            </a:r>
            <a:r>
              <a:rPr lang="zh-CN" altLang="en-US" sz="2000">
                <a:solidFill>
                  <a:schemeClr val="tx1">
                    <a:lumMod val="65000"/>
                    <a:lumOff val="35000"/>
                  </a:schemeClr>
                </a:solidFill>
                <a:latin typeface="微软雅黑" panose="020b0503020204020204" charset="-122"/>
                <a:ea typeface="微软雅黑"/>
              </a:rPr>
              <a:t>散中带骈，骈散相间，有似骈非骈的情趣。骈体赋，在唐代已有转散的趋势，唐代杜牧的</a:t>
            </a:r>
            <a:r>
              <a:rPr lang="en-US" altLang="zh-CN" sz="2000">
                <a:solidFill>
                  <a:schemeClr val="tx1">
                    <a:lumMod val="65000"/>
                    <a:lumOff val="35000"/>
                  </a:schemeClr>
                </a:solidFill>
                <a:latin typeface="微软雅黑" panose="020b0503020204020204" charset="-122"/>
                <a:ea typeface="微软雅黑"/>
              </a:rPr>
              <a:t>《</a:t>
            </a:r>
            <a:r>
              <a:rPr lang="zh-CN" altLang="en-US" sz="2000">
                <a:solidFill>
                  <a:schemeClr val="tx1">
                    <a:lumMod val="65000"/>
                    <a:lumOff val="35000"/>
                  </a:schemeClr>
                </a:solidFill>
                <a:latin typeface="微软雅黑" panose="020b0503020204020204" charset="-122"/>
                <a:ea typeface="微软雅黑"/>
              </a:rPr>
              <a:t>阿房宫赋</a:t>
            </a:r>
            <a:r>
              <a:rPr lang="en-US" altLang="zh-CN" sz="2000">
                <a:solidFill>
                  <a:schemeClr val="tx1">
                    <a:lumMod val="65000"/>
                    <a:lumOff val="35000"/>
                  </a:schemeClr>
                </a:solidFill>
                <a:latin typeface="微软雅黑" panose="020b0503020204020204" charset="-122"/>
                <a:ea typeface="微软雅黑"/>
              </a:rPr>
              <a:t>》</a:t>
            </a:r>
            <a:r>
              <a:rPr lang="zh-CN" altLang="en-US" sz="2000">
                <a:solidFill>
                  <a:schemeClr val="tx1">
                    <a:lumMod val="65000"/>
                    <a:lumOff val="35000"/>
                  </a:schemeClr>
                </a:solidFill>
                <a:latin typeface="微软雅黑" panose="020b0503020204020204" charset="-122"/>
                <a:ea typeface="微软雅黑"/>
              </a:rPr>
              <a:t>虽注意铺陈，但全无堆砌，已可算是一种新文赋，他则进一步推进骈散结合，确立新体文赋。</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34345" y="412231"/>
            <a:ext cx="2310520" cy="46037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charset="-122"/>
                <a:ea typeface="微软雅黑"/>
              </a:rPr>
              <a:t>拓展阅读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4985" y="1340537"/>
            <a:ext cx="11495359" cy="5262245"/>
          </a:xfrm>
          <a:prstGeom prst="rect">
            <a:avLst/>
          </a:prstGeom>
          <a:noFill/>
        </p:spPr>
        <p:txBody>
          <a:bodyPr wrap="square" rtlCol="0">
            <a:spAutoFit/>
          </a:bodyPr>
          <a:lstStyle/>
          <a:p>
            <a:pPr indent="457200">
              <a:lnSpc>
                <a:spcPct val="150000"/>
              </a:lnSpc>
            </a:pPr>
            <a:r>
              <a:rPr lang="zh-CN" altLang="en-US" sz="2800">
                <a:solidFill>
                  <a:schemeClr val="tx1">
                    <a:lumMod val="65000"/>
                    <a:lumOff val="35000"/>
                  </a:schemeClr>
                </a:solidFill>
                <a:latin typeface="微软雅黑" panose="020b0503020204020204" charset="-122"/>
                <a:ea typeface="微软雅黑"/>
              </a:rPr>
              <a:t>继欧阳修之后领导古文运动取得完全胜利的是苏轼，他的创作代表了宋代散文的最高成就。他的议论文明晰透辟，雄辩滔滔，气势纵横，善于随机而发，翻空出奇，表现出高度的论说技巧，南宋的叶适称之为“古今议论之杰”。但他更为精美的是游记、杂记、随笔、文赋等文章，做到了涉笔成趣，姿态横生。</a:t>
            </a:r>
          </a:p>
          <a:p>
            <a:pPr indent="457200">
              <a:lnSpc>
                <a:spcPct val="150000"/>
              </a:lnSpc>
            </a:pPr>
            <a:r>
              <a:rPr lang="zh-CN" altLang="en-US" sz="2800">
                <a:solidFill>
                  <a:schemeClr val="tx1">
                    <a:lumMod val="65000"/>
                    <a:lumOff val="35000"/>
                  </a:schemeClr>
                </a:solidFill>
                <a:latin typeface="微软雅黑" panose="020b0503020204020204" charset="-122"/>
                <a:ea typeface="微软雅黑"/>
              </a:rPr>
              <a:t>唐宋八大家中，曾巩的文章委曲周详，完整严谨；王安石的文章识见高超，挺拔劲峭；苏洵的文章纵横驰骤；苏辙的文章汪洋醇厚。</a:t>
            </a:r>
          </a:p>
          <a:p>
            <a:pPr indent="457200">
              <a:lnSpc>
                <a:spcPct val="150000"/>
              </a:lnSpc>
            </a:pPr>
            <a:r>
              <a:rPr lang="zh-CN" altLang="en-US" sz="2800">
                <a:solidFill>
                  <a:schemeClr val="tx1">
                    <a:lumMod val="65000"/>
                    <a:lumOff val="35000"/>
                  </a:schemeClr>
                </a:solidFill>
                <a:latin typeface="微软雅黑" panose="020b0503020204020204" charset="-122"/>
                <a:ea typeface="微软雅黑"/>
              </a:rPr>
              <a:t>（摘编自</a:t>
            </a:r>
            <a:r>
              <a:rPr lang="en-US" altLang="zh-CN" sz="2800">
                <a:solidFill>
                  <a:schemeClr val="tx1">
                    <a:lumMod val="65000"/>
                    <a:lumOff val="35000"/>
                  </a:schemeClr>
                </a:solidFill>
                <a:latin typeface="微软雅黑" panose="020b0503020204020204" charset="-122"/>
                <a:ea typeface="微软雅黑"/>
              </a:rPr>
              <a:t>《</a:t>
            </a:r>
            <a:r>
              <a:rPr lang="zh-CN" altLang="en-US" sz="2800">
                <a:solidFill>
                  <a:schemeClr val="tx1">
                    <a:lumMod val="65000"/>
                    <a:lumOff val="35000"/>
                  </a:schemeClr>
                </a:solidFill>
                <a:latin typeface="微软雅黑" panose="020b0503020204020204" charset="-122"/>
                <a:ea typeface="微软雅黑"/>
              </a:rPr>
              <a:t>中国古代散文发展概述</a:t>
            </a:r>
            <a:r>
              <a:rPr lang="en-US" altLang="zh-CN" sz="2800">
                <a:solidFill>
                  <a:schemeClr val="tx1">
                    <a:lumMod val="65000"/>
                    <a:lumOff val="35000"/>
                  </a:schemeClr>
                </a:solidFill>
                <a:latin typeface="微软雅黑" panose="020b0503020204020204" charset="-122"/>
                <a:ea typeface="微软雅黑"/>
              </a:rPr>
              <a:t>》</a:t>
            </a:r>
            <a:r>
              <a:rPr lang="zh-CN" altLang="en-US" sz="2800">
                <a:solidFill>
                  <a:schemeClr val="tx1">
                    <a:lumMod val="65000"/>
                    <a:lumOff val="35000"/>
                  </a:schemeClr>
                </a:solidFill>
                <a:latin typeface="微软雅黑" panose="020b0503020204020204" charset="-122"/>
                <a:ea typeface="微软雅黑"/>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34345" y="412231"/>
            <a:ext cx="2310520" cy="46037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charset="-122"/>
                <a:ea typeface="微软雅黑"/>
              </a:rPr>
              <a:t>拓展阅读</a:t>
            </a:r>
          </a:p>
        </p:txBody>
      </p:sp>
      <p:pic>
        <p:nvPicPr>
          <p:cNvPr id="37" name="New picture"/>
          <p:cNvPicPr/>
          <p:nvPr/>
        </p:nvPicPr>
        <p:blipFill>
          <a:blip r:embed="rId2"/>
          <a:stretch>
            <a:fillRect/>
          </a:stretch>
        </p:blipFill>
        <p:spPr>
          <a:xfrm>
            <a:off x="11099800" y="104013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内容占位符 2"/>
          <p:cNvSpPr>
            <a:spLocks noGrp="1"/>
          </p:cNvSpPr>
          <p:nvPr>
            <p:ph idx="1"/>
          </p:nvPr>
        </p:nvSpPr>
        <p:spPr>
          <a:xfrm>
            <a:off x="263525" y="442278"/>
            <a:ext cx="10852150" cy="5897563"/>
          </a:xfrm>
        </p:spPr>
        <p:txBody>
          <a:bodyPr lIns="90170" tIns="46990" rIns="90170" bIns="46990" rtlCol="0" anchor="t" anchorCtr="0">
            <a:normAutofit/>
          </a:bodyPr>
          <a:lstStyle/>
          <a:p>
            <a:pPr marL="171450" marR="0" indent="-171450" algn="ctr"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文体知识：</a:t>
            </a:r>
          </a:p>
          <a:p>
            <a:pPr marL="171450" marR="0" indent="-171450" algn="l"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en-US" altLang="zh-CN"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1.</a:t>
            </a:r>
            <a:r>
              <a:rPr kumimoji="0" lang="zh-CN" altLang="en-US"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论，是古代散文的一种文体，以论证为主，要求善于析理。</a:t>
            </a: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分为两种：</a:t>
            </a:r>
          </a:p>
          <a:p>
            <a:pPr marL="171450" marR="0" indent="-171450" algn="l"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　</a:t>
            </a:r>
            <a:r>
              <a:rPr kumimoji="0" lang="zh-CN" altLang="en-US"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a:t>
            </a:r>
            <a:r>
              <a:rPr kumimoji="0"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1</a:t>
            </a:r>
            <a:r>
              <a:rPr kumimoji="0" lang="zh-CN" altLang="en-US"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）政论</a:t>
            </a: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：主要用于发表作者对于时政的见解和主张。</a:t>
            </a:r>
          </a:p>
          <a:p>
            <a:pPr marL="171450" marR="0" indent="-171450" algn="l"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　</a:t>
            </a:r>
            <a:r>
              <a:rPr kumimoji="0" lang="zh-CN" altLang="en-US"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a:t>
            </a:r>
            <a:r>
              <a:rPr kumimoji="0"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2</a:t>
            </a:r>
            <a:r>
              <a:rPr kumimoji="0" lang="zh-CN" altLang="en-US" sz="3200" b="1" i="0" u="none" strike="noStrike" kern="1200" cap="none" spc="150" normalizeH="0" baseline="0" noProof="1">
                <a:solidFill>
                  <a:srgbClr val="FF0000"/>
                </a:solidFill>
                <a:uFillTx/>
                <a:latin typeface="华文新魏" pitchFamily="2" charset="-122"/>
                <a:ea typeface="华文新魏" pitchFamily="2" charset="-122"/>
                <a:cs typeface="+mn-cs"/>
                <a:sym typeface="隶书" pitchFamily="49" charset="-122"/>
              </a:rPr>
              <a:t>）史论</a:t>
            </a: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：通过评论历史，总结历史教训，为当时统治者提供治国借鉴。</a:t>
            </a:r>
          </a:p>
          <a:p>
            <a:pPr marL="171450" marR="0" indent="-171450" algn="l"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en-US" altLang="zh-CN"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2.《</a:t>
            </a: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六国论</a:t>
            </a:r>
            <a:r>
              <a:rPr kumimoji="0" lang="en-US" altLang="zh-CN"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a:t>
            </a:r>
            <a:r>
              <a:rPr kumimoji="0" lang="zh-CN" altLang="en-US" sz="3200" b="1"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属于政论还是史论？</a:t>
            </a:r>
          </a:p>
          <a:p>
            <a:pPr marL="171450" marR="0" indent="-171450" algn="l" defTabSz="685800" rtl="0" eaLnBrk="1" fontAlgn="auto" latinLnBrk="0" hangingPunct="1">
              <a:lnSpc>
                <a:spcPct val="120000"/>
              </a:lnSpc>
              <a:spcBef>
                <a:spcPct val="0"/>
              </a:spcBef>
              <a:spcAft>
                <a:spcPts val="1000"/>
              </a:spcAft>
              <a:buClrTx/>
              <a:buSzTx/>
              <a:buFont typeface="Arial" panose="020b0604020202020204" pitchFamily="34" charset="0"/>
              <a:buNone/>
            </a:pPr>
            <a:r>
              <a:rPr kumimoji="0" lang="zh-CN" altLang="en-US" sz="3200" b="0" i="0" u="none" strike="noStrike" kern="1200" cap="none" spc="150" normalizeH="0" baseline="0" noProof="1">
                <a:solidFill>
                  <a:srgbClr val="404040"/>
                </a:solidFill>
                <a:uFillTx/>
                <a:latin typeface="华文新魏" pitchFamily="2" charset="-122"/>
                <a:ea typeface="华文新魏" pitchFamily="2" charset="-122"/>
                <a:cs typeface="+mn-cs"/>
                <a:sym typeface="隶书" pitchFamily="49" charset="-122"/>
              </a:rPr>
              <a:t>            </a:t>
            </a:r>
            <a:endParaRPr kumimoji="0" lang="zh-CN" altLang="en-US" sz="3200" b="1" i="0" u="none" strike="noStrike" kern="1200" cap="none" spc="150" normalizeH="0" baseline="0" noProof="1">
              <a:solidFill>
                <a:srgbClr val="C01B0B"/>
              </a:solidFill>
              <a:uFillTx/>
              <a:latin typeface="华文新魏" pitchFamily="2" charset="-122"/>
              <a:ea typeface="华文新魏" pitchFamily="2" charset="-122"/>
              <a:cs typeface="+mn-cs"/>
              <a:sym typeface="隶书" pitchFamily="49" charset="-122"/>
            </a:endParaRPr>
          </a:p>
          <a:p>
            <a:pPr marL="171450" marR="0" indent="-171450" algn="l" defTabSz="685800" rtl="0" eaLnBrk="1" fontAlgn="auto" latinLnBrk="0" hangingPunct="1">
              <a:lnSpc>
                <a:spcPct val="130000"/>
              </a:lnSpc>
              <a:spcBef>
                <a:spcPct val="0"/>
              </a:spcBef>
              <a:spcAft>
                <a:spcPts val="1000"/>
              </a:spcAft>
              <a:buClrTx/>
              <a:buSzTx/>
              <a:buFont typeface="Arial" panose="020b0604020202020204" pitchFamily="34" charset="0"/>
              <a:buChar char="•"/>
            </a:pPr>
            <a:endParaRPr kumimoji="0" lang="zh-CN" altLang="en-US" sz="3200" b="1" i="0" u="none" strike="noStrike" kern="1200" cap="none" spc="150" normalizeH="0" baseline="0" noProof="1">
              <a:solidFill>
                <a:schemeClr val="tx1"/>
              </a:solidFill>
              <a:uFillTx/>
              <a:latin typeface="华文新魏" pitchFamily="2" charset="-122"/>
              <a:ea typeface="华文新魏" pitchFamily="2" charset="-122"/>
              <a:cs typeface="+mn-cs"/>
              <a:sym typeface="隶书" pitchFamily="49" charset="-122"/>
            </a:endParaRPr>
          </a:p>
        </p:txBody>
      </p:sp>
      <p:sp>
        <p:nvSpPr>
          <p:cNvPr id="29700" name="流程图: 可选过程 3"/>
          <p:cNvSpPr/>
          <p:nvPr/>
        </p:nvSpPr>
        <p:spPr>
          <a:xfrm>
            <a:off x="3068638" y="5332413"/>
            <a:ext cx="4608512" cy="1008062"/>
          </a:xfrm>
          <a:prstGeom prst="flowChartAlternateProcess">
            <a:avLst/>
          </a:prstGeom>
          <a:solidFill>
            <a:schemeClr val="bg1"/>
          </a:solidFill>
          <a:ln w="12700" cap="flat" cmpd="sng">
            <a:solidFill>
              <a:schemeClr val="accent1"/>
            </a:solidFill>
            <a:prstDash val="solid"/>
            <a:miter/>
            <a:headEnd type="none" w="med" len="med"/>
            <a:tailEnd type="none" w="med" len="med"/>
          </a:ln>
        </p:spPr>
        <p:txBody>
          <a:bodyPr anchor="ctr" anchorCtr="0"/>
          <a:lstStyle/>
          <a:p>
            <a:pPr algn="ctr"/>
            <a:r>
              <a:rPr lang="en-US" altLang="zh-CN" sz="3200" b="1">
                <a:latin typeface="华文新魏" pitchFamily="2" charset="-122"/>
                <a:ea typeface="华文新魏" pitchFamily="2" charset="-122"/>
              </a:rPr>
              <a:t>  ——</a:t>
            </a:r>
            <a:r>
              <a:rPr lang="zh-CN" altLang="en-US" sz="3200" b="1">
                <a:latin typeface="华文新魏" pitchFamily="2" charset="-122"/>
                <a:ea typeface="华文新魏" pitchFamily="2" charset="-122"/>
              </a:rPr>
              <a:t>史论。</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down)">
                                      <p:cBhvr>
                                        <p:cTn id="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3" name="内容占位符 2"/>
          <p:cNvSpPr>
            <a:spLocks noGrp="1"/>
          </p:cNvSpPr>
          <p:nvPr>
            <p:ph idx="1"/>
          </p:nvPr>
        </p:nvSpPr>
        <p:spPr>
          <a:xfrm>
            <a:off x="479425" y="116205"/>
            <a:ext cx="11635105" cy="6727825"/>
          </a:xfrm>
        </p:spPr>
        <p:txBody>
          <a:bodyPr lIns="90170" tIns="46990" rIns="90170" bIns="46990" rtlCol="0" anchor="t" anchorCtr="0">
            <a:normAutofit lnSpcReduction="10000"/>
          </a:bodyPr>
          <a:lstStyle/>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赂</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lù</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秦                                               六国互</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丧</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sàng</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率</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shuài</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赂秦耶</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yé</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小则获</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邑</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yì</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思</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厥</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jué</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先祖父                                   </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暴</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pù</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霜露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无</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厌</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yàn </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草</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芥</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jiè</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下咽 </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yàn</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与</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yǔ</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嬴而不助五国也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洎</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jì</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牧以谗诛                                       </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革灭</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殆</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dài</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尽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当</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tǎng</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与秦相较                                   或未易</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量</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liáng</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悲</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夫</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fú </a:t>
            </a:r>
            <a:r>
              <a:rPr kumimoji="0" lang="en-US" altLang="zh-CN"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                                              </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为</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wèi</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秦人积威之所劫    </a:t>
            </a:r>
          </a:p>
          <a:p>
            <a:pPr marL="228600" marR="0" indent="-228600" algn="l" defTabSz="914400" rtl="0" eaLnBrk="1" fontAlgn="auto" latinLnBrk="0" hangingPunct="1">
              <a:lnSpc>
                <a:spcPct val="150000"/>
              </a:lnSpc>
              <a:spcBef>
                <a:spcPct val="0"/>
              </a:spcBef>
              <a:spcAft>
                <a:spcPts val="1000"/>
              </a:spcAft>
              <a:buClrTx/>
              <a:buSzTx/>
              <a:buFont typeface="Arial" panose="020b0604020202020204" pitchFamily="34" charset="0"/>
              <a:buNone/>
            </a:pP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日</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削</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xuē</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月割                                        </a:t>
            </a:r>
            <a:r>
              <a:rPr kumimoji="0" lang="zh-CN" altLang="en-US"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苟</a:t>
            </a:r>
            <a:r>
              <a:rPr kumimoji="0" lang="en-US" altLang="zh-CN" sz="2800" b="1" i="0" u="none" strike="noStrike" kern="1200" cap="none" spc="150" normalizeH="0" baseline="0" noProof="1">
                <a:solidFill>
                  <a:srgbClr val="FF0000"/>
                </a:solidFill>
                <a:uFillTx/>
                <a:latin typeface="华文楷体" charset="-122"/>
                <a:ea typeface="华文楷体" charset="-122"/>
                <a:cs typeface="+mn-cs"/>
                <a:sym typeface="微软雅黑" panose="020b0503020204020204" charset="-122"/>
              </a:rPr>
              <a:t>gǒu</a:t>
            </a:r>
            <a:r>
              <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rPr>
              <a:t>以天下之大</a:t>
            </a:r>
          </a:p>
          <a:p>
            <a:pPr marL="228600" marR="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pPr>
            <a:endParaRPr kumimoji="0" lang="zh-CN" altLang="en-US" sz="2800" b="1" i="0" u="none" strike="noStrike" kern="1200" cap="none" spc="150" normalizeH="0" baseline="0" noProof="1">
              <a:solidFill>
                <a:schemeClr val="tx1"/>
              </a:solidFill>
              <a:uFillTx/>
              <a:latin typeface="华文楷体" charset="-122"/>
              <a:ea typeface="华文楷体" charset="-122"/>
              <a:cs typeface="+mn-cs"/>
              <a:sym typeface="微软雅黑" panose="020b0503020204020204" charset="-122"/>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标题 9217"/>
          <p:cNvSpPr>
            <a:spLocks noGrp="1"/>
          </p:cNvSpPr>
          <p:nvPr>
            <p:ph type="title"/>
          </p:nvPr>
        </p:nvSpPr>
        <p:spPr>
          <a:xfrm>
            <a:off x="755650" y="260350"/>
            <a:ext cx="7772400" cy="1143000"/>
          </a:xfrm>
        </p:spPr>
        <p:txBody>
          <a:bodyPr lIns="91440" tIns="45720" rIns="91440" bIns="45720" anchor="ctr" anchorCtr="0"/>
          <a:lstStyle/>
          <a:p>
            <a:pPr algn="l"/>
            <a:r>
              <a:rPr lang="zh-CN" altLang="en-US" sz="4000">
                <a:ea typeface="华文新魏" pitchFamily="2" charset="-122"/>
              </a:rPr>
              <a:t>第一段</a:t>
            </a:r>
          </a:p>
        </p:txBody>
      </p:sp>
      <p:sp>
        <p:nvSpPr>
          <p:cNvPr id="9219" name="内容占位符 9218"/>
          <p:cNvSpPr>
            <a:spLocks noGrp="1"/>
          </p:cNvSpPr>
          <p:nvPr>
            <p:ph sz="half" idx="1"/>
          </p:nvPr>
        </p:nvSpPr>
        <p:spPr>
          <a:xfrm>
            <a:off x="395605" y="1700530"/>
            <a:ext cx="5455285" cy="4040505"/>
          </a:xfrm>
          <a:solidFill>
            <a:srgbClr val="FFCC99"/>
          </a:solidFill>
          <a:ln>
            <a:solidFill>
              <a:schemeClr val="tx1"/>
            </a:solidFill>
            <a:miter/>
          </a:ln>
        </p:spPr>
        <p:txBody>
          <a:bodyPr lIns="91440" tIns="45720" rIns="91440" bIns="45720"/>
          <a:lstStyle/>
          <a:p>
            <a:pPr defTabSz="914400">
              <a:buClrTx/>
              <a:buSzTx/>
              <a:buFontTx/>
              <a:buNone/>
            </a:pPr>
            <a:r>
              <a:rPr lang="en-US" altLang="zh-CN" kern="1200" baseline="0">
                <a:latin typeface="Times New Roman" panose="02020603050405020304" pitchFamily="18" charset="0"/>
                <a:ea typeface="宋体" panose="02010600030101010101" pitchFamily="2" charset="-122"/>
              </a:rPr>
              <a:t>              </a:t>
            </a:r>
            <a:r>
              <a:rPr lang="zh-CN" altLang="en-US" sz="4000" kern="1200" baseline="0">
                <a:latin typeface="Times New Roman" panose="02020603050405020304" pitchFamily="18" charset="0"/>
                <a:ea typeface="华文新魏" pitchFamily="2" charset="-122"/>
              </a:rPr>
              <a:t>六国破灭，非</a:t>
            </a:r>
            <a:r>
              <a:rPr lang="zh-CN" altLang="en-US" sz="4000" b="1" kern="1200" baseline="0">
                <a:solidFill>
                  <a:srgbClr val="800000"/>
                </a:solidFill>
                <a:latin typeface="Times New Roman" panose="02020603050405020304" pitchFamily="18" charset="0"/>
                <a:ea typeface="华文新魏" pitchFamily="2" charset="-122"/>
              </a:rPr>
              <a:t>兵</a:t>
            </a:r>
            <a:r>
              <a:rPr lang="zh-CN" altLang="en-US" sz="4000" kern="1200" baseline="0">
                <a:latin typeface="Times New Roman" panose="02020603050405020304" pitchFamily="18" charset="0"/>
                <a:ea typeface="华文新魏" pitchFamily="2" charset="-122"/>
              </a:rPr>
              <a:t>不利，战不</a:t>
            </a:r>
            <a:r>
              <a:rPr lang="zh-CN" altLang="en-US" sz="4000" b="1" kern="1200" baseline="0">
                <a:solidFill>
                  <a:srgbClr val="800000"/>
                </a:solidFill>
                <a:latin typeface="Times New Roman" panose="02020603050405020304" pitchFamily="18" charset="0"/>
                <a:ea typeface="华文新魏" pitchFamily="2" charset="-122"/>
              </a:rPr>
              <a:t>善</a:t>
            </a:r>
            <a:r>
              <a:rPr lang="zh-CN" altLang="en-US" sz="4000" kern="1200" baseline="0">
                <a:latin typeface="Times New Roman" panose="02020603050405020304" pitchFamily="18" charset="0"/>
                <a:ea typeface="华文新魏" pitchFamily="2" charset="-122"/>
              </a:rPr>
              <a:t>，弊在赂秦。赂秦而</a:t>
            </a:r>
            <a:r>
              <a:rPr lang="zh-CN" altLang="en-US" sz="4000" b="1" kern="1200" baseline="0">
                <a:solidFill>
                  <a:srgbClr val="800000"/>
                </a:solidFill>
                <a:latin typeface="Times New Roman" panose="02020603050405020304" pitchFamily="18" charset="0"/>
                <a:ea typeface="华文新魏" pitchFamily="2" charset="-122"/>
              </a:rPr>
              <a:t>力亏</a:t>
            </a:r>
            <a:r>
              <a:rPr lang="zh-CN" altLang="en-US" sz="4000" kern="1200" baseline="0">
                <a:latin typeface="Times New Roman" panose="02020603050405020304" pitchFamily="18" charset="0"/>
                <a:ea typeface="华文新魏" pitchFamily="2" charset="-122"/>
              </a:rPr>
              <a:t>，破灭之</a:t>
            </a:r>
            <a:r>
              <a:rPr lang="zh-CN" altLang="en-US" sz="4000" b="1" kern="1200" baseline="0">
                <a:solidFill>
                  <a:srgbClr val="800000"/>
                </a:solidFill>
                <a:latin typeface="Times New Roman" panose="02020603050405020304" pitchFamily="18" charset="0"/>
                <a:ea typeface="华文新魏" pitchFamily="2" charset="-122"/>
              </a:rPr>
              <a:t>道</a:t>
            </a:r>
            <a:r>
              <a:rPr lang="zh-CN" altLang="en-US" sz="4000" kern="1200" baseline="0">
                <a:latin typeface="Times New Roman" panose="02020603050405020304" pitchFamily="18" charset="0"/>
                <a:ea typeface="华文新魏" pitchFamily="2" charset="-122"/>
              </a:rPr>
              <a:t>也。</a:t>
            </a:r>
            <a:endParaRPr lang="zh-CN" altLang="en-US" sz="4000" kern="1200" baseline="0">
              <a:latin typeface="Times New Roman" panose="02020603050405020304" pitchFamily="18" charset="0"/>
              <a:ea typeface="宋体" panose="02010600030101010101" pitchFamily="2" charset="-122"/>
            </a:endParaRPr>
          </a:p>
        </p:txBody>
      </p:sp>
      <p:sp>
        <p:nvSpPr>
          <p:cNvPr id="9220" name="内容占位符 9219"/>
          <p:cNvSpPr>
            <a:spLocks noGrp="1"/>
          </p:cNvSpPr>
          <p:nvPr>
            <p:ph sz="half" idx="1"/>
          </p:nvPr>
        </p:nvSpPr>
        <p:spPr>
          <a:xfrm>
            <a:off x="7031990" y="1669098"/>
            <a:ext cx="3956050" cy="4176712"/>
          </a:xfrm>
        </p:spPr>
        <p:txBody>
          <a:bodyPr lIns="91440" tIns="45720" rIns="91440" bIns="45720"/>
          <a:lstStyle/>
          <a:p>
            <a:pPr defTabSz="914400">
              <a:buClrTx/>
              <a:buSzTx/>
              <a:buFontTx/>
            </a:pPr>
            <a:r>
              <a:rPr lang="zh-CN" altLang="en-US" sz="3600" b="1" kern="1200" baseline="0">
                <a:solidFill>
                  <a:srgbClr val="000099"/>
                </a:solidFill>
                <a:latin typeface="Times New Roman" panose="02020603050405020304" pitchFamily="18" charset="0"/>
                <a:ea typeface="楷体_GB2312" pitchFamily="49" charset="-122"/>
              </a:rPr>
              <a:t>兵：武器。</a:t>
            </a:r>
          </a:p>
          <a:p>
            <a:pPr defTabSz="914400">
              <a:buClrTx/>
              <a:buSzTx/>
              <a:buFontTx/>
            </a:pPr>
            <a:r>
              <a:rPr lang="zh-CN" altLang="en-US" sz="3600" b="1" kern="1200" baseline="0">
                <a:solidFill>
                  <a:srgbClr val="000099"/>
                </a:solidFill>
                <a:latin typeface="Times New Roman" panose="02020603050405020304" pitchFamily="18" charset="0"/>
                <a:ea typeface="楷体_GB2312" pitchFamily="49" charset="-122"/>
              </a:rPr>
              <a:t>善：好。</a:t>
            </a:r>
          </a:p>
          <a:p>
            <a:pPr defTabSz="914400">
              <a:buClrTx/>
              <a:buSzTx/>
              <a:buFontTx/>
            </a:pPr>
            <a:r>
              <a:rPr lang="zh-CN" altLang="en-US" sz="3600" b="1" kern="1200" baseline="0">
                <a:solidFill>
                  <a:srgbClr val="000099"/>
                </a:solidFill>
                <a:latin typeface="Times New Roman" panose="02020603050405020304" pitchFamily="18" charset="0"/>
                <a:ea typeface="楷体_GB2312" pitchFamily="49" charset="-122"/>
              </a:rPr>
              <a:t>力亏：国力亏损。</a:t>
            </a:r>
          </a:p>
          <a:p>
            <a:pPr defTabSz="914400">
              <a:buClrTx/>
              <a:buSzTx/>
              <a:buFontTx/>
            </a:pPr>
            <a:r>
              <a:rPr lang="zh-CN" altLang="en-US" sz="3600" b="1" kern="1200" baseline="0">
                <a:solidFill>
                  <a:srgbClr val="000099"/>
                </a:solidFill>
                <a:latin typeface="Times New Roman" panose="02020603050405020304" pitchFamily="18" charset="0"/>
                <a:ea typeface="楷体_GB2312" pitchFamily="49" charset="-122"/>
              </a:rPr>
              <a:t>道：原因。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blinds(horizontal)">
                                      <p:cBhvr>
                                        <p:cTn id="7" dur="500"/>
                                        <p:tgtEl>
                                          <p:spTgt spid="922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20">
                                            <p:txEl>
                                              <p:pRg st="1" end="1"/>
                                            </p:txEl>
                                          </p:spTgt>
                                        </p:tgtEl>
                                        <p:attrNameLst>
                                          <p:attrName>style.visibility</p:attrName>
                                        </p:attrNameLst>
                                      </p:cBhvr>
                                      <p:to>
                                        <p:strVal val="visible"/>
                                      </p:to>
                                    </p:set>
                                    <p:animEffect transition="in" filter="blinds(horizontal)">
                                      <p:cBhvr>
                                        <p:cTn id="12" dur="500"/>
                                        <p:tgtEl>
                                          <p:spTgt spid="922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0">
                                            <p:txEl>
                                              <p:pRg st="2" end="2"/>
                                            </p:txEl>
                                          </p:spTgt>
                                        </p:tgtEl>
                                        <p:attrNameLst>
                                          <p:attrName>style.visibility</p:attrName>
                                        </p:attrNameLst>
                                      </p:cBhvr>
                                      <p:to>
                                        <p:strVal val="visible"/>
                                      </p:to>
                                    </p:set>
                                    <p:animEffect transition="in" filter="blinds(horizontal)">
                                      <p:cBhvr>
                                        <p:cTn id="17" dur="500"/>
                                        <p:tgtEl>
                                          <p:spTgt spid="922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20">
                                            <p:txEl>
                                              <p:pRg st="3" end="3"/>
                                            </p:txEl>
                                          </p:spTgt>
                                        </p:tgtEl>
                                        <p:attrNameLst>
                                          <p:attrName>style.visibility</p:attrName>
                                        </p:attrNameLst>
                                      </p:cBhvr>
                                      <p:to>
                                        <p:strVal val="visible"/>
                                      </p:to>
                                    </p:set>
                                    <p:animEffect transition="in" filter="blinds(horizontal)">
                                      <p:cBhvr>
                                        <p:cTn id="22" dur="500"/>
                                        <p:tgtEl>
                                          <p:spTgt spid="92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10241"/>
          <p:cNvSpPr>
            <a:spLocks noGrp="1"/>
          </p:cNvSpPr>
          <p:nvPr>
            <p:ph type="title"/>
          </p:nvPr>
        </p:nvSpPr>
        <p:spPr>
          <a:xfrm>
            <a:off x="755650" y="260350"/>
            <a:ext cx="7772400" cy="1143000"/>
          </a:xfrm>
        </p:spPr>
        <p:txBody>
          <a:bodyPr lIns="91440" tIns="45720" rIns="91440" bIns="45720" anchor="ctr" anchorCtr="0"/>
          <a:lstStyle/>
          <a:p>
            <a:pPr algn="l"/>
            <a:r>
              <a:rPr lang="zh-CN" altLang="en-US" sz="4000">
                <a:ea typeface="华文新魏" pitchFamily="2" charset="-122"/>
              </a:rPr>
              <a:t>第一段</a:t>
            </a:r>
          </a:p>
        </p:txBody>
      </p:sp>
      <p:sp>
        <p:nvSpPr>
          <p:cNvPr id="10243" name="内容占位符 10242"/>
          <p:cNvSpPr>
            <a:spLocks noGrp="1"/>
          </p:cNvSpPr>
          <p:nvPr>
            <p:ph sz="half" idx="1"/>
          </p:nvPr>
        </p:nvSpPr>
        <p:spPr>
          <a:xfrm>
            <a:off x="551180" y="1403350"/>
            <a:ext cx="5302250" cy="5073015"/>
          </a:xfrm>
          <a:solidFill>
            <a:srgbClr val="FFCC99"/>
          </a:solidFill>
          <a:ln>
            <a:solidFill>
              <a:schemeClr val="tx1"/>
            </a:solidFill>
            <a:miter/>
          </a:ln>
        </p:spPr>
        <p:txBody>
          <a:bodyPr lIns="91440" tIns="45720" rIns="91440" bIns="45720">
            <a:normAutofit lnSpcReduction="10000"/>
          </a:bodyPr>
          <a:lstStyle/>
          <a:p>
            <a:pPr defTabSz="914400">
              <a:buClrTx/>
              <a:buSzTx/>
              <a:buFontTx/>
              <a:buNone/>
            </a:pPr>
            <a:r>
              <a:rPr lang="en-US" altLang="zh-CN" sz="3200" kern="1200" baseline="0">
                <a:solidFill>
                  <a:srgbClr val="800000"/>
                </a:solidFill>
                <a:latin typeface="Times New Roman" panose="02020603050405020304" pitchFamily="18" charset="0"/>
                <a:ea typeface="华文新魏" pitchFamily="2" charset="-122"/>
              </a:rPr>
              <a:t>         </a:t>
            </a:r>
            <a:r>
              <a:rPr lang="zh-CN" altLang="en-US" sz="4000" b="1" kern="1200" baseline="0">
                <a:solidFill>
                  <a:srgbClr val="800000"/>
                </a:solidFill>
                <a:latin typeface="Times New Roman" panose="02020603050405020304" pitchFamily="18" charset="0"/>
                <a:ea typeface="华文新魏" pitchFamily="2" charset="-122"/>
              </a:rPr>
              <a:t>或</a:t>
            </a:r>
            <a:r>
              <a:rPr lang="zh-CN" altLang="en-US" sz="4000" kern="1200" baseline="0">
                <a:latin typeface="Times New Roman" panose="02020603050405020304" pitchFamily="18" charset="0"/>
                <a:ea typeface="华文新魏" pitchFamily="2" charset="-122"/>
              </a:rPr>
              <a:t>曰：“六国</a:t>
            </a:r>
            <a:r>
              <a:rPr lang="zh-CN" altLang="en-US" sz="4000" b="1" kern="1200" baseline="0">
                <a:solidFill>
                  <a:srgbClr val="800000"/>
                </a:solidFill>
                <a:latin typeface="Times New Roman" panose="02020603050405020304" pitchFamily="18" charset="0"/>
                <a:ea typeface="华文新魏" pitchFamily="2" charset="-122"/>
              </a:rPr>
              <a:t>互</a:t>
            </a:r>
            <a:r>
              <a:rPr lang="zh-CN" altLang="en-US" sz="4000" kern="1200" baseline="0">
                <a:latin typeface="Times New Roman" panose="02020603050405020304" pitchFamily="18" charset="0"/>
                <a:ea typeface="华文新魏" pitchFamily="2" charset="-122"/>
              </a:rPr>
              <a:t>丧，</a:t>
            </a:r>
            <a:r>
              <a:rPr lang="zh-CN" altLang="en-US" sz="4000" b="1" kern="1200" baseline="0">
                <a:solidFill>
                  <a:srgbClr val="800000"/>
                </a:solidFill>
                <a:latin typeface="Times New Roman" panose="02020603050405020304" pitchFamily="18" charset="0"/>
                <a:ea typeface="华文新魏" pitchFamily="2" charset="-122"/>
              </a:rPr>
              <a:t>率</a:t>
            </a:r>
            <a:r>
              <a:rPr lang="zh-CN" altLang="en-US" sz="4000" kern="1200" baseline="0">
                <a:latin typeface="Times New Roman" panose="02020603050405020304" pitchFamily="18" charset="0"/>
                <a:ea typeface="华文新魏" pitchFamily="2" charset="-122"/>
              </a:rPr>
              <a:t>赂秦耶？”曰：“不赂者</a:t>
            </a:r>
            <a:r>
              <a:rPr lang="zh-CN" altLang="en-US" sz="4000" b="1" kern="1200" baseline="0">
                <a:solidFill>
                  <a:srgbClr val="800000"/>
                </a:solidFill>
                <a:latin typeface="Times New Roman" panose="02020603050405020304" pitchFamily="18" charset="0"/>
                <a:ea typeface="华文新魏" pitchFamily="2" charset="-122"/>
              </a:rPr>
              <a:t>以</a:t>
            </a:r>
            <a:r>
              <a:rPr lang="zh-CN" altLang="en-US" sz="4000" kern="1200" baseline="0">
                <a:latin typeface="Times New Roman" panose="02020603050405020304" pitchFamily="18" charset="0"/>
                <a:ea typeface="华文新魏" pitchFamily="2" charset="-122"/>
              </a:rPr>
              <a:t>赂者丧，</a:t>
            </a:r>
            <a:r>
              <a:rPr lang="zh-CN" altLang="en-US" sz="4000" b="1" kern="1200" baseline="0">
                <a:solidFill>
                  <a:srgbClr val="800000"/>
                </a:solidFill>
                <a:latin typeface="Times New Roman" panose="02020603050405020304" pitchFamily="18" charset="0"/>
                <a:ea typeface="华文新魏" pitchFamily="2" charset="-122"/>
              </a:rPr>
              <a:t>盖</a:t>
            </a:r>
            <a:r>
              <a:rPr lang="zh-CN" altLang="en-US" sz="4000" kern="1200" baseline="0">
                <a:latin typeface="Times New Roman" panose="02020603050405020304" pitchFamily="18" charset="0"/>
                <a:ea typeface="华文新魏" pitchFamily="2" charset="-122"/>
              </a:rPr>
              <a:t>失强援，不能独</a:t>
            </a:r>
            <a:r>
              <a:rPr lang="zh-CN" altLang="en-US" sz="4000" b="1" kern="1200" baseline="0">
                <a:solidFill>
                  <a:srgbClr val="800000"/>
                </a:solidFill>
                <a:latin typeface="Times New Roman" panose="02020603050405020304" pitchFamily="18" charset="0"/>
                <a:ea typeface="华文新魏" pitchFamily="2" charset="-122"/>
              </a:rPr>
              <a:t>完</a:t>
            </a:r>
            <a:r>
              <a:rPr lang="zh-CN" altLang="en-US" sz="4000" kern="1200" baseline="0">
                <a:latin typeface="Times New Roman" panose="02020603050405020304" pitchFamily="18" charset="0"/>
                <a:ea typeface="华文新魏" pitchFamily="2" charset="-122"/>
              </a:rPr>
              <a:t>。故曰‘弊在赂秦’也！”</a:t>
            </a:r>
            <a:r>
              <a:rPr lang="zh-CN" altLang="en-US" sz="3600" kern="1200" baseline="0">
                <a:latin typeface="Times New Roman" panose="02020603050405020304" pitchFamily="18" charset="0"/>
                <a:ea typeface="宋体" panose="02010600030101010101" pitchFamily="2" charset="-122"/>
              </a:rPr>
              <a:t> </a:t>
            </a:r>
          </a:p>
        </p:txBody>
      </p:sp>
      <p:sp>
        <p:nvSpPr>
          <p:cNvPr id="10244" name="内容占位符 10243"/>
          <p:cNvSpPr>
            <a:spLocks noGrp="1"/>
          </p:cNvSpPr>
          <p:nvPr>
            <p:ph sz="half" idx="1"/>
          </p:nvPr>
        </p:nvSpPr>
        <p:spPr>
          <a:xfrm>
            <a:off x="6456045" y="1403350"/>
            <a:ext cx="4901565" cy="4793615"/>
          </a:xfrm>
        </p:spPr>
        <p:txBody>
          <a:bodyPr lIns="91440" tIns="45720" rIns="91440" bIns="45720">
            <a:normAutofit lnSpcReduction="20000"/>
          </a:bodyPr>
          <a:lstStyle/>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或：有人</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互：交替</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率：都</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以：因为</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盖：表原因，因为</a:t>
            </a:r>
          </a:p>
          <a:p>
            <a:pPr defTabSz="914400">
              <a:buClrTx/>
              <a:buSzTx/>
              <a:buFontTx/>
            </a:pPr>
            <a:r>
              <a:rPr lang="zh-CN" altLang="en-US" sz="3200" b="1" kern="1200" baseline="0">
                <a:solidFill>
                  <a:srgbClr val="000099"/>
                </a:solidFill>
                <a:latin typeface="Times New Roman" panose="02020603050405020304" pitchFamily="18" charset="0"/>
                <a:ea typeface="楷体_GB2312" pitchFamily="49" charset="-122"/>
              </a:rPr>
              <a:t>完：形容词作动词，保全，完整存在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4">
                                            <p:bg/>
                                          </p:spTgt>
                                        </p:tgtEl>
                                        <p:attrNameLst>
                                          <p:attrName>style.visibility</p:attrName>
                                        </p:attrNameLst>
                                      </p:cBhvr>
                                      <p:to>
                                        <p:strVal val="visible"/>
                                      </p:to>
                                    </p:set>
                                    <p:animEffect transition="in" filter="blinds(horizontal)">
                                      <p:cBhvr>
                                        <p:cTn id="7" dur="500"/>
                                        <p:tgtEl>
                                          <p:spTgt spid="10244">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4">
                                            <p:txEl>
                                              <p:pRg st="0" end="0"/>
                                            </p:txEl>
                                          </p:spTgt>
                                        </p:tgtEl>
                                        <p:attrNameLst>
                                          <p:attrName>style.visibility</p:attrName>
                                        </p:attrNameLst>
                                      </p:cBhvr>
                                      <p:to>
                                        <p:strVal val="visible"/>
                                      </p:to>
                                    </p:set>
                                    <p:animEffect transition="in" filter="blinds(horizontal)">
                                      <p:cBhvr>
                                        <p:cTn id="12" dur="500"/>
                                        <p:tgtEl>
                                          <p:spTgt spid="1024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4">
                                            <p:txEl>
                                              <p:pRg st="1" end="1"/>
                                            </p:txEl>
                                          </p:spTgt>
                                        </p:tgtEl>
                                        <p:attrNameLst>
                                          <p:attrName>style.visibility</p:attrName>
                                        </p:attrNameLst>
                                      </p:cBhvr>
                                      <p:to>
                                        <p:strVal val="visible"/>
                                      </p:to>
                                    </p:set>
                                    <p:animEffect transition="in" filter="blinds(horizontal)">
                                      <p:cBhvr>
                                        <p:cTn id="17" dur="500"/>
                                        <p:tgtEl>
                                          <p:spTgt spid="1024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4">
                                            <p:txEl>
                                              <p:pRg st="2" end="2"/>
                                            </p:txEl>
                                          </p:spTgt>
                                        </p:tgtEl>
                                        <p:attrNameLst>
                                          <p:attrName>style.visibility</p:attrName>
                                        </p:attrNameLst>
                                      </p:cBhvr>
                                      <p:to>
                                        <p:strVal val="visible"/>
                                      </p:to>
                                    </p:set>
                                    <p:animEffect transition="in" filter="blinds(horizontal)">
                                      <p:cBhvr>
                                        <p:cTn id="22" dur="500"/>
                                        <p:tgtEl>
                                          <p:spTgt spid="1024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4">
                                            <p:txEl>
                                              <p:pRg st="3" end="3"/>
                                            </p:txEl>
                                          </p:spTgt>
                                        </p:tgtEl>
                                        <p:attrNameLst>
                                          <p:attrName>style.visibility</p:attrName>
                                        </p:attrNameLst>
                                      </p:cBhvr>
                                      <p:to>
                                        <p:strVal val="visible"/>
                                      </p:to>
                                    </p:set>
                                    <p:animEffect transition="in" filter="blinds(horizontal)">
                                      <p:cBhvr>
                                        <p:cTn id="27" dur="500"/>
                                        <p:tgtEl>
                                          <p:spTgt spid="1024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244">
                                            <p:txEl>
                                              <p:pRg st="4" end="4"/>
                                            </p:txEl>
                                          </p:spTgt>
                                        </p:tgtEl>
                                        <p:attrNameLst>
                                          <p:attrName>style.visibility</p:attrName>
                                        </p:attrNameLst>
                                      </p:cBhvr>
                                      <p:to>
                                        <p:strVal val="visible"/>
                                      </p:to>
                                    </p:set>
                                    <p:animEffect transition="in" filter="blinds(horizontal)">
                                      <p:cBhvr>
                                        <p:cTn id="32" dur="500"/>
                                        <p:tgtEl>
                                          <p:spTgt spid="1024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244">
                                            <p:txEl>
                                              <p:pRg st="5" end="5"/>
                                            </p:txEl>
                                          </p:spTgt>
                                        </p:tgtEl>
                                        <p:attrNameLst>
                                          <p:attrName>style.visibility</p:attrName>
                                        </p:attrNameLst>
                                      </p:cBhvr>
                                      <p:to>
                                        <p:strVal val="visible"/>
                                      </p:to>
                                    </p:set>
                                    <p:animEffect transition="in" filter="blinds(horizontal)">
                                      <p:cBhvr>
                                        <p:cTn id="37" dur="500"/>
                                        <p:tgtEl>
                                          <p:spTgt spid="1024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内容占位符 2"/>
          <p:cNvSpPr>
            <a:spLocks noGrp="1"/>
          </p:cNvSpPr>
          <p:nvPr>
            <p:ph idx="1"/>
          </p:nvPr>
        </p:nvSpPr>
        <p:spPr>
          <a:xfrm>
            <a:off x="669925" y="404495"/>
            <a:ext cx="10852150" cy="5389563"/>
          </a:xfrm>
        </p:spPr>
        <p:txBody>
          <a:bodyPr lIns="90170" tIns="46990" rIns="90170" bIns="46990" rtlCol="0" anchor="t" anchorCtr="0">
            <a:normAutofit/>
          </a:bodyPr>
          <a:lstStyle/>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en-US" altLang="zh-CN" sz="3600" b="1" i="0" u="none" strike="noStrike" kern="1200" cap="none" spc="150" normalizeH="0" baseline="0" noProof="1">
                <a:solidFill>
                  <a:srgbClr val="0000FF"/>
                </a:solidFill>
                <a:uFillTx/>
                <a:latin typeface="华文楷体" charset="-122"/>
                <a:ea typeface="华文楷体" charset="-122"/>
                <a:cs typeface="+mn-cs"/>
                <a:sym typeface="微软雅黑" panose="020b0503020204020204" charset="-122"/>
              </a:rPr>
              <a:t>1.</a:t>
            </a:r>
            <a:r>
              <a:rPr kumimoji="0" lang="zh-CN" altLang="en-US" sz="3600" b="1" i="0" u="none" strike="noStrike" kern="1200" cap="none" spc="150" normalizeH="0" baseline="0" noProof="1">
                <a:solidFill>
                  <a:srgbClr val="0000FF"/>
                </a:solidFill>
                <a:uFillTx/>
                <a:latin typeface="华文楷体" charset="-122"/>
                <a:ea typeface="华文楷体" charset="-122"/>
                <a:cs typeface="+mn-cs"/>
                <a:sym typeface="微软雅黑" panose="020b0503020204020204" charset="-122"/>
              </a:rPr>
              <a:t>第一段哪句话概括了六国破灭的原因？是从哪两个方面加以论述的？整段在文中的作用是什么？</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2400" b="1" i="0" u="none" strike="noStrike" kern="1200" cap="none" spc="150" normalizeH="0" baseline="0" noProof="1">
              <a:solidFill>
                <a:srgbClr val="D60093"/>
              </a:solidFill>
              <a:uFillTx/>
              <a:latin typeface="黑体" panose="02010609060101010101" charset="-122"/>
              <a:ea typeface="黑体" panose="02010609060101010101"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endParaRPr kumimoji="0" lang="zh-CN" altLang="en-US" sz="2400" b="1" i="0" u="none" strike="noStrike" kern="1200" cap="none" spc="150" normalizeH="0" baseline="0" noProof="1">
              <a:solidFill>
                <a:srgbClr val="D60093"/>
              </a:solidFill>
              <a:uFillTx/>
              <a:latin typeface="黑体" panose="02010609060101010101" charset="-122"/>
              <a:ea typeface="黑体" panose="02010609060101010101" charset="-122"/>
              <a:cs typeface="+mn-cs"/>
              <a:sym typeface="微软雅黑" panose="020b0503020204020204" charset="-122"/>
            </a:endParaRP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D60093"/>
                </a:solidFill>
                <a:uFillTx/>
                <a:latin typeface="黑体" panose="02010609060101010101" charset="-122"/>
                <a:ea typeface="黑体" panose="02010609060101010101" charset="-122"/>
                <a:cs typeface="+mn-cs"/>
                <a:sym typeface="微软雅黑" panose="020b0503020204020204" charset="-122"/>
              </a:rPr>
              <a:t>六国破灭、</a:t>
            </a:r>
          </a:p>
          <a:p>
            <a:pPr marL="0" marR="0" indent="0" algn="l" defTabSz="914400" rtl="0" eaLnBrk="1" fontAlgn="auto" latinLnBrk="0" hangingPunct="1">
              <a:lnSpc>
                <a:spcPct val="130000"/>
              </a:lnSpc>
              <a:spcBef>
                <a:spcPct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D60093"/>
                </a:solidFill>
                <a:uFillTx/>
                <a:latin typeface="黑体" panose="02010609060101010101" charset="-122"/>
                <a:ea typeface="黑体" panose="02010609060101010101" charset="-122"/>
                <a:cs typeface="+mn-cs"/>
                <a:sym typeface="微软雅黑" panose="020b0503020204020204" charset="-122"/>
              </a:rPr>
              <a:t>弊在赂秦</a:t>
            </a:r>
          </a:p>
        </p:txBody>
      </p:sp>
      <p:sp>
        <p:nvSpPr>
          <p:cNvPr id="2" name="左大括号 3"/>
          <p:cNvSpPr/>
          <p:nvPr/>
        </p:nvSpPr>
        <p:spPr>
          <a:xfrm>
            <a:off x="3143885" y="2420620"/>
            <a:ext cx="642938" cy="3095625"/>
          </a:xfrm>
          <a:prstGeom prst="leftBrace">
            <a:avLst>
              <a:gd name="adj1" fmla="val 8292"/>
              <a:gd name="adj2" fmla="val 50000"/>
            </a:avLst>
          </a:prstGeom>
          <a:noFill/>
          <a:ln w="19050" cap="flat" cmpd="sng">
            <a:solidFill>
              <a:schemeClr val="accent1"/>
            </a:solidFill>
            <a:prstDash val="solid"/>
            <a:miter/>
            <a:headEnd type="none" w="med" len="med"/>
            <a:tailEnd type="none" w="med" len="med"/>
          </a:ln>
        </p:spPr>
        <p:txBody>
          <a:bodyPr anchor="ctr" anchorCtr="0"/>
          <a:lstStyle/>
          <a:p>
            <a:pPr algn="ctr"/>
            <a:endParaRPr lang="zh-CN" altLang="en-US">
              <a:latin typeface="Arial" panose="020b0604020202020204" pitchFamily="34" charset="0"/>
              <a:ea typeface="微软雅黑"/>
            </a:endParaRPr>
          </a:p>
        </p:txBody>
      </p:sp>
      <p:sp>
        <p:nvSpPr>
          <p:cNvPr id="35845" name="圆角矩形 4"/>
          <p:cNvSpPr/>
          <p:nvPr/>
        </p:nvSpPr>
        <p:spPr>
          <a:xfrm>
            <a:off x="4008120" y="2204720"/>
            <a:ext cx="5496560" cy="1160780"/>
          </a:xfrm>
          <a:prstGeom prst="roundRect">
            <a:avLst>
              <a:gd name="adj" fmla="val 16667"/>
            </a:avLst>
          </a:prstGeom>
          <a:gradFill rotWithShape="1">
            <a:gsLst>
              <a:gs pos="0">
                <a:srgbClr val="E09C9D">
                  <a:alpha val="100000"/>
                </a:srgbClr>
              </a:gs>
              <a:gs pos="50000">
                <a:srgbClr val="D58E90">
                  <a:alpha val="100000"/>
                </a:srgbClr>
              </a:gs>
              <a:gs pos="100000">
                <a:srgbClr val="D4797B">
                  <a:alpha val="100000"/>
                </a:srgbClr>
              </a:gs>
            </a:gsLst>
            <a:lin ang="5400000"/>
          </a:gradFill>
          <a:ln w="6350" cap="flat" cmpd="sng">
            <a:solidFill>
              <a:schemeClr val="accent1"/>
            </a:solidFill>
            <a:prstDash val="solid"/>
            <a:round/>
            <a:headEnd type="none" w="med" len="med"/>
            <a:tailEnd type="none" w="med" len="med"/>
          </a:ln>
        </p:spPr>
        <p:txBody>
          <a:bodyPr anchor="ctr" anchorCtr="0"/>
          <a:lstStyle/>
          <a:p>
            <a:pPr algn="ctr"/>
            <a:r>
              <a:rPr lang="zh-CN" altLang="en-US" sz="3600" b="1">
                <a:latin typeface="华文新魏" pitchFamily="2" charset="-122"/>
                <a:ea typeface="华文新魏" pitchFamily="2" charset="-122"/>
              </a:rPr>
              <a:t>赂秦而力亏，破灭之道也</a:t>
            </a:r>
          </a:p>
        </p:txBody>
      </p:sp>
      <p:sp>
        <p:nvSpPr>
          <p:cNvPr id="35846" name="圆角矩形 5"/>
          <p:cNvSpPr/>
          <p:nvPr/>
        </p:nvSpPr>
        <p:spPr>
          <a:xfrm>
            <a:off x="3907155" y="4607560"/>
            <a:ext cx="5756275" cy="1013460"/>
          </a:xfrm>
          <a:prstGeom prst="roundRect">
            <a:avLst>
              <a:gd name="adj" fmla="val 16667"/>
            </a:avLst>
          </a:prstGeom>
          <a:gradFill rotWithShape="1">
            <a:gsLst>
              <a:gs pos="0">
                <a:srgbClr val="E09C9D">
                  <a:alpha val="100000"/>
                </a:srgbClr>
              </a:gs>
              <a:gs pos="50000">
                <a:srgbClr val="D58E90">
                  <a:alpha val="100000"/>
                </a:srgbClr>
              </a:gs>
              <a:gs pos="100000">
                <a:srgbClr val="D4797B">
                  <a:alpha val="100000"/>
                </a:srgbClr>
              </a:gs>
            </a:gsLst>
            <a:lin ang="5400000"/>
          </a:gradFill>
          <a:ln w="6350" cap="flat" cmpd="sng">
            <a:solidFill>
              <a:schemeClr val="accent1"/>
            </a:solidFill>
            <a:prstDash val="solid"/>
            <a:round/>
            <a:headEnd type="none" w="med" len="med"/>
            <a:tailEnd type="none" w="med" len="med"/>
          </a:ln>
        </p:spPr>
        <p:txBody>
          <a:bodyPr anchor="ctr" anchorCtr="0"/>
          <a:lstStyle/>
          <a:p>
            <a:pPr algn="ctr"/>
            <a:r>
              <a:rPr lang="zh-CN" altLang="en-US" sz="3600" b="1">
                <a:latin typeface="Times New Roman" panose="02020603050405020304" pitchFamily="18" charset="0"/>
                <a:ea typeface="华文新魏" pitchFamily="2" charset="-122"/>
              </a:rPr>
              <a:t>不赂者以赂者丧</a:t>
            </a:r>
          </a:p>
        </p:txBody>
      </p:sp>
      <p:sp>
        <p:nvSpPr>
          <p:cNvPr id="35847" name="矩形 6"/>
          <p:cNvSpPr/>
          <p:nvPr/>
        </p:nvSpPr>
        <p:spPr>
          <a:xfrm>
            <a:off x="1127760" y="5876925"/>
            <a:ext cx="10046335" cy="650875"/>
          </a:xfrm>
          <a:prstGeom prst="rect">
            <a:avLst/>
          </a:prstGeom>
          <a:solidFill>
            <a:srgbClr val="FFFFFF"/>
          </a:solidFill>
          <a:ln w="12700" cap="flat" cmpd="sng">
            <a:solidFill>
              <a:srgbClr val="B70A20"/>
            </a:solidFill>
            <a:prstDash val="solid"/>
            <a:miter/>
            <a:headEnd type="none" w="med" len="med"/>
            <a:tailEnd type="none" w="med" len="med"/>
          </a:ln>
        </p:spPr>
        <p:txBody>
          <a:bodyPr anchor="ctr" anchorCtr="0"/>
          <a:lstStyle/>
          <a:p>
            <a:pPr>
              <a:spcBef>
                <a:spcPct val="50000"/>
              </a:spcBef>
            </a:pPr>
            <a:r>
              <a:rPr lang="zh-CN" altLang="en-US" sz="3600" b="1">
                <a:latin typeface="Arial" panose="020b0604020202020204" pitchFamily="34" charset="0"/>
                <a:ea typeface="微软雅黑"/>
              </a:rPr>
              <a:t>作用：提出中心论点，总领全文，提挈下文议论</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down)">
                                      <p:cBhvr>
                                        <p:cTn id="7" dur="500" fill="hold"/>
                                        <p:tgtEl>
                                          <p:spTgt spid="3584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wipe(down)">
                                      <p:cBhvr>
                                        <p:cTn id="12" dur="500" fill="hold"/>
                                        <p:tgtEl>
                                          <p:spTgt spid="3584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847"/>
                                        </p:tgtEl>
                                        <p:attrNameLst>
                                          <p:attrName>style.visibility</p:attrName>
                                        </p:attrNameLst>
                                      </p:cBhvr>
                                      <p:to>
                                        <p:strVal val="visible"/>
                                      </p:to>
                                    </p:set>
                                    <p:animEffect transition="in" filter="wipe(down)">
                                      <p:cBhvr>
                                        <p:cTn id="17" dur="500" fill="hold"/>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P spid="35846" grpId="0"/>
      <p:bldP spid="35847"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TEMPLATE_CATEGORY" val="custom"/>
  <p:tag name="KSO_WM_TEMPLATE_INDEX" val="20204188"/>
  <p:tag name="KSO_WM_UNIT_COMPATIBLE" val="0"/>
  <p:tag name="KSO_WM_UNIT_DIAGRAM_ISNUMVISUAL" val="0"/>
  <p:tag name="KSO_WM_UNIT_DIAGRAM_ISREFERUNIT" val="0"/>
  <p:tag name="KSO_WM_UNIT_HIGHLIGHT" val="0"/>
  <p:tag name="KSO_WM_UNIT_ID" val="_0**"/>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188"/>
  <p:tag name="KSO_WM_TEMPLATE_MASTER_THUMB_INDEX" val="12"/>
  <p:tag name="KSO_WM_TEMPLATE_MASTER_TYPE" val="1"/>
  <p:tag name="KSO_WM_TEMPLATE_SUBCATEGORY" val="0"/>
  <p:tag name="KSO_WM_TEMPLATE_THUMBS_INDEX" val="1、4、7、9、11、14、15、17、18、19"/>
</p:tagLst>
</file>

<file path=ppt/tags/tag105.xml><?xml version="1.0" encoding="utf-8"?>
<p:tagLst xmlns:p="http://schemas.openxmlformats.org/presentationml/2006/main">
  <p:tag name="KSO_WM_TEMPLATE_CATEGORY" val="custom"/>
  <p:tag name="KSO_WM_TEMPLATE_INDEX" val="20204188"/>
</p:tagLst>
</file>

<file path=ppt/tags/tag106.xml><?xml version="1.0" encoding="utf-8"?>
<p:tagLst xmlns:p="http://schemas.openxmlformats.org/presentationml/2006/main">
  <p:tag name="KSO_WM_TEMPLATE_CATEGORY" val="custom"/>
  <p:tag name="KSO_WM_TEMPLATE_INDEX" val="20204188"/>
</p:tagLst>
</file>

<file path=ppt/tags/tag107.xml><?xml version="1.0" encoding="utf-8"?>
<p:tagLst xmlns:p="http://schemas.openxmlformats.org/presentationml/2006/main">
  <p:tag name="KSO_WM_BEAUTIFY_FLAG" val="#wm#"/>
  <p:tag name="KSO_WM_TEMPLATE_CATEGORY" val="custom"/>
  <p:tag name="KSO_WM_TEMPLATE_INDEX" val="20204188"/>
</p:tagLst>
</file>

<file path=ppt/tags/tag108.xml><?xml version="1.0" encoding="utf-8"?>
<p:tagLst xmlns:p="http://schemas.openxmlformats.org/presentationml/2006/main">
  <p:tag name="KSO_WM_BEAUTIFY_FLAG" val="#wm#"/>
  <p:tag name="KSO_WM_TEMPLATE_CATEGORY" val="custom"/>
  <p:tag name="KSO_WM_TEMPLATE_INDEX" val="20177092"/>
</p:tagLst>
</file>

<file path=ppt/tags/tag109.xml><?xml version="1.0" encoding="utf-8"?>
<p:tagLst xmlns:p="http://schemas.openxmlformats.org/presentationml/2006/main">
  <p:tag name="KSO_WM_BEAUTIFY_FLAG" val="#wm#"/>
  <p:tag name="KSO_WM_TEMPLATE_CATEGORY" val="custom"/>
  <p:tag name="KSO_WM_TEMPLATE_INDEX" val="20177092"/>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EMPLATE_CATEGORY" val="custom"/>
  <p:tag name="KSO_WM_TEMPLATE_INDEX" val="20177092"/>
</p:tagLst>
</file>

<file path=ppt/tags/tag111.xml><?xml version="1.0" encoding="utf-8"?>
<p:tagLst xmlns:p="http://schemas.openxmlformats.org/presentationml/2006/main">
  <p:tag name="KSO_WM_BEAUTIFY_FLAG" val="#wm#"/>
  <p:tag name="KSO_WM_TEMPLATE_CATEGORY" val="custom"/>
  <p:tag name="KSO_WM_TEMPLATE_INDEX" val="20177092"/>
</p:tagLst>
</file>

<file path=ppt/tags/tag112.xml><?xml version="1.0" encoding="utf-8"?>
<p:tagLst xmlns:p="http://schemas.openxmlformats.org/presentationml/2006/main">
  <p:tag name="KSO_WM_BEAUTIFY_FLAG" val="#wm#"/>
  <p:tag name="KSO_WM_TEMPLATE_CATEGORY" val="custom"/>
  <p:tag name="KSO_WM_TEMPLATE_INDEX" val="20177092"/>
</p:tagLst>
</file>

<file path=ppt/tags/tag113.xml><?xml version="1.0" encoding="utf-8"?>
<p:tagLst xmlns:p="http://schemas.openxmlformats.org/presentationml/2006/main">
  <p:tag name="KSO_WM_BEAUTIFY_FLAG" val="#wm#"/>
  <p:tag name="KSO_WM_TEMPLATE_CATEGORY" val="custom"/>
  <p:tag name="KSO_WM_TEMPLATE_INDEX" val="20177092"/>
</p:tagLst>
</file>

<file path=ppt/tags/tag114.xml><?xml version="1.0" encoding="utf-8"?>
<p:tagLst xmlns:p="http://schemas.openxmlformats.org/presentationml/2006/main">
  <p:tag name="KSO_WM_BEAUTIFY_FLAG" val="#wm#"/>
  <p:tag name="KSO_WM_TEMPLATE_CATEGORY" val="custom"/>
  <p:tag name="KSO_WM_TEMPLATE_INDEX" val="20177092"/>
</p:tagLst>
</file>

<file path=ppt/tags/tag115.xml><?xml version="1.0" encoding="utf-8"?>
<p:tagLst xmlns:p="http://schemas.openxmlformats.org/presentationml/2006/main">
  <p:tag name="KSO_WM_TEMPLATE_CATEGORY" val="custom"/>
  <p:tag name="KSO_WM_TEMPLATE_INDEX" val="20203744"/>
</p:tagLst>
</file>

<file path=ppt/tags/tag116.xml><?xml version="1.0" encoding="utf-8"?>
<p:tagLst xmlns:p="http://schemas.openxmlformats.org/presentationml/2006/main">
  <p:tag name="KSO_WM_BEAUTIFY_FLAG" val="#wm#"/>
  <p:tag name="KSO_WM_TEMPLATE_CATEGORY" val="custom"/>
  <p:tag name="KSO_WM_TEMPLATE_INDEX" val="20177092"/>
</p:tagLst>
</file>

<file path=ppt/tags/tag117.xml><?xml version="1.0" encoding="utf-8"?>
<p:tagLst xmlns:p="http://schemas.openxmlformats.org/presentationml/2006/main">
  <p:tag name="KSO_WM_TEMPLATE_CATEGORY" val="custom"/>
  <p:tag name="KSO_WM_TEMPLATE_INDEX" val="20203744"/>
</p:tagLst>
</file>

<file path=ppt/tags/tag118.xml><?xml version="1.0" encoding="utf-8"?>
<p:tagLst xmlns:p="http://schemas.openxmlformats.org/presentationml/2006/main">
  <p:tag name="KSO_WM_TEMPLATE_CATEGORY" val="custom"/>
  <p:tag name="KSO_WM_TEMPLATE_INDEX" val="20203744"/>
</p:tagLst>
</file>

<file path=ppt/tags/tag119.xml><?xml version="1.0" encoding="utf-8"?>
<p:tagLst xmlns:p="http://schemas.openxmlformats.org/presentationml/2006/main">
  <p:tag name="KSO_WM_TEMPLATE_CATEGORY" val="custom"/>
  <p:tag name="KSO_WM_TEMPLATE_INDEX" val="20203744"/>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EMPLATE_CATEGORY" val="custom"/>
  <p:tag name="KSO_WM_TEMPLATE_INDEX" val="20203744"/>
</p:tagLst>
</file>

<file path=ppt/tags/tag121.xml><?xml version="1.0" encoding="utf-8"?>
<p:tagLst xmlns:p="http://schemas.openxmlformats.org/presentationml/2006/main">
  <p:tag name="KSO_WM_BEAUTIFY_FLAG" val="#wm#"/>
  <p:tag name="KSO_WM_TEMPLATE_CATEGORY" val="custom"/>
  <p:tag name="KSO_WM_TEMPLATE_INDEX" val="20203744"/>
</p:tagLst>
</file>

<file path=ppt/tags/tag122.xml><?xml version="1.0" encoding="utf-8"?>
<p:tagLst xmlns:p="http://schemas.openxmlformats.org/presentationml/2006/main">
  <p:tag name="KSO_WM_BEAUTIFY_FLAG" val="#wm#"/>
  <p:tag name="KSO_WM_TEMPLATE_CATEGORY" val="custom"/>
  <p:tag name="KSO_WM_TEMPLATE_INDEX" val="20177092"/>
</p:tagLst>
</file>

<file path=ppt/tags/tag123.xml><?xml version="1.0" encoding="utf-8"?>
<p:tagLst xmlns:p="http://schemas.openxmlformats.org/presentationml/2006/main">
  <p:tag name="KSO_WM_BEAUTIFY_FLAG" val="#wm#"/>
  <p:tag name="KSO_WM_TEMPLATE_CATEGORY" val="custom"/>
  <p:tag name="KSO_WM_TEMPLATE_INDEX" val="20177092"/>
</p:tagLst>
</file>

<file path=ppt/tags/tag124.xml><?xml version="1.0" encoding="utf-8"?>
<p:tagLst xmlns:p="http://schemas.openxmlformats.org/presentationml/2006/main">
  <p:tag name="KSO_WM_BEAUTIFY_FLAG" val="#wm#"/>
  <p:tag name="KSO_WM_TEMPLATE_CATEGORY" val="custom"/>
  <p:tag name="KSO_WM_TEMPLATE_INDEX" val="20177092"/>
</p:tagLst>
</file>

<file path=ppt/tags/tag125.xml><?xml version="1.0" encoding="utf-8"?>
<p:tagLst xmlns:p="http://schemas.openxmlformats.org/presentationml/2006/main">
  <p:tag name="KSO_WM_BEAUTIFY_FLAG" val="#wm#"/>
  <p:tag name="KSO_WM_TEMPLATE_CATEGORY" val="custom"/>
  <p:tag name="KSO_WM_TEMPLATE_INDEX" val="20177092"/>
</p:tagLst>
</file>

<file path=ppt/tags/tag126.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3"/>
  <p:tag name="KSO_WM_UNIT_INDEX" val="3"/>
  <p:tag name="KSO_WM_UNIT_LAYERLEVEL" val="1"/>
  <p:tag name="KSO_WM_UNIT_TYPE" val="i"/>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9.xml><?xml version="1.0" encoding="utf-8"?>
<p:tagLst xmlns:p="http://schemas.openxmlformats.org/presentationml/2006/main">
  <p:tag name="KSO_WM_BEAUTIFY_FLAG" val="#wm#"/>
  <p:tag name="KSO_WM_TAG_VERSION" val="1.0"/>
  <p:tag name="KSO_WM_TEMPLATE_CATEGORY" val="custom"/>
  <p:tag name="KSO_WM_TEMPLATE_INDEX" val="20204188"/>
  <p:tag name="KSO_WM_UNIT_COMPATIBLE" val="0"/>
  <p:tag name="KSO_WM_UNIT_DIAGRAM_ISNUMVISUAL" val="0"/>
  <p:tag name="KSO_WM_UNIT_DIAGRAM_ISREFERUNIT" val="0"/>
  <p:tag name="KSO_WM_UNIT_HIGHLIGHT" val="0"/>
  <p:tag name="KSO_WM_UNIT_ID" val="_0**"/>
  <p:tag name="KSO_WM_UNIT_LAYERLEVEL" val="1"/>
</p:tagLst>
</file>

<file path=ppt/theme/theme1.xml><?xml version="1.0" encoding="utf-8"?>
<a:theme xmlns:r="http://schemas.openxmlformats.org/officeDocument/2006/relationships" xmlns:a="http://schemas.openxmlformats.org/drawingml/2006/main" name="2_Office 主题​​">
  <a:themeElements>
    <a:clrScheme name="WPS主题色">
      <a:dk1>
        <a:srgbClr val="000000"/>
      </a:dk1>
      <a:lt1>
        <a:srgbClr val="FFFFFF"/>
      </a:lt1>
      <a:dk2>
        <a:srgbClr val="EFEAEB"/>
      </a:dk2>
      <a:lt2>
        <a:srgbClr val="FCFBFB"/>
      </a:lt2>
      <a:accent1>
        <a:srgbClr val="B70A20"/>
      </a:accent1>
      <a:accent2>
        <a:srgbClr val="C01B0B"/>
      </a:accent2>
      <a:accent3>
        <a:srgbClr val="A23B03"/>
      </a:accent3>
      <a:accent4>
        <a:srgbClr val="716203"/>
      </a:accent4>
      <a:accent5>
        <a:srgbClr val="3C8C14"/>
      </a:accent5>
      <a:accent6>
        <a:srgbClr val="0AB7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269</Paragraphs>
  <Slides>42</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42</vt:i4>
      </vt:variant>
    </vt:vector>
  </HeadingPairs>
  <TitlesOfParts>
    <vt:vector baseType="lpstr" size="58">
      <vt:lpstr>Arial</vt:lpstr>
      <vt:lpstr>微软雅黑</vt:lpstr>
      <vt:lpstr>隶书</vt:lpstr>
      <vt:lpstr>汉仪尚巍手书W</vt:lpstr>
      <vt:lpstr>华文楷体</vt:lpstr>
      <vt:lpstr>华文行楷</vt:lpstr>
      <vt:lpstr>华文中宋</vt:lpstr>
      <vt:lpstr>华文新魏</vt:lpstr>
      <vt:lpstr>Times New Roman</vt:lpstr>
      <vt:lpstr>宋体</vt:lpstr>
      <vt:lpstr>楷体_GB2312</vt:lpstr>
      <vt:lpstr>黑体</vt:lpstr>
      <vt:lpstr>方正行楷简体</vt:lpstr>
      <vt:lpstr>Calibri</vt:lpstr>
      <vt:lpstr>Wingdings</vt:lpstr>
      <vt:lpstr>2_Office 主题​​</vt:lpstr>
      <vt:lpstr>PowerPoint Presentation</vt:lpstr>
      <vt:lpstr>PowerPoint Presentation</vt:lpstr>
      <vt:lpstr>PowerPoint Presentation</vt:lpstr>
      <vt:lpstr>PowerPoint Presentation</vt:lpstr>
      <vt:lpstr>PowerPoint Presentation</vt:lpstr>
      <vt:lpstr>PowerPoint Presentation</vt:lpstr>
      <vt:lpstr>第一段</vt:lpstr>
      <vt:lpstr>第一段</vt:lpstr>
      <vt:lpstr>PowerPoint Presentation</vt:lpstr>
      <vt:lpstr>第二段</vt:lpstr>
      <vt:lpstr>PowerPoint Presentation</vt:lpstr>
      <vt:lpstr>第二段</vt:lpstr>
      <vt:lpstr>PowerPoint Presentation</vt:lpstr>
      <vt:lpstr>第二段</vt:lpstr>
      <vt:lpstr>PowerPoint Presentation</vt:lpstr>
      <vt:lpstr>第三段</vt:lpstr>
      <vt:lpstr>第三段</vt:lpstr>
      <vt:lpstr>历代对荆轲的评价</vt:lpstr>
      <vt:lpstr>PowerPoint Presentation</vt:lpstr>
      <vt:lpstr>PowerPoint Presentation</vt:lpstr>
      <vt:lpstr>第三段</vt:lpstr>
      <vt:lpstr>PowerPoint Presentation</vt:lpstr>
      <vt:lpstr>第四段</vt:lpstr>
      <vt:lpstr>PowerPoint Presentation</vt:lpstr>
      <vt:lpstr>第五段</vt:lpstr>
      <vt:lpstr>PowerPoint Presentation</vt:lpstr>
      <vt:lpstr>PowerPoint Presentation</vt:lpstr>
      <vt:lpstr>写作目的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2021-04-21T16:35:37.637</cp:lastPrinted>
  <dcterms:created xsi:type="dcterms:W3CDTF">2021-04-21T16:35:37Z</dcterms:created>
  <dcterms:modified xsi:type="dcterms:W3CDTF">2021-04-21T08:35:39Z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