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</p:sldIdLst>
  <p:sldSz cx="13004800" cy="9753600"/>
  <p:notesSz cx="13004800" cy="9753600"/>
  <p:custDataLst>
    <p:tags r:id="rId88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2" d="100"/>
          <a:sy n="52" d="100"/>
        </p:scale>
        <p:origin x="606" y="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6200" cy="7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slide" Target="slides/slide22.xml" /><Relationship Id="rId24" Type="http://schemas.openxmlformats.org/officeDocument/2006/relationships/slide" Target="slides/slide23.xml" /><Relationship Id="rId25" Type="http://schemas.openxmlformats.org/officeDocument/2006/relationships/slide" Target="slides/slide24.xml" /><Relationship Id="rId26" Type="http://schemas.openxmlformats.org/officeDocument/2006/relationships/slide" Target="slides/slide25.xml" /><Relationship Id="rId27" Type="http://schemas.openxmlformats.org/officeDocument/2006/relationships/slide" Target="slides/slide26.xml" /><Relationship Id="rId28" Type="http://schemas.openxmlformats.org/officeDocument/2006/relationships/slide" Target="slides/slide27.xml" /><Relationship Id="rId29" Type="http://schemas.openxmlformats.org/officeDocument/2006/relationships/slide" Target="slides/slide28.xml" /><Relationship Id="rId3" Type="http://schemas.openxmlformats.org/officeDocument/2006/relationships/slide" Target="slides/slide2.xml" /><Relationship Id="rId30" Type="http://schemas.openxmlformats.org/officeDocument/2006/relationships/slide" Target="slides/slide29.xml" /><Relationship Id="rId31" Type="http://schemas.openxmlformats.org/officeDocument/2006/relationships/slide" Target="slides/slide30.xml" /><Relationship Id="rId32" Type="http://schemas.openxmlformats.org/officeDocument/2006/relationships/slide" Target="slides/slide31.xml" /><Relationship Id="rId33" Type="http://schemas.openxmlformats.org/officeDocument/2006/relationships/slide" Target="slides/slide32.xml" /><Relationship Id="rId34" Type="http://schemas.openxmlformats.org/officeDocument/2006/relationships/slide" Target="slides/slide33.xml" /><Relationship Id="rId35" Type="http://schemas.openxmlformats.org/officeDocument/2006/relationships/slide" Target="slides/slide34.xml" /><Relationship Id="rId36" Type="http://schemas.openxmlformats.org/officeDocument/2006/relationships/slide" Target="slides/slide35.xml" /><Relationship Id="rId37" Type="http://schemas.openxmlformats.org/officeDocument/2006/relationships/slide" Target="slides/slide36.xml" /><Relationship Id="rId38" Type="http://schemas.openxmlformats.org/officeDocument/2006/relationships/slide" Target="slides/slide37.xml" /><Relationship Id="rId39" Type="http://schemas.openxmlformats.org/officeDocument/2006/relationships/slide" Target="slides/slide38.xml" /><Relationship Id="rId4" Type="http://schemas.openxmlformats.org/officeDocument/2006/relationships/slide" Target="slides/slide3.xml" /><Relationship Id="rId40" Type="http://schemas.openxmlformats.org/officeDocument/2006/relationships/slide" Target="slides/slide39.xml" /><Relationship Id="rId41" Type="http://schemas.openxmlformats.org/officeDocument/2006/relationships/slide" Target="slides/slide40.xml" /><Relationship Id="rId42" Type="http://schemas.openxmlformats.org/officeDocument/2006/relationships/slide" Target="slides/slide41.xml" /><Relationship Id="rId43" Type="http://schemas.openxmlformats.org/officeDocument/2006/relationships/slide" Target="slides/slide42.xml" /><Relationship Id="rId44" Type="http://schemas.openxmlformats.org/officeDocument/2006/relationships/slide" Target="slides/slide43.xml" /><Relationship Id="rId45" Type="http://schemas.openxmlformats.org/officeDocument/2006/relationships/slide" Target="slides/slide44.xml" /><Relationship Id="rId46" Type="http://schemas.openxmlformats.org/officeDocument/2006/relationships/slide" Target="slides/slide45.xml" /><Relationship Id="rId47" Type="http://schemas.openxmlformats.org/officeDocument/2006/relationships/slide" Target="slides/slide46.xml" /><Relationship Id="rId48" Type="http://schemas.openxmlformats.org/officeDocument/2006/relationships/slide" Target="slides/slide47.xml" /><Relationship Id="rId49" Type="http://schemas.openxmlformats.org/officeDocument/2006/relationships/slide" Target="slides/slide48.xml" /><Relationship Id="rId5" Type="http://schemas.openxmlformats.org/officeDocument/2006/relationships/slide" Target="slides/slide4.xml" /><Relationship Id="rId50" Type="http://schemas.openxmlformats.org/officeDocument/2006/relationships/slide" Target="slides/slide49.xml" /><Relationship Id="rId51" Type="http://schemas.openxmlformats.org/officeDocument/2006/relationships/slide" Target="slides/slide50.xml" /><Relationship Id="rId52" Type="http://schemas.openxmlformats.org/officeDocument/2006/relationships/slide" Target="slides/slide51.xml" /><Relationship Id="rId53" Type="http://schemas.openxmlformats.org/officeDocument/2006/relationships/slide" Target="slides/slide52.xml" /><Relationship Id="rId54" Type="http://schemas.openxmlformats.org/officeDocument/2006/relationships/slide" Target="slides/slide53.xml" /><Relationship Id="rId55" Type="http://schemas.openxmlformats.org/officeDocument/2006/relationships/slide" Target="slides/slide54.xml" /><Relationship Id="rId56" Type="http://schemas.openxmlformats.org/officeDocument/2006/relationships/slide" Target="slides/slide55.xml" /><Relationship Id="rId57" Type="http://schemas.openxmlformats.org/officeDocument/2006/relationships/slide" Target="slides/slide56.xml" /><Relationship Id="rId58" Type="http://schemas.openxmlformats.org/officeDocument/2006/relationships/slide" Target="slides/slide57.xml" /><Relationship Id="rId59" Type="http://schemas.openxmlformats.org/officeDocument/2006/relationships/slide" Target="slides/slide58.xml" /><Relationship Id="rId6" Type="http://schemas.openxmlformats.org/officeDocument/2006/relationships/slide" Target="slides/slide5.xml" /><Relationship Id="rId60" Type="http://schemas.openxmlformats.org/officeDocument/2006/relationships/slide" Target="slides/slide59.xml" /><Relationship Id="rId61" Type="http://schemas.openxmlformats.org/officeDocument/2006/relationships/slide" Target="slides/slide60.xml" /><Relationship Id="rId62" Type="http://schemas.openxmlformats.org/officeDocument/2006/relationships/slide" Target="slides/slide61.xml" /><Relationship Id="rId63" Type="http://schemas.openxmlformats.org/officeDocument/2006/relationships/slide" Target="slides/slide62.xml" /><Relationship Id="rId64" Type="http://schemas.openxmlformats.org/officeDocument/2006/relationships/slide" Target="slides/slide63.xml" /><Relationship Id="rId65" Type="http://schemas.openxmlformats.org/officeDocument/2006/relationships/slide" Target="slides/slide64.xml" /><Relationship Id="rId66" Type="http://schemas.openxmlformats.org/officeDocument/2006/relationships/slide" Target="slides/slide65.xml" /><Relationship Id="rId67" Type="http://schemas.openxmlformats.org/officeDocument/2006/relationships/slide" Target="slides/slide66.xml" /><Relationship Id="rId68" Type="http://schemas.openxmlformats.org/officeDocument/2006/relationships/slide" Target="slides/slide67.xml" /><Relationship Id="rId69" Type="http://schemas.openxmlformats.org/officeDocument/2006/relationships/slide" Target="slides/slide68.xml" /><Relationship Id="rId7" Type="http://schemas.openxmlformats.org/officeDocument/2006/relationships/slide" Target="slides/slide6.xml" /><Relationship Id="rId70" Type="http://schemas.openxmlformats.org/officeDocument/2006/relationships/slide" Target="slides/slide69.xml" /><Relationship Id="rId71" Type="http://schemas.openxmlformats.org/officeDocument/2006/relationships/slide" Target="slides/slide70.xml" /><Relationship Id="rId72" Type="http://schemas.openxmlformats.org/officeDocument/2006/relationships/slide" Target="slides/slide71.xml" /><Relationship Id="rId73" Type="http://schemas.openxmlformats.org/officeDocument/2006/relationships/slide" Target="slides/slide72.xml" /><Relationship Id="rId74" Type="http://schemas.openxmlformats.org/officeDocument/2006/relationships/slide" Target="slides/slide73.xml" /><Relationship Id="rId75" Type="http://schemas.openxmlformats.org/officeDocument/2006/relationships/slide" Target="slides/slide74.xml" /><Relationship Id="rId76" Type="http://schemas.openxmlformats.org/officeDocument/2006/relationships/slide" Target="slides/slide75.xml" /><Relationship Id="rId77" Type="http://schemas.openxmlformats.org/officeDocument/2006/relationships/slide" Target="slides/slide76.xml" /><Relationship Id="rId78" Type="http://schemas.openxmlformats.org/officeDocument/2006/relationships/slide" Target="slides/slide77.xml" /><Relationship Id="rId79" Type="http://schemas.openxmlformats.org/officeDocument/2006/relationships/slide" Target="slides/slide78.xml" /><Relationship Id="rId8" Type="http://schemas.openxmlformats.org/officeDocument/2006/relationships/slide" Target="slides/slide7.xml" /><Relationship Id="rId80" Type="http://schemas.openxmlformats.org/officeDocument/2006/relationships/slide" Target="slides/slide79.xml" /><Relationship Id="rId81" Type="http://schemas.openxmlformats.org/officeDocument/2006/relationships/slide" Target="slides/slide80.xml" /><Relationship Id="rId82" Type="http://schemas.openxmlformats.org/officeDocument/2006/relationships/slide" Target="slides/slide81.xml" /><Relationship Id="rId83" Type="http://schemas.openxmlformats.org/officeDocument/2006/relationships/slide" Target="slides/slide82.xml" /><Relationship Id="rId84" Type="http://schemas.openxmlformats.org/officeDocument/2006/relationships/slide" Target="slides/slide83.xml" /><Relationship Id="rId85" Type="http://schemas.openxmlformats.org/officeDocument/2006/relationships/slide" Target="slides/slide84.xml" /><Relationship Id="rId86" Type="http://schemas.openxmlformats.org/officeDocument/2006/relationships/slide" Target="slides/slide85.xml" /><Relationship Id="rId87" Type="http://schemas.openxmlformats.org/officeDocument/2006/relationships/slide" Target="slides/slide86.xml" /><Relationship Id="rId88" Type="http://schemas.openxmlformats.org/officeDocument/2006/relationships/tags" Target="tags/tag1.xml" /><Relationship Id="rId89" Type="http://schemas.openxmlformats.org/officeDocument/2006/relationships/presProps" Target="presProps.xml" /><Relationship Id="rId9" Type="http://schemas.openxmlformats.org/officeDocument/2006/relationships/slide" Target="slides/slide8.xml" /><Relationship Id="rId90" Type="http://schemas.openxmlformats.org/officeDocument/2006/relationships/viewProps" Target="viewProps.xml" /><Relationship Id="rId91" Type="http://schemas.openxmlformats.org/officeDocument/2006/relationships/theme" Target="theme/theme1.xml" /><Relationship Id="rId92" Type="http://schemas.openxmlformats.org/officeDocument/2006/relationships/tableStyles" Target="tableStyles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21335" y="1636776"/>
            <a:ext cx="12962128" cy="8642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950720" y="5462016"/>
            <a:ext cx="9103360" cy="24384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8/23/2021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>‹#›</a:t>
            </a:fld>
            <a:endParaRPr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0" i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400" b="0" i="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8/23/2021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>‹#›</a:t>
            </a:fld>
            <a:endParaRPr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0" i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50240" y="2243328"/>
            <a:ext cx="5657088" cy="643737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697472" y="2243328"/>
            <a:ext cx="5657088" cy="643737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8/23/2021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>‹#›</a:t>
            </a:fld>
            <a:endParaRPr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0" i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8/23/2021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>‹#›</a:t>
            </a:fld>
            <a:endParaRPr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8/23/2021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>‹#›</a:t>
            </a:fld>
            <a:endParaRPr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image" Target="../media/image1.png" /><Relationship Id="rId7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065479" y="3020694"/>
            <a:ext cx="10873841" cy="22205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0" i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852576" y="2705226"/>
            <a:ext cx="11299647" cy="60610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0" i="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421632" y="9070848"/>
            <a:ext cx="4161536" cy="4876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50240" y="9070848"/>
            <a:ext cx="2991104" cy="4876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8/23/2021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9363456" y="9070848"/>
            <a:ext cx="2991104" cy="4876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/>
  <p:timing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image" Target="../media/image3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13.png" /><Relationship Id="rId11" Type="http://schemas.openxmlformats.org/officeDocument/2006/relationships/image" Target="../media/image14.png" /><Relationship Id="rId12" Type="http://schemas.openxmlformats.org/officeDocument/2006/relationships/image" Target="../media/image15.png" /><Relationship Id="rId2" Type="http://schemas.openxmlformats.org/officeDocument/2006/relationships/image" Target="../media/image5.png" /><Relationship Id="rId3" Type="http://schemas.openxmlformats.org/officeDocument/2006/relationships/image" Target="../media/image6.png" /><Relationship Id="rId4" Type="http://schemas.openxmlformats.org/officeDocument/2006/relationships/image" Target="../media/image7.png" /><Relationship Id="rId5" Type="http://schemas.openxmlformats.org/officeDocument/2006/relationships/image" Target="../media/image8.png" /><Relationship Id="rId6" Type="http://schemas.openxmlformats.org/officeDocument/2006/relationships/image" Target="../media/image9.png" /><Relationship Id="rId7" Type="http://schemas.openxmlformats.org/officeDocument/2006/relationships/image" Target="../media/image10.png" /><Relationship Id="rId8" Type="http://schemas.openxmlformats.org/officeDocument/2006/relationships/image" Target="../media/image11.png" /><Relationship Id="rId9" Type="http://schemas.openxmlformats.org/officeDocument/2006/relationships/image" Target="../media/image12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png" /></Relationships>
</file>

<file path=ppt/slides/_rels/slide6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7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8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6.png" /><Relationship Id="rId3" Type="http://schemas.openxmlformats.org/officeDocument/2006/relationships/image" Target="../media/image17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object 4"/>
          <p:cNvSpPr/>
          <p:nvPr/>
        </p:nvSpPr>
        <p:spPr>
          <a:xfrm>
            <a:off x="10010902" y="3175380"/>
            <a:ext cx="1014983" cy="697992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0856721" y="3175380"/>
            <a:ext cx="1014983" cy="697992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016152" y="5257504"/>
            <a:ext cx="11455400" cy="1264920"/>
          </a:xfrm>
          <a:prstGeom prst="rect">
            <a:avLst/>
          </a:prstGeom>
        </p:spPr>
        <p:txBody>
          <a:bodyPr vert="horz" wrap="square" lIns="0" tIns="111125" rIns="0" bIns="0" rtlCol="0">
            <a:spAutoFit/>
            <a:scene3d>
              <a:camera prst="orthographicFront"/>
              <a:lightRig rig="threePt" dir="t"/>
            </a:scene3d>
          </a:bodyPr>
          <a:lstStyle/>
          <a:p>
            <a:pPr marL="12700">
              <a:lnSpc>
                <a:spcPct val="100000"/>
              </a:lnSpc>
              <a:spcBef>
                <a:spcPts val="965"/>
              </a:spcBef>
            </a:pPr>
            <a:r>
              <a:rPr lang="zh-CN" sz="7500" b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记叙文</a:t>
            </a:r>
            <a:r>
              <a:rPr sz="7500" b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阅读：综合</a:t>
            </a:r>
            <a:r>
              <a:rPr lang="zh-CN" sz="7500" b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训练</a:t>
            </a:r>
          </a:p>
        </p:txBody>
      </p:sp>
      <p:sp>
        <p:nvSpPr>
          <p:cNvPr id="9" name="object 6"/>
          <p:cNvSpPr txBox="1">
            <a:spLocks noGrp="1"/>
          </p:cNvSpPr>
          <p:nvPr/>
        </p:nvSpPr>
        <p:spPr>
          <a:xfrm>
            <a:off x="939952" y="2971504"/>
            <a:ext cx="11455400" cy="1034415"/>
          </a:xfrm>
          <a:prstGeom prst="rect">
            <a:avLst/>
          </a:prstGeom>
        </p:spPr>
        <p:txBody>
          <a:bodyPr vert="horz" wrap="square" lIns="0" tIns="111125" rIns="0" bIns="0" rtlCol="0">
            <a:spAutoFit/>
            <a:scene3d>
              <a:camera prst="orthographicFront"/>
              <a:lightRig rig="threePt" dir="t"/>
            </a:scene3d>
          </a:bodyPr>
          <a:lstStyle>
            <a:lvl1pPr>
              <a:defRPr sz="2400" b="0" i="0">
                <a:solidFill>
                  <a:schemeClr val="tx1"/>
                </a:solidFill>
                <a:latin typeface="宋体" panose="02010600030101010101" pitchFamily="2" charset="-122"/>
                <a:ea typeface="+mj-ea"/>
                <a:cs typeface="宋体" panose="02010600030101010101" pitchFamily="2" charset="-122"/>
              </a:defRPr>
            </a:lvl1pPr>
          </a:lstStyle>
          <a:p>
            <a:pPr marL="12700">
              <a:lnSpc>
                <a:spcPct val="100000"/>
              </a:lnSpc>
              <a:spcBef>
                <a:spcPts val="965"/>
              </a:spcBef>
            </a:pPr>
            <a:r>
              <a:rPr lang="en-US" sz="600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2021</a:t>
            </a:r>
            <a:r>
              <a:rPr lang="zh-CN" altLang="en-US" sz="600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年初中语文中考一轮复习</a:t>
            </a: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259715" algn="ctr">
              <a:lnSpc>
                <a:spcPct val="100000"/>
              </a:lnSpc>
              <a:spcBef>
                <a:spcPts val="615"/>
              </a:spcBef>
            </a:pPr>
            <a:r>
              <a:rPr sz="4000" spc="-5">
                <a:solidFill>
                  <a:srgbClr val="FF953E"/>
                </a:solidFill>
              </a:rPr>
              <a:t>习题精解</a:t>
            </a:r>
            <a:endParaRPr sz="4000"/>
          </a:p>
        </p:txBody>
      </p:sp>
      <p:sp>
        <p:nvSpPr>
          <p:cNvPr id="3" name="object 3"/>
          <p:cNvSpPr txBox="1"/>
          <p:nvPr/>
        </p:nvSpPr>
        <p:spPr>
          <a:xfrm>
            <a:off x="1068120" y="3050794"/>
            <a:ext cx="10237470" cy="14890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sz="2400" spc="-5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读下面的句子，联系前文，试揣摩此刻“丈夫”内心的复杂情感。（4分）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endParaRPr sz="2400">
              <a:latin typeface="Times New Roman" panose="02020603050405020304"/>
              <a:cs typeface="Times New Roman" panose="02020603050405020304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2600">
              <a:latin typeface="Times New Roman" panose="02020603050405020304"/>
              <a:cs typeface="Times New Roman" panose="02020603050405020304"/>
            </a:endParaRPr>
          </a:p>
          <a:p>
            <a:pPr marL="12700">
              <a:lnSpc>
                <a:spcPct val="100000"/>
              </a:lnSpc>
            </a:pPr>
            <a:r>
              <a:rPr sz="2400" spc="-5">
                <a:latin typeface="宋体" panose="02010600030101010101" pitchFamily="2" charset="-122"/>
                <a:cs typeface="宋体" panose="02010600030101010101" pitchFamily="2" charset="-122"/>
              </a:rPr>
              <a:t>他用手围着我的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背</a:t>
            </a:r>
            <a:r>
              <a:rPr sz="2400" spc="-5">
                <a:latin typeface="宋体" panose="02010600030101010101" pitchFamily="2" charset="-122"/>
                <a:cs typeface="宋体" panose="02010600030101010101" pitchFamily="2" charset="-122"/>
              </a:rPr>
              <a:t>，紧了一紧，我们对视，发觉丈夫的眼眶红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了。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229269" y="4952076"/>
            <a:ext cx="4018279" cy="969644"/>
          </a:xfrm>
          <a:prstGeom prst="rect">
            <a:avLst/>
          </a:prstGeom>
          <a:ln w="12700">
            <a:solidFill>
              <a:srgbClr val="FF0000"/>
            </a:solidFill>
          </a:ln>
        </p:spPr>
        <p:txBody>
          <a:bodyPr vert="horz" wrap="square" lIns="0" tIns="25400" rIns="0" bIns="0" rtlCol="0">
            <a:spAutoFit/>
          </a:bodyPr>
          <a:lstStyle/>
          <a:p>
            <a:pPr marL="279400" indent="-273685">
              <a:lnSpc>
                <a:spcPct val="100000"/>
              </a:lnSpc>
              <a:spcBef>
                <a:spcPts val="200"/>
              </a:spcBef>
              <a:buSzPct val="96000"/>
              <a:buAutoNum type="arabicPeriod"/>
              <a:tabLst>
                <a:tab pos="280035"/>
              </a:tabLst>
            </a:pPr>
            <a:r>
              <a:rPr sz="2600">
                <a:solidFill>
                  <a:srgbClr val="0011FF"/>
                </a:solidFill>
                <a:latin typeface="微软雅黑" panose="020b0503020204020204" charset="-122"/>
                <a:cs typeface="微软雅黑" panose="020b0503020204020204" charset="-122"/>
              </a:rPr>
              <a:t>从动作来看出人物的心理</a:t>
            </a:r>
            <a:endParaRPr sz="2600">
              <a:latin typeface="微软雅黑" panose="020b0503020204020204" charset="-122"/>
              <a:cs typeface="微软雅黑" panose="020b0503020204020204" charset="-122"/>
            </a:endParaRPr>
          </a:p>
          <a:p>
            <a:pPr marL="279400" indent="-273685">
              <a:lnSpc>
                <a:spcPct val="100000"/>
              </a:lnSpc>
              <a:spcBef>
                <a:spcPts val="310"/>
              </a:spcBef>
              <a:buSzPct val="96000"/>
              <a:buAutoNum type="arabicPeriod"/>
              <a:tabLst>
                <a:tab pos="280035"/>
              </a:tabLst>
            </a:pPr>
            <a:r>
              <a:rPr sz="2600">
                <a:solidFill>
                  <a:srgbClr val="0011FF"/>
                </a:solidFill>
                <a:latin typeface="微软雅黑" panose="020b0503020204020204" charset="-122"/>
                <a:cs typeface="微软雅黑" panose="020b0503020204020204" charset="-122"/>
              </a:rPr>
              <a:t>情感与修辞无太大关联</a:t>
            </a:r>
            <a:endParaRPr sz="26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259715" algn="ctr">
              <a:lnSpc>
                <a:spcPct val="100000"/>
              </a:lnSpc>
              <a:spcBef>
                <a:spcPts val="615"/>
              </a:spcBef>
            </a:pPr>
            <a:r>
              <a:rPr sz="4000" spc="-5">
                <a:solidFill>
                  <a:srgbClr val="FF953E"/>
                </a:solidFill>
              </a:rPr>
              <a:t>习题精解</a:t>
            </a:r>
            <a:endParaRPr sz="4000"/>
          </a:p>
        </p:txBody>
      </p:sp>
      <p:sp>
        <p:nvSpPr>
          <p:cNvPr id="3" name="object 3"/>
          <p:cNvSpPr txBox="1"/>
          <p:nvPr/>
        </p:nvSpPr>
        <p:spPr>
          <a:xfrm>
            <a:off x="1074826" y="2958465"/>
            <a:ext cx="11010900" cy="42322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>
                <a:latin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读下面的句子，联系前文，试揣摩此刻“丈夫”内心的复杂情感。（4分）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endParaRPr sz="2400">
              <a:latin typeface="Times New Roman" panose="02020603050405020304"/>
              <a:cs typeface="Times New Roman" panose="02020603050405020304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2600">
              <a:latin typeface="Times New Roman" panose="02020603050405020304"/>
              <a:cs typeface="Times New Roman" panose="02020603050405020304"/>
            </a:endParaRPr>
          </a:p>
          <a:p>
            <a:pPr marL="12700">
              <a:lnSpc>
                <a:spcPct val="100000"/>
              </a:lnSpc>
            </a:pPr>
            <a:r>
              <a:rPr sz="2400" spc="-5">
                <a:latin typeface="宋体" panose="02010600030101010101" pitchFamily="2" charset="-122"/>
                <a:cs typeface="宋体" panose="02010600030101010101" pitchFamily="2" charset="-122"/>
              </a:rPr>
              <a:t>他用手围着我的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背</a:t>
            </a:r>
            <a:r>
              <a:rPr sz="2400" spc="-5">
                <a:latin typeface="宋体" panose="02010600030101010101" pitchFamily="2" charset="-122"/>
                <a:cs typeface="宋体" panose="02010600030101010101" pitchFamily="2" charset="-122"/>
              </a:rPr>
              <a:t>，紧了一紧，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我们对</a:t>
            </a:r>
            <a:r>
              <a:rPr sz="2400" spc="-10">
                <a:latin typeface="宋体" panose="02010600030101010101" pitchFamily="2" charset="-122"/>
                <a:cs typeface="宋体" panose="02010600030101010101" pitchFamily="2" charset="-122"/>
              </a:rPr>
              <a:t>视</a:t>
            </a:r>
            <a:r>
              <a:rPr sz="2400" spc="-5">
                <a:latin typeface="宋体" panose="02010600030101010101" pitchFamily="2" charset="-122"/>
                <a:cs typeface="宋体" panose="02010600030101010101" pitchFamily="2" charset="-122"/>
              </a:rPr>
              <a:t>，发觉丈夫的眼眶红了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endParaRPr sz="2400">
              <a:latin typeface="Times New Roman" panose="02020603050405020304"/>
              <a:cs typeface="Times New Roman" panose="02020603050405020304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2600">
              <a:latin typeface="Times New Roman" panose="02020603050405020304"/>
              <a:cs typeface="Times New Roman" panose="02020603050405020304"/>
            </a:endParaRPr>
          </a:p>
          <a:p>
            <a:pPr marL="12700">
              <a:lnSpc>
                <a:spcPct val="100000"/>
              </a:lnSpc>
            </a:pP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考点：归纳内容要点，概括中心意思。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endParaRPr sz="2400">
              <a:latin typeface="Times New Roman" panose="02020603050405020304"/>
              <a:cs typeface="Times New Roman" panose="02020603050405020304"/>
            </a:endParaRPr>
          </a:p>
          <a:p>
            <a:pPr marL="12700" marR="5080">
              <a:lnSpc>
                <a:spcPct val="150000"/>
              </a:lnSpc>
              <a:spcBef>
                <a:spcPts val="1565"/>
              </a:spcBef>
            </a:pP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答题思路</a:t>
            </a:r>
            <a:r>
              <a:rPr sz="24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阅读全</a:t>
            </a:r>
            <a:r>
              <a:rPr sz="24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文</a:t>
            </a:r>
            <a:r>
              <a:rPr sz="2400" spc="1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了解“百</a:t>
            </a:r>
            <a:r>
              <a:rPr sz="24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合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花”与情</a:t>
            </a:r>
            <a:r>
              <a:rPr sz="24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节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的关系，</a:t>
            </a:r>
            <a:r>
              <a:rPr sz="24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即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可知“百</a:t>
            </a:r>
            <a:r>
              <a:rPr sz="24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合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花”为贯</a:t>
            </a:r>
            <a:r>
              <a:rPr sz="2400" spc="1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穿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全 文的线</a:t>
            </a:r>
            <a:r>
              <a:rPr sz="2400" spc="-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索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，并且作者以花写</a:t>
            </a:r>
            <a:r>
              <a:rPr sz="2400" spc="-1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情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，以花来表现与丈夫的爱</a:t>
            </a:r>
            <a:r>
              <a:rPr sz="2400" spc="-2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情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/>
          <p:nvPr/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259715" algn="ctr">
              <a:lnSpc>
                <a:spcPct val="100000"/>
              </a:lnSpc>
              <a:spcBef>
                <a:spcPts val="615"/>
              </a:spcBef>
            </a:pPr>
            <a:r>
              <a:rPr sz="4000" spc="-5">
                <a:solidFill>
                  <a:srgbClr val="FF953E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习题精解</a:t>
            </a:r>
            <a:endParaRPr sz="4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068120" y="3851910"/>
            <a:ext cx="11009630" cy="1122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50000"/>
              </a:lnSpc>
              <a:spcBef>
                <a:spcPts val="100"/>
              </a:spcBef>
            </a:pP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答案</a:t>
            </a:r>
            <a:r>
              <a:rPr sz="2400" spc="-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sz="2400" spc="1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分）一是</a:t>
            </a:r>
            <a:r>
              <a:rPr sz="2400" spc="1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为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买百合</a:t>
            </a:r>
            <a:r>
              <a:rPr sz="24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花</a:t>
            </a:r>
            <a:r>
              <a:rPr sz="2400" spc="1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送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给妻</a:t>
            </a:r>
            <a:r>
              <a:rPr sz="2400" spc="-1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子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反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遭妻子责</a:t>
            </a:r>
            <a:r>
              <a:rPr sz="24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骂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感到委屈</a:t>
            </a:r>
            <a:r>
              <a:rPr sz="2400" spc="1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（2分）</a:t>
            </a:r>
            <a:r>
              <a:rPr sz="24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二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是为 自己失</a:t>
            </a:r>
            <a:r>
              <a:rPr sz="2400" spc="-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业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，不能让妻子过上幸福生活而感到愧</a:t>
            </a:r>
            <a:r>
              <a:rPr sz="24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疚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。（2分）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259715" algn="ctr">
              <a:lnSpc>
                <a:spcPct val="100000"/>
              </a:lnSpc>
              <a:spcBef>
                <a:spcPts val="615"/>
              </a:spcBef>
            </a:pPr>
            <a:r>
              <a:rPr sz="4000" spc="-5">
                <a:solidFill>
                  <a:srgbClr val="FF953E"/>
                </a:solidFill>
              </a:rPr>
              <a:t>习题精解</a:t>
            </a:r>
            <a:endParaRPr sz="4000"/>
          </a:p>
        </p:txBody>
      </p:sp>
      <p:sp>
        <p:nvSpPr>
          <p:cNvPr id="3" name="object 3"/>
          <p:cNvSpPr/>
          <p:nvPr/>
        </p:nvSpPr>
        <p:spPr>
          <a:xfrm>
            <a:off x="1246494" y="4590194"/>
            <a:ext cx="4001135" cy="866775"/>
          </a:xfrm>
          <a:custGeom>
            <a:rect l="l" t="t" r="r" b="b"/>
            <a:pathLst>
              <a:path w="4001135" h="866775">
                <a:moveTo>
                  <a:pt x="0" y="866157"/>
                </a:moveTo>
                <a:lnTo>
                  <a:pt x="4000550" y="866157"/>
                </a:lnTo>
                <a:lnTo>
                  <a:pt x="4000550" y="0"/>
                </a:lnTo>
                <a:lnTo>
                  <a:pt x="0" y="0"/>
                </a:lnTo>
                <a:lnTo>
                  <a:pt x="0" y="866157"/>
                </a:lnTo>
                <a:close/>
              </a:path>
            </a:pathLst>
          </a:custGeom>
          <a:ln w="1270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068120" y="3398646"/>
            <a:ext cx="9932670" cy="20618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sz="2400" spc="-5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通读全文，试简要分析“丈夫”的性格特点（要有文本依据）。（6分）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endParaRPr sz="2400">
              <a:latin typeface="Times New Roman" panose="02020603050405020304"/>
              <a:cs typeface="Times New Roman" panose="02020603050405020304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3300">
              <a:latin typeface="Times New Roman" panose="02020603050405020304"/>
              <a:cs typeface="Times New Roman" panose="02020603050405020304"/>
            </a:endParaRPr>
          </a:p>
          <a:p>
            <a:pPr marL="184150">
              <a:lnSpc>
                <a:spcPct val="100000"/>
              </a:lnSpc>
            </a:pPr>
            <a:r>
              <a:rPr sz="2600">
                <a:solidFill>
                  <a:srgbClr val="0011FF"/>
                </a:solidFill>
                <a:latin typeface="微软雅黑" panose="020b0503020204020204" charset="-122"/>
                <a:cs typeface="微软雅黑" panose="020b0503020204020204" charset="-122"/>
              </a:rPr>
              <a:t>考察对人物性格的归纳</a:t>
            </a:r>
            <a:endParaRPr sz="2600">
              <a:latin typeface="微软雅黑" panose="020b0503020204020204" charset="-122"/>
              <a:cs typeface="微软雅黑" panose="020b0503020204020204" charset="-122"/>
            </a:endParaRPr>
          </a:p>
          <a:p>
            <a:pPr marL="184150">
              <a:lnSpc>
                <a:spcPct val="100000"/>
              </a:lnSpc>
              <a:spcBef>
                <a:spcPts val="310"/>
              </a:spcBef>
            </a:pPr>
            <a:r>
              <a:rPr sz="2600">
                <a:solidFill>
                  <a:srgbClr val="0011FF"/>
                </a:solidFill>
                <a:latin typeface="微软雅黑" panose="020b0503020204020204" charset="-122"/>
                <a:cs typeface="微软雅黑" panose="020b0503020204020204" charset="-122"/>
              </a:rPr>
              <a:t>答题模板：性格特点</a:t>
            </a:r>
            <a:r>
              <a:rPr sz="2600" spc="-5">
                <a:solidFill>
                  <a:srgbClr val="0011FF"/>
                </a:solidFill>
                <a:latin typeface="微软雅黑" panose="020b0503020204020204" charset="-122"/>
                <a:cs typeface="微软雅黑" panose="020b0503020204020204" charset="-122"/>
              </a:rPr>
              <a:t>+</a:t>
            </a:r>
            <a:r>
              <a:rPr sz="2600">
                <a:solidFill>
                  <a:srgbClr val="0011FF"/>
                </a:solidFill>
                <a:latin typeface="微软雅黑" panose="020b0503020204020204" charset="-122"/>
                <a:cs typeface="微软雅黑" panose="020b0503020204020204" charset="-122"/>
              </a:rPr>
              <a:t>事例</a:t>
            </a:r>
            <a:endParaRPr sz="26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259715" algn="ctr">
              <a:lnSpc>
                <a:spcPct val="100000"/>
              </a:lnSpc>
              <a:spcBef>
                <a:spcPts val="615"/>
              </a:spcBef>
            </a:pPr>
            <a:r>
              <a:rPr sz="4000" spc="-5">
                <a:solidFill>
                  <a:srgbClr val="FF953E"/>
                </a:solidFill>
              </a:rPr>
              <a:t>习题精解</a:t>
            </a:r>
            <a:endParaRPr sz="4000"/>
          </a:p>
        </p:txBody>
      </p:sp>
      <p:sp>
        <p:nvSpPr>
          <p:cNvPr id="3" name="object 3"/>
          <p:cNvSpPr txBox="1"/>
          <p:nvPr/>
        </p:nvSpPr>
        <p:spPr>
          <a:xfrm>
            <a:off x="1068120" y="3318509"/>
            <a:ext cx="11012170" cy="31349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>
                <a:latin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通读全文，试简要分析“丈夫”的性格特点（要有文本依据）。（6分）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endParaRPr sz="2400">
              <a:latin typeface="Times New Roman" panose="02020603050405020304"/>
              <a:cs typeface="Times New Roman" panose="02020603050405020304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2600">
              <a:latin typeface="Times New Roman" panose="02020603050405020304"/>
              <a:cs typeface="Times New Roman" panose="02020603050405020304"/>
            </a:endParaRPr>
          </a:p>
          <a:p>
            <a:pPr marL="12700">
              <a:lnSpc>
                <a:spcPct val="100000"/>
              </a:lnSpc>
            </a:pP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考点：体会重要语句的含意，品味语言表达艺术。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endParaRPr sz="2400">
              <a:latin typeface="Times New Roman" panose="02020603050405020304"/>
              <a:cs typeface="Times New Roman" panose="02020603050405020304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2600">
              <a:latin typeface="Times New Roman" panose="02020603050405020304"/>
              <a:cs typeface="Times New Roman" panose="02020603050405020304"/>
            </a:endParaRPr>
          </a:p>
          <a:p>
            <a:pPr marL="12700">
              <a:lnSpc>
                <a:spcPct val="100000"/>
              </a:lnSpc>
            </a:pP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答题思</a:t>
            </a:r>
            <a:r>
              <a:rPr sz="2400" spc="-1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路</a:t>
            </a:r>
            <a:r>
              <a:rPr sz="24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从人物</a:t>
            </a:r>
            <a:r>
              <a:rPr sz="2400" spc="-1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描</a:t>
            </a:r>
            <a:r>
              <a:rPr sz="24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写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的角度</a:t>
            </a:r>
            <a:r>
              <a:rPr sz="2400" spc="-1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来</a:t>
            </a:r>
            <a:r>
              <a:rPr sz="24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分析</a:t>
            </a:r>
            <a:r>
              <a:rPr sz="2400" spc="-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点明描写方</a:t>
            </a:r>
            <a:r>
              <a:rPr sz="2400" spc="-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法，</a:t>
            </a:r>
            <a:r>
              <a:rPr sz="24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点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评句子</a:t>
            </a:r>
            <a:r>
              <a:rPr sz="2400" spc="-1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中</a:t>
            </a:r>
            <a:r>
              <a:rPr sz="24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生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动词语</a:t>
            </a:r>
            <a:r>
              <a:rPr sz="2400" spc="-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spc="1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说明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>
              <a:lnSpc>
                <a:spcPct val="100000"/>
              </a:lnSpc>
              <a:spcBef>
                <a:spcPts val="1445"/>
              </a:spcBef>
            </a:pP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表达了作者丈夫怎样的情感。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/>
          <p:nvPr/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259715" algn="ctr">
              <a:lnSpc>
                <a:spcPct val="100000"/>
              </a:lnSpc>
              <a:spcBef>
                <a:spcPts val="615"/>
              </a:spcBef>
            </a:pPr>
            <a:r>
              <a:rPr sz="4000" spc="-5">
                <a:solidFill>
                  <a:srgbClr val="FF953E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习题精解</a:t>
            </a:r>
            <a:endParaRPr sz="4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252829" y="3793697"/>
            <a:ext cx="10427970" cy="16725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50000"/>
              </a:lnSpc>
              <a:spcBef>
                <a:spcPts val="100"/>
              </a:spcBef>
            </a:pP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答案</a:t>
            </a:r>
            <a:r>
              <a:rPr sz="2400" spc="4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：（6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分）</a:t>
            </a:r>
            <a:r>
              <a:rPr sz="2400" spc="4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深爱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自</a:t>
            </a:r>
            <a:r>
              <a:rPr sz="2400" spc="4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己的妻</a:t>
            </a:r>
            <a:r>
              <a:rPr sz="2400" spc="6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子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spc="4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即使在最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困</a:t>
            </a:r>
            <a:r>
              <a:rPr sz="2400" spc="4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难的时</a:t>
            </a:r>
            <a:r>
              <a:rPr sz="2400" spc="6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候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spc="4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也不忘给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妻</a:t>
            </a:r>
            <a:r>
              <a:rPr sz="2400" spc="4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子买百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合 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花；（3</a:t>
            </a:r>
            <a:r>
              <a:rPr sz="2400" spc="3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分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）能忍受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委</a:t>
            </a:r>
            <a:r>
              <a:rPr sz="2400" spc="5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屈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，在遭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到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妻子责怪</a:t>
            </a:r>
            <a:r>
              <a:rPr sz="2400" spc="5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时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，不发火</a:t>
            </a:r>
            <a:r>
              <a:rPr sz="2400" spc="3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不辩</a:t>
            </a:r>
            <a:r>
              <a:rPr sz="2400" spc="5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解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默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默地弯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腰 拾起百合花。（3分）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259715" algn="ctr">
              <a:lnSpc>
                <a:spcPct val="100000"/>
              </a:lnSpc>
              <a:spcBef>
                <a:spcPts val="615"/>
              </a:spcBef>
            </a:pPr>
            <a:r>
              <a:rPr sz="4000" spc="-5">
                <a:solidFill>
                  <a:srgbClr val="FF953E"/>
                </a:solidFill>
              </a:rPr>
              <a:t>习题精解</a:t>
            </a:r>
            <a:endParaRPr sz="4000"/>
          </a:p>
        </p:txBody>
      </p:sp>
      <p:sp>
        <p:nvSpPr>
          <p:cNvPr id="3" name="object 3"/>
          <p:cNvSpPr/>
          <p:nvPr/>
        </p:nvSpPr>
        <p:spPr>
          <a:xfrm>
            <a:off x="1401508" y="4848688"/>
            <a:ext cx="3673475" cy="848994"/>
          </a:xfrm>
          <a:custGeom>
            <a:rect l="l" t="t" r="r" b="b"/>
            <a:pathLst>
              <a:path w="3673475" h="848994">
                <a:moveTo>
                  <a:pt x="0" y="848925"/>
                </a:moveTo>
                <a:lnTo>
                  <a:pt x="3673284" y="848925"/>
                </a:lnTo>
                <a:lnTo>
                  <a:pt x="3673284" y="0"/>
                </a:lnTo>
                <a:lnTo>
                  <a:pt x="0" y="0"/>
                </a:lnTo>
                <a:lnTo>
                  <a:pt x="0" y="848925"/>
                </a:lnTo>
                <a:close/>
              </a:path>
            </a:pathLst>
          </a:custGeom>
          <a:ln w="1270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140053" y="3871340"/>
            <a:ext cx="7799070" cy="18478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18135" indent="-306070">
              <a:lnSpc>
                <a:spcPct val="100000"/>
              </a:lnSpc>
              <a:spcBef>
                <a:spcPts val="100"/>
              </a:spcBef>
              <a:buSzPct val="96000"/>
              <a:buAutoNum type="arabicPeriod" startAt="4"/>
              <a:tabLst>
                <a:tab pos="318770"/>
              </a:tabLst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文章写了哪些往事?表达了作者怎样的思想感情?（4分）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  <a:buAutoNum type="arabicPeriod" startAt="4"/>
            </a:pPr>
            <a:endParaRPr sz="2400">
              <a:latin typeface="Times New Roman" panose="02020603050405020304"/>
              <a:cs typeface="Times New Roman" panose="02020603050405020304"/>
            </a:endParaRPr>
          </a:p>
          <a:p>
            <a:pPr marL="541020" lvl="1" indent="-274320">
              <a:lnSpc>
                <a:spcPct val="100000"/>
              </a:lnSpc>
              <a:spcBef>
                <a:spcPts val="2155"/>
              </a:spcBef>
              <a:buSzPct val="96000"/>
              <a:buAutoNum type="arabicPeriod"/>
              <a:tabLst>
                <a:tab pos="541655"/>
              </a:tabLst>
            </a:pPr>
            <a:r>
              <a:rPr sz="2600">
                <a:solidFill>
                  <a:srgbClr val="0011FF"/>
                </a:solidFill>
                <a:latin typeface="微软雅黑" panose="020b0503020204020204" charset="-122"/>
                <a:cs typeface="微软雅黑" panose="020b0503020204020204" charset="-122"/>
              </a:rPr>
              <a:t>分点归纳往事</a:t>
            </a:r>
            <a:endParaRPr sz="2600">
              <a:latin typeface="微软雅黑" panose="020b0503020204020204" charset="-122"/>
              <a:cs typeface="微软雅黑" panose="020b0503020204020204" charset="-122"/>
            </a:endParaRPr>
          </a:p>
          <a:p>
            <a:pPr marL="541020" lvl="1" indent="-274320">
              <a:lnSpc>
                <a:spcPct val="100000"/>
              </a:lnSpc>
              <a:spcBef>
                <a:spcPts val="310"/>
              </a:spcBef>
              <a:buSzPct val="96000"/>
              <a:buAutoNum type="arabicPeriod"/>
              <a:tabLst>
                <a:tab pos="541655"/>
              </a:tabLst>
            </a:pPr>
            <a:r>
              <a:rPr sz="2600">
                <a:solidFill>
                  <a:srgbClr val="0011FF"/>
                </a:solidFill>
                <a:latin typeface="微软雅黑" panose="020b0503020204020204" charset="-122"/>
                <a:cs typeface="微软雅黑" panose="020b0503020204020204" charset="-122"/>
              </a:rPr>
              <a:t>总体阐述作者情感表达</a:t>
            </a:r>
            <a:endParaRPr sz="26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259715" algn="ctr">
              <a:lnSpc>
                <a:spcPct val="100000"/>
              </a:lnSpc>
              <a:spcBef>
                <a:spcPts val="615"/>
              </a:spcBef>
            </a:pPr>
            <a:r>
              <a:rPr sz="4000" spc="-5">
                <a:solidFill>
                  <a:srgbClr val="FF953E"/>
                </a:solidFill>
              </a:rPr>
              <a:t>习题精解</a:t>
            </a:r>
            <a:endParaRPr sz="4000"/>
          </a:p>
        </p:txBody>
      </p:sp>
      <p:sp>
        <p:nvSpPr>
          <p:cNvPr id="3" name="object 3"/>
          <p:cNvSpPr txBox="1"/>
          <p:nvPr/>
        </p:nvSpPr>
        <p:spPr>
          <a:xfrm>
            <a:off x="1140053" y="3985386"/>
            <a:ext cx="11009630" cy="31349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4.文章写了哪些往事?表达了作者怎样的思想感情?（4分）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endParaRPr sz="2400">
              <a:latin typeface="Times New Roman" panose="02020603050405020304"/>
              <a:cs typeface="Times New Roman" panose="02020603050405020304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2600">
              <a:latin typeface="Times New Roman" panose="02020603050405020304"/>
              <a:cs typeface="Times New Roman" panose="02020603050405020304"/>
            </a:endParaRPr>
          </a:p>
          <a:p>
            <a:pPr marL="12700">
              <a:lnSpc>
                <a:spcPct val="100000"/>
              </a:lnSpc>
            </a:pP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考点：归纳内容要点，概括中心意思。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endParaRPr sz="2400">
              <a:latin typeface="Times New Roman" panose="02020603050405020304"/>
              <a:cs typeface="Times New Roman" panose="02020603050405020304"/>
            </a:endParaRPr>
          </a:p>
          <a:p>
            <a:pPr marL="12700" marR="5080">
              <a:lnSpc>
                <a:spcPct val="150000"/>
              </a:lnSpc>
              <a:spcBef>
                <a:spcPts val="1560"/>
              </a:spcBef>
            </a:pP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答题思路</a:t>
            </a:r>
            <a:r>
              <a:rPr sz="24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根据所示</a:t>
            </a:r>
            <a:r>
              <a:rPr sz="24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两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文的句子</a:t>
            </a:r>
            <a:r>
              <a:rPr sz="24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中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的相同描</a:t>
            </a:r>
            <a:r>
              <a:rPr sz="2400" spc="2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写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，从虚实</a:t>
            </a:r>
            <a:r>
              <a:rPr sz="24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结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合、触景</a:t>
            </a:r>
            <a:r>
              <a:rPr sz="24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生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情方面说</a:t>
            </a:r>
            <a:r>
              <a:rPr sz="24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明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其 </a:t>
            </a:r>
            <a:r>
              <a:rPr sz="2400" spc="-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共同的写作方法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/>
          <p:nvPr/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259715" algn="ctr">
              <a:lnSpc>
                <a:spcPct val="100000"/>
              </a:lnSpc>
              <a:spcBef>
                <a:spcPts val="615"/>
              </a:spcBef>
            </a:pPr>
            <a:r>
              <a:rPr sz="4000" spc="-5">
                <a:solidFill>
                  <a:srgbClr val="FF953E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习题精解</a:t>
            </a:r>
            <a:endParaRPr sz="4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92555" y="3512057"/>
            <a:ext cx="10648950" cy="1671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50000"/>
              </a:lnSpc>
              <a:spcBef>
                <a:spcPts val="100"/>
              </a:spcBef>
            </a:pPr>
            <a:r>
              <a:rPr sz="2400" spc="2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答案：（4分）作者回忆了夫妻所度过的艰难岁</a:t>
            </a:r>
            <a:r>
              <a:rPr sz="2400" spc="2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月</a:t>
            </a:r>
            <a:r>
              <a:rPr sz="2400" spc="2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，重点写了丈夫</a:t>
            </a:r>
            <a:r>
              <a:rPr sz="2400" spc="2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为</a:t>
            </a:r>
            <a:r>
              <a:rPr sz="2400" spc="2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“我”买百 合花</a:t>
            </a:r>
            <a:r>
              <a:rPr sz="2400" spc="2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spc="2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反遭自己责骂及丈夫死后上坟等事</a:t>
            </a:r>
            <a:r>
              <a:rPr sz="2400" spc="2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件</a:t>
            </a:r>
            <a:r>
              <a:rPr sz="2400" spc="2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，（2分）表达了作者对丈夫深深的 </a:t>
            </a:r>
            <a:r>
              <a:rPr sz="2400" spc="-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爱和追悔莫及的怀念之情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sz="2400" spc="-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（2分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/>
          <p:nvPr/>
        </p:nvSpPr>
        <p:spPr>
          <a:xfrm>
            <a:off x="5425566" y="4726685"/>
            <a:ext cx="2159000" cy="6584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200">
                <a:solidFill>
                  <a:srgbClr val="FF74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综合</a:t>
            </a:r>
            <a:r>
              <a:rPr lang="zh-CN" sz="4200">
                <a:solidFill>
                  <a:srgbClr val="FF74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训练</a:t>
            </a:r>
          </a:p>
        </p:txBody>
      </p:sp>
      <p:sp>
        <p:nvSpPr>
          <p:cNvPr id="3" name="object 3"/>
          <p:cNvSpPr/>
          <p:nvPr/>
        </p:nvSpPr>
        <p:spPr>
          <a:xfrm>
            <a:off x="4579620" y="2933700"/>
            <a:ext cx="3848100" cy="14986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5018023" y="3230066"/>
            <a:ext cx="2311400" cy="7048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500" spc="-5">
                <a:solidFill>
                  <a:srgbClr val="FF74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相关</a:t>
            </a:r>
            <a:r>
              <a:rPr lang="zh-CN" sz="4500" spc="-5">
                <a:solidFill>
                  <a:srgbClr val="FF74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训练</a:t>
            </a:r>
          </a:p>
        </p:txBody>
      </p:sp>
      <p:sp>
        <p:nvSpPr>
          <p:cNvPr id="5" name="object 5"/>
          <p:cNvSpPr/>
          <p:nvPr/>
        </p:nvSpPr>
        <p:spPr>
          <a:xfrm>
            <a:off x="7466838" y="3338321"/>
            <a:ext cx="554990" cy="524510"/>
          </a:xfrm>
          <a:custGeom>
            <a:rect l="l" t="t" r="r" b="b"/>
            <a:pathLst>
              <a:path w="554990" h="524510">
                <a:moveTo>
                  <a:pt x="0" y="102869"/>
                </a:moveTo>
                <a:lnTo>
                  <a:pt x="8090" y="62847"/>
                </a:lnTo>
                <a:lnTo>
                  <a:pt x="30146" y="30146"/>
                </a:lnTo>
                <a:lnTo>
                  <a:pt x="62847" y="8090"/>
                </a:lnTo>
                <a:lnTo>
                  <a:pt x="102869" y="0"/>
                </a:lnTo>
                <a:lnTo>
                  <a:pt x="451865" y="0"/>
                </a:lnTo>
                <a:lnTo>
                  <a:pt x="491888" y="8090"/>
                </a:lnTo>
                <a:lnTo>
                  <a:pt x="524589" y="30146"/>
                </a:lnTo>
                <a:lnTo>
                  <a:pt x="546645" y="62847"/>
                </a:lnTo>
                <a:lnTo>
                  <a:pt x="554735" y="102869"/>
                </a:lnTo>
                <a:lnTo>
                  <a:pt x="554735" y="421386"/>
                </a:lnTo>
                <a:lnTo>
                  <a:pt x="546645" y="461408"/>
                </a:lnTo>
                <a:lnTo>
                  <a:pt x="524589" y="494109"/>
                </a:lnTo>
                <a:lnTo>
                  <a:pt x="491888" y="516165"/>
                </a:lnTo>
                <a:lnTo>
                  <a:pt x="451865" y="524255"/>
                </a:lnTo>
                <a:lnTo>
                  <a:pt x="102869" y="524255"/>
                </a:lnTo>
                <a:lnTo>
                  <a:pt x="62847" y="516165"/>
                </a:lnTo>
                <a:lnTo>
                  <a:pt x="30146" y="494109"/>
                </a:lnTo>
                <a:lnTo>
                  <a:pt x="8090" y="461408"/>
                </a:lnTo>
                <a:lnTo>
                  <a:pt x="0" y="421386"/>
                </a:lnTo>
                <a:lnTo>
                  <a:pt x="0" y="102869"/>
                </a:lnTo>
                <a:close/>
              </a:path>
            </a:pathLst>
          </a:custGeom>
          <a:ln w="25908">
            <a:solidFill>
              <a:srgbClr val="FF74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7644130" y="3409315"/>
            <a:ext cx="198755" cy="3606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200" spc="260">
                <a:solidFill>
                  <a:srgbClr val="FF74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endParaRPr sz="22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/>
          <p:nvPr/>
        </p:nvSpPr>
        <p:spPr>
          <a:xfrm>
            <a:off x="5425566" y="4846701"/>
            <a:ext cx="2159000" cy="6584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200">
                <a:solidFill>
                  <a:srgbClr val="FF74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综合</a:t>
            </a:r>
            <a:r>
              <a:rPr lang="zh-CN" sz="4200">
                <a:solidFill>
                  <a:srgbClr val="FF74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训练</a:t>
            </a:r>
          </a:p>
        </p:txBody>
      </p:sp>
      <p:sp>
        <p:nvSpPr>
          <p:cNvPr id="3" name="object 3"/>
          <p:cNvSpPr/>
          <p:nvPr/>
        </p:nvSpPr>
        <p:spPr>
          <a:xfrm>
            <a:off x="4579620" y="2933700"/>
            <a:ext cx="3848100" cy="14986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5018023" y="3230066"/>
            <a:ext cx="2311400" cy="7048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500" spc="-5">
                <a:solidFill>
                  <a:srgbClr val="FF74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相关</a:t>
            </a:r>
            <a:r>
              <a:rPr lang="zh-CN" sz="4500" spc="-5">
                <a:solidFill>
                  <a:srgbClr val="FF74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训练</a:t>
            </a:r>
          </a:p>
        </p:txBody>
      </p:sp>
      <p:sp>
        <p:nvSpPr>
          <p:cNvPr id="5" name="object 5"/>
          <p:cNvSpPr/>
          <p:nvPr/>
        </p:nvSpPr>
        <p:spPr>
          <a:xfrm>
            <a:off x="7466838" y="3338321"/>
            <a:ext cx="554990" cy="524510"/>
          </a:xfrm>
          <a:custGeom>
            <a:rect l="l" t="t" r="r" b="b"/>
            <a:pathLst>
              <a:path w="554990" h="524510">
                <a:moveTo>
                  <a:pt x="0" y="102869"/>
                </a:moveTo>
                <a:lnTo>
                  <a:pt x="8090" y="62847"/>
                </a:lnTo>
                <a:lnTo>
                  <a:pt x="30146" y="30146"/>
                </a:lnTo>
                <a:lnTo>
                  <a:pt x="62847" y="8090"/>
                </a:lnTo>
                <a:lnTo>
                  <a:pt x="102869" y="0"/>
                </a:lnTo>
                <a:lnTo>
                  <a:pt x="451865" y="0"/>
                </a:lnTo>
                <a:lnTo>
                  <a:pt x="491888" y="8090"/>
                </a:lnTo>
                <a:lnTo>
                  <a:pt x="524589" y="30146"/>
                </a:lnTo>
                <a:lnTo>
                  <a:pt x="546645" y="62847"/>
                </a:lnTo>
                <a:lnTo>
                  <a:pt x="554735" y="102869"/>
                </a:lnTo>
                <a:lnTo>
                  <a:pt x="554735" y="421386"/>
                </a:lnTo>
                <a:lnTo>
                  <a:pt x="546645" y="461408"/>
                </a:lnTo>
                <a:lnTo>
                  <a:pt x="524589" y="494109"/>
                </a:lnTo>
                <a:lnTo>
                  <a:pt x="491888" y="516165"/>
                </a:lnTo>
                <a:lnTo>
                  <a:pt x="451865" y="524255"/>
                </a:lnTo>
                <a:lnTo>
                  <a:pt x="102869" y="524255"/>
                </a:lnTo>
                <a:lnTo>
                  <a:pt x="62847" y="516165"/>
                </a:lnTo>
                <a:lnTo>
                  <a:pt x="30146" y="494109"/>
                </a:lnTo>
                <a:lnTo>
                  <a:pt x="8090" y="461408"/>
                </a:lnTo>
                <a:lnTo>
                  <a:pt x="0" y="421386"/>
                </a:lnTo>
                <a:lnTo>
                  <a:pt x="0" y="102869"/>
                </a:lnTo>
                <a:close/>
              </a:path>
            </a:pathLst>
          </a:custGeom>
          <a:ln w="25908">
            <a:solidFill>
              <a:srgbClr val="FF74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7644130" y="3409315"/>
            <a:ext cx="198755" cy="3606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200" spc="260">
                <a:solidFill>
                  <a:srgbClr val="FF74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endParaRPr sz="22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1130300">
              <a:lnSpc>
                <a:spcPct val="100000"/>
              </a:lnSpc>
              <a:spcBef>
                <a:spcPts val="615"/>
              </a:spcBef>
            </a:pPr>
            <a:r>
              <a:rPr sz="4000" spc="-5">
                <a:solidFill>
                  <a:srgbClr val="FF953E"/>
                </a:solidFill>
              </a:rPr>
              <a:t>最后的风景</a:t>
            </a:r>
            <a:endParaRPr sz="4000"/>
          </a:p>
        </p:txBody>
      </p:sp>
      <p:sp>
        <p:nvSpPr>
          <p:cNvPr id="3" name="object 3"/>
          <p:cNvSpPr txBox="1"/>
          <p:nvPr/>
        </p:nvSpPr>
        <p:spPr>
          <a:xfrm>
            <a:off x="1145539" y="2711576"/>
            <a:ext cx="11012170" cy="60617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7620" indent="720725">
              <a:lnSpc>
                <a:spcPct val="150000"/>
              </a:lnSpc>
              <a:spcBef>
                <a:spcPts val="100"/>
              </a:spcBef>
              <a:buSzPct val="96000"/>
              <a:buAutoNum type="arabicParenBoth"/>
              <a:tabLst>
                <a:tab pos="1192530"/>
              </a:tabLst>
            </a:pPr>
            <a:r>
              <a:rPr sz="2400" spc="10">
                <a:latin typeface="宋体" panose="02010600030101010101" pitchFamily="2" charset="-122"/>
                <a:cs typeface="宋体" panose="02010600030101010101" pitchFamily="2" charset="-122"/>
              </a:rPr>
              <a:t>岳父日渐消瘦</a:t>
            </a:r>
            <a:r>
              <a:rPr sz="2400" spc="15"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spc="10">
                <a:latin typeface="宋体" panose="02010600030101010101" pitchFamily="2" charset="-122"/>
                <a:cs typeface="宋体" panose="02010600030101010101" pitchFamily="2" charset="-122"/>
              </a:rPr>
              <a:t>最后都没法去赴一个学生的约，虽然只是几百米的距</a:t>
            </a:r>
            <a:r>
              <a:rPr sz="2400" spc="25">
                <a:latin typeface="宋体" panose="02010600030101010101" pitchFamily="2" charset="-122"/>
                <a:cs typeface="宋体" panose="02010600030101010101" pitchFamily="2" charset="-122"/>
              </a:rPr>
              <a:t>离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。 岳母一脸愁苦，岳父说是肝病又犯了，他自己在县医院已经查过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了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192530" indent="-459105">
              <a:lnSpc>
                <a:spcPct val="100000"/>
              </a:lnSpc>
              <a:spcBef>
                <a:spcPts val="1440"/>
              </a:spcBef>
              <a:buSzPct val="96000"/>
              <a:buAutoNum type="arabicParenBoth"/>
              <a:tabLst>
                <a:tab pos="1192530"/>
              </a:tabLst>
            </a:pPr>
            <a:r>
              <a:rPr sz="2400" spc="10">
                <a:latin typeface="宋体" panose="02010600030101010101" pitchFamily="2" charset="-122"/>
                <a:cs typeface="宋体" panose="02010600030101010101" pitchFamily="2" charset="-122"/>
              </a:rPr>
              <a:t>岳母催着到南京做检</a:t>
            </a:r>
            <a:r>
              <a:rPr sz="2400" spc="15">
                <a:latin typeface="宋体" panose="02010600030101010101" pitchFamily="2" charset="-122"/>
                <a:cs typeface="宋体" panose="02010600030101010101" pitchFamily="2" charset="-122"/>
              </a:rPr>
              <a:t>查</a:t>
            </a:r>
            <a:r>
              <a:rPr sz="2400" spc="10">
                <a:latin typeface="宋体" panose="02010600030101010101" pitchFamily="2" charset="-122"/>
                <a:cs typeface="宋体" panose="02010600030101010101" pitchFamily="2" charset="-122"/>
              </a:rPr>
              <a:t>，岳父说儿子下个月结婚，喜事</a:t>
            </a:r>
            <a:r>
              <a:rPr sz="2400" spc="15"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一家人需要</a:t>
            </a:r>
            <a:r>
              <a:rPr sz="2400" spc="20">
                <a:latin typeface="宋体" panose="02010600030101010101" pitchFamily="2" charset="-122"/>
                <a:cs typeface="宋体" panose="02010600030101010101" pitchFamily="2" charset="-122"/>
              </a:rPr>
              <a:t>高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兴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 marR="6350">
              <a:lnSpc>
                <a:spcPct val="150000"/>
              </a:lnSpc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。天伦之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乐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，他在乎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这个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。妻弟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结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婚那天，</a:t>
            </a:r>
            <a:r>
              <a:rPr sz="2400" spc="10">
                <a:latin typeface="宋体" panose="02010600030101010101" pitchFamily="2" charset="-122"/>
                <a:cs typeface="宋体" panose="02010600030101010101" pitchFamily="2" charset="-122"/>
              </a:rPr>
              <a:t>他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穿得格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外</a:t>
            </a:r>
            <a:r>
              <a:rPr sz="2400" spc="10">
                <a:latin typeface="宋体" panose="02010600030101010101" pitchFamily="2" charset="-122"/>
                <a:cs typeface="宋体" panose="02010600030101010101" pitchFamily="2" charset="-122"/>
              </a:rPr>
              <a:t>精</a:t>
            </a:r>
            <a:r>
              <a:rPr sz="2400" spc="-10">
                <a:latin typeface="宋体" panose="02010600030101010101" pitchFamily="2" charset="-122"/>
                <a:cs typeface="宋体" panose="02010600030101010101" pitchFamily="2" charset="-122"/>
              </a:rPr>
              <a:t>神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，接受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大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家的祝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福</a:t>
            </a:r>
            <a:r>
              <a:rPr sz="2400" spc="10"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接 受众人的闹喜，他的脸叫人用墨汁涂成了包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公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，他开心极了。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191260" indent="-458470">
              <a:lnSpc>
                <a:spcPct val="100000"/>
              </a:lnSpc>
              <a:spcBef>
                <a:spcPts val="1440"/>
              </a:spcBef>
              <a:buSzPct val="96000"/>
              <a:buAutoNum type="arabicParenBoth" startAt="3"/>
              <a:tabLst>
                <a:tab pos="1191895"/>
              </a:tabLst>
            </a:pPr>
            <a:r>
              <a:rPr sz="2400" spc="-5">
                <a:latin typeface="宋体" panose="02010600030101010101" pitchFamily="2" charset="-122"/>
                <a:cs typeface="宋体" panose="02010600030101010101" pitchFamily="2" charset="-122"/>
              </a:rPr>
              <a:t>不敢面对的现实果然存在：南京的检查结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果</a:t>
            </a:r>
            <a:r>
              <a:rPr sz="2400" spc="-5">
                <a:latin typeface="宋体" panose="02010600030101010101" pitchFamily="2" charset="-122"/>
                <a:cs typeface="宋体" panose="02010600030101010101" pitchFamily="2" charset="-122"/>
              </a:rPr>
              <a:t>，肝癌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191260" indent="-458470">
              <a:lnSpc>
                <a:spcPct val="100000"/>
              </a:lnSpc>
              <a:spcBef>
                <a:spcPts val="1445"/>
              </a:spcBef>
              <a:buSzPct val="96000"/>
              <a:buAutoNum type="arabicParenBoth" startAt="3"/>
              <a:tabLst>
                <a:tab pos="1191895"/>
              </a:tabLst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事已至此，一家人一方面商议着为岳父治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病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，一方面约定要瞒着他。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 marR="5080" indent="720725" algn="just">
              <a:lnSpc>
                <a:spcPct val="150000"/>
              </a:lnSpc>
              <a:buSzPct val="96000"/>
              <a:buAutoNum type="arabicParenBoth" startAt="3"/>
              <a:tabLst>
                <a:tab pos="1192530"/>
              </a:tabLst>
            </a:pPr>
            <a:r>
              <a:rPr sz="2400" spc="10">
                <a:latin typeface="宋体" panose="02010600030101010101" pitchFamily="2" charset="-122"/>
                <a:cs typeface="宋体" panose="02010600030101010101" pitchFamily="2" charset="-122"/>
              </a:rPr>
              <a:t>我们忙着搜寻所有关于肝癌的信</a:t>
            </a:r>
            <a:r>
              <a:rPr sz="2400" spc="15">
                <a:latin typeface="宋体" panose="02010600030101010101" pitchFamily="2" charset="-122"/>
                <a:cs typeface="宋体" panose="02010600030101010101" pitchFamily="2" charset="-122"/>
              </a:rPr>
              <a:t>息</a:t>
            </a:r>
            <a:r>
              <a:rPr sz="2400" spc="10">
                <a:latin typeface="宋体" panose="02010600030101010101" pitchFamily="2" charset="-122"/>
                <a:cs typeface="宋体" panose="02010600030101010101" pitchFamily="2" charset="-122"/>
              </a:rPr>
              <a:t>。也怪，平日里不大注意的</a:t>
            </a:r>
            <a:r>
              <a:rPr sz="2400" spc="15">
                <a:latin typeface="宋体" panose="02010600030101010101" pitchFamily="2" charset="-122"/>
                <a:cs typeface="宋体" panose="02010600030101010101" pitchFamily="2" charset="-122"/>
              </a:rPr>
              <a:t>事</a:t>
            </a:r>
            <a:r>
              <a:rPr sz="2400" spc="10"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在</a:t>
            </a:r>
            <a:r>
              <a:rPr sz="2400" spc="20">
                <a:latin typeface="宋体" panose="02010600030101010101" pitchFamily="2" charset="-122"/>
                <a:cs typeface="宋体" panose="02010600030101010101" pitchFamily="2" charset="-122"/>
              </a:rPr>
              <a:t>意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了 就一股脑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儿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地向你面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前涌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，最后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跟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中央电视</a:t>
            </a:r>
            <a:r>
              <a:rPr sz="2400" spc="15">
                <a:latin typeface="宋体" panose="02010600030101010101" pitchFamily="2" charset="-122"/>
                <a:cs typeface="宋体" panose="02010600030101010101" pitchFamily="2" charset="-122"/>
              </a:rPr>
              <a:t>台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《与你同</a:t>
            </a:r>
            <a:r>
              <a:rPr sz="2400" spc="10">
                <a:latin typeface="宋体" panose="02010600030101010101" pitchFamily="2" charset="-122"/>
                <a:cs typeface="宋体" panose="02010600030101010101" pitchFamily="2" charset="-122"/>
              </a:rPr>
              <a:t>行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》栏目都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通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了电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话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spc="10">
                <a:latin typeface="宋体" panose="02010600030101010101" pitchFamily="2" charset="-122"/>
                <a:cs typeface="宋体" panose="02010600030101010101" pitchFamily="2" charset="-122"/>
              </a:rPr>
              <a:t>原因 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是它那儿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介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绍过有关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治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疗肝癌的</a:t>
            </a:r>
            <a:r>
              <a:rPr sz="2400" spc="20">
                <a:latin typeface="宋体" panose="02010600030101010101" pitchFamily="2" charset="-122"/>
                <a:cs typeface="宋体" panose="02010600030101010101" pitchFamily="2" charset="-122"/>
              </a:rPr>
              <a:t>药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。纵是岳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父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一个劲儿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地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相劝不要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费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太多的</a:t>
            </a:r>
            <a:r>
              <a:rPr sz="2400" spc="10">
                <a:latin typeface="宋体" panose="02010600030101010101" pitchFamily="2" charset="-122"/>
                <a:cs typeface="宋体" panose="02010600030101010101" pitchFamily="2" charset="-122"/>
              </a:rPr>
              <a:t>神，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我 与妻弟还是去了两趟北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京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1130300">
              <a:lnSpc>
                <a:spcPct val="100000"/>
              </a:lnSpc>
              <a:spcBef>
                <a:spcPts val="615"/>
              </a:spcBef>
            </a:pPr>
            <a:r>
              <a:rPr sz="4000" spc="-5">
                <a:solidFill>
                  <a:srgbClr val="FF953E"/>
                </a:solidFill>
              </a:rPr>
              <a:t>最后的风景</a:t>
            </a:r>
            <a:endParaRPr sz="4000"/>
          </a:p>
        </p:txBody>
      </p:sp>
      <p:sp>
        <p:nvSpPr>
          <p:cNvPr id="3" name="object 3"/>
          <p:cNvSpPr txBox="1"/>
          <p:nvPr/>
        </p:nvSpPr>
        <p:spPr>
          <a:xfrm>
            <a:off x="1140053" y="3528186"/>
            <a:ext cx="11012170" cy="44151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720725">
              <a:lnSpc>
                <a:spcPct val="150000"/>
              </a:lnSpc>
              <a:spcBef>
                <a:spcPts val="100"/>
              </a:spcBef>
              <a:buSzPct val="96000"/>
              <a:buAutoNum type="arabicParenBoth" startAt="6"/>
              <a:tabLst>
                <a:tab pos="1192530"/>
              </a:tabLst>
            </a:pPr>
            <a:r>
              <a:rPr sz="2400" spc="10">
                <a:latin typeface="宋体" panose="02010600030101010101" pitchFamily="2" charset="-122"/>
                <a:cs typeface="宋体" panose="02010600030101010101" pitchFamily="2" charset="-122"/>
              </a:rPr>
              <a:t>结果是一个很权威的老医生敲了敲一张几近散架的破桌：肝已类</a:t>
            </a:r>
            <a:r>
              <a:rPr sz="2400" spc="-50">
                <a:latin typeface="宋体" panose="02010600030101010101" pitchFamily="2" charset="-122"/>
                <a:cs typeface="宋体" panose="02010600030101010101" pitchFamily="2" charset="-122"/>
              </a:rPr>
              <a:t>此</a:t>
            </a:r>
            <a:r>
              <a:rPr sz="2400" spc="10"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spc="20">
                <a:latin typeface="宋体" panose="02010600030101010101" pitchFamily="2" charset="-122"/>
                <a:cs typeface="宋体" panose="02010600030101010101" pitchFamily="2" charset="-122"/>
              </a:rPr>
              <a:t>为期 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已晚。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 marR="6350" indent="720725" algn="just">
              <a:lnSpc>
                <a:spcPct val="150000"/>
              </a:lnSpc>
              <a:buSzPct val="96000"/>
              <a:buAutoNum type="arabicParenBoth" startAt="6"/>
              <a:tabLst>
                <a:tab pos="1192530"/>
              </a:tabLst>
            </a:pPr>
            <a:r>
              <a:rPr sz="2400" spc="10">
                <a:latin typeface="宋体" panose="02010600030101010101" pitchFamily="2" charset="-122"/>
                <a:cs typeface="宋体" panose="02010600030101010101" pitchFamily="2" charset="-122"/>
              </a:rPr>
              <a:t>开始家人是不让岳父抽烟</a:t>
            </a:r>
            <a:r>
              <a:rPr sz="2400" spc="-15">
                <a:latin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，想开了，抽</a:t>
            </a:r>
            <a:r>
              <a:rPr sz="2400" spc="10">
                <a:latin typeface="宋体" panose="02010600030101010101" pitchFamily="2" charset="-122"/>
                <a:cs typeface="宋体" panose="02010600030101010101" pitchFamily="2" charset="-122"/>
              </a:rPr>
              <a:t>吧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，拣好的买。平日里不上</a:t>
            </a:r>
            <a:r>
              <a:rPr sz="2400" spc="15">
                <a:latin typeface="宋体" panose="02010600030101010101" pitchFamily="2" charset="-122"/>
                <a:cs typeface="宋体" panose="02010600030101010101" pitchFamily="2" charset="-122"/>
              </a:rPr>
              <a:t>桌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的 老鳖螃蟹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也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成了岳父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家常便</a:t>
            </a:r>
            <a:r>
              <a:rPr sz="2400" spc="10">
                <a:latin typeface="宋体" panose="02010600030101010101" pitchFamily="2" charset="-122"/>
                <a:cs typeface="宋体" panose="02010600030101010101" pitchFamily="2" charset="-122"/>
              </a:rPr>
              <a:t>饭。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岳父像是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很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开心地在</a:t>
            </a:r>
            <a:r>
              <a:rPr sz="2400" spc="15">
                <a:latin typeface="宋体" panose="02010600030101010101" pitchFamily="2" charset="-122"/>
                <a:cs typeface="宋体" panose="02010600030101010101" pitchFamily="2" charset="-122"/>
              </a:rPr>
              <a:t>吃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，每次吃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完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饭，都是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一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头 的汗。其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实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他的胃口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极差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，且黄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疸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也是越发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厉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害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，连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耳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根都黄了</a:t>
            </a:r>
            <a:r>
              <a:rPr sz="2400" spc="10"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一边吃还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一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边 招呼我的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女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儿偎在他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怀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里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。我</a:t>
            </a:r>
            <a:r>
              <a:rPr sz="2400" spc="10">
                <a:latin typeface="宋体" panose="02010600030101010101" pitchFamily="2" charset="-122"/>
                <a:cs typeface="宋体" panose="02010600030101010101" pitchFamily="2" charset="-122"/>
              </a:rPr>
              <a:t>们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有时在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一</a:t>
            </a:r>
            <a:r>
              <a:rPr sz="2400" spc="10">
                <a:latin typeface="宋体" panose="02010600030101010101" pitchFamily="2" charset="-122"/>
                <a:cs typeface="宋体" panose="02010600030101010101" pitchFamily="2" charset="-122"/>
              </a:rPr>
              <a:t>旁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看</a:t>
            </a:r>
            <a:r>
              <a:rPr sz="2400" spc="-10">
                <a:latin typeface="宋体" panose="02010600030101010101" pitchFamily="2" charset="-122"/>
                <a:cs typeface="宋体" panose="02010600030101010101" pitchFamily="2" charset="-122"/>
              </a:rPr>
              <a:t>着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，陪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着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大声说一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些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不关病情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话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 marR="6985">
              <a:lnSpc>
                <a:spcPct val="150000"/>
              </a:lnSpc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。岳父就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说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过去小城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人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不喜欢吃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这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些</a:t>
            </a:r>
            <a:r>
              <a:rPr sz="2400" spc="10">
                <a:latin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，说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是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没油，买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肥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猪肉吃。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我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们都极认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真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地 在听。继而，他从嘴角挤出点笑，于是大家附和着笑……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1130300">
              <a:lnSpc>
                <a:spcPct val="100000"/>
              </a:lnSpc>
              <a:spcBef>
                <a:spcPts val="615"/>
              </a:spcBef>
            </a:pPr>
            <a:r>
              <a:rPr sz="4000" spc="-5">
                <a:solidFill>
                  <a:srgbClr val="FF953E"/>
                </a:solidFill>
              </a:rPr>
              <a:t>最后的风景</a:t>
            </a:r>
            <a:endParaRPr sz="4000"/>
          </a:p>
        </p:txBody>
      </p:sp>
      <p:sp>
        <p:nvSpPr>
          <p:cNvPr id="3" name="object 3"/>
          <p:cNvSpPr txBox="1"/>
          <p:nvPr/>
        </p:nvSpPr>
        <p:spPr>
          <a:xfrm>
            <a:off x="1140053" y="2705226"/>
            <a:ext cx="11010265" cy="60610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6350" indent="720725">
              <a:lnSpc>
                <a:spcPct val="150000"/>
              </a:lnSpc>
              <a:spcBef>
                <a:spcPts val="100"/>
              </a:spcBef>
              <a:buSzPct val="96000"/>
              <a:buAutoNum type="arabicParenBoth" startAt="8"/>
              <a:tabLst>
                <a:tab pos="1192530"/>
              </a:tabLst>
            </a:pPr>
            <a:r>
              <a:rPr sz="2400" spc="10">
                <a:latin typeface="宋体" panose="02010600030101010101" pitchFamily="2" charset="-122"/>
                <a:cs typeface="宋体" panose="02010600030101010101" pitchFamily="2" charset="-122"/>
              </a:rPr>
              <a:t>岳父是教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师</a:t>
            </a:r>
            <a:r>
              <a:rPr sz="2400" spc="10">
                <a:latin typeface="宋体" panose="02010600030101010101" pitchFamily="2" charset="-122"/>
                <a:cs typeface="宋体" panose="02010600030101010101" pitchFamily="2" charset="-122"/>
              </a:rPr>
              <a:t>，教师节这天全校教师合</a:t>
            </a:r>
            <a:r>
              <a:rPr sz="2400" spc="15">
                <a:latin typeface="宋体" panose="02010600030101010101" pitchFamily="2" charset="-122"/>
                <a:cs typeface="宋体" panose="02010600030101010101" pitchFamily="2" charset="-122"/>
              </a:rPr>
              <a:t>影</a:t>
            </a:r>
            <a:r>
              <a:rPr sz="2400" spc="10">
                <a:latin typeface="宋体" panose="02010600030101010101" pitchFamily="2" charset="-122"/>
                <a:cs typeface="宋体" panose="02010600030101010101" pitchFamily="2" charset="-122"/>
              </a:rPr>
              <a:t>。岳母便想到家人也该照一</a:t>
            </a:r>
            <a:r>
              <a:rPr sz="2400" spc="-15">
                <a:latin typeface="宋体" panose="02010600030101010101" pitchFamily="2" charset="-122"/>
                <a:cs typeface="宋体" panose="02010600030101010101" pitchFamily="2" charset="-122"/>
              </a:rPr>
              <a:t>张</a:t>
            </a:r>
            <a:r>
              <a:rPr sz="2400" spc="20"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妻 叫我把单位的摄像机借来，说给父亲来一些生活摄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像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，岂不比照片更好？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 marR="5080" indent="720725" algn="just">
              <a:lnSpc>
                <a:spcPct val="150000"/>
              </a:lnSpc>
              <a:buSzPct val="96000"/>
              <a:buAutoNum type="arabicParenBoth" startAt="8"/>
              <a:tabLst>
                <a:tab pos="1192530"/>
              </a:tabLst>
            </a:pPr>
            <a:r>
              <a:rPr sz="2400" spc="10">
                <a:latin typeface="宋体" panose="02010600030101010101" pitchFamily="2" charset="-122"/>
                <a:cs typeface="宋体" panose="02010600030101010101" pitchFamily="2" charset="-122"/>
              </a:rPr>
              <a:t>我俨然一个导演似</a:t>
            </a:r>
            <a:r>
              <a:rPr sz="2400" spc="-10">
                <a:latin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sz="2400" spc="15"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spc="10">
                <a:latin typeface="宋体" panose="02010600030101010101" pitchFamily="2" charset="-122"/>
                <a:cs typeface="宋体" panose="02010600030101010101" pitchFamily="2" charset="-122"/>
              </a:rPr>
              <a:t>先是让岳父看书，他平日是最爱读书的</a:t>
            </a:r>
            <a:r>
              <a:rPr sz="2400" spc="-10">
                <a:latin typeface="宋体" panose="02010600030101010101" pitchFamily="2" charset="-122"/>
                <a:cs typeface="宋体" panose="02010600030101010101" pitchFamily="2" charset="-122"/>
              </a:rPr>
              <a:t>了</a:t>
            </a:r>
            <a:r>
              <a:rPr sz="2400" spc="10"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我</a:t>
            </a:r>
            <a:r>
              <a:rPr sz="2400" spc="20">
                <a:latin typeface="宋体" panose="02010600030101010101" pitchFamily="2" charset="-122"/>
                <a:cs typeface="宋体" panose="02010600030101010101" pitchFamily="2" charset="-122"/>
              </a:rPr>
              <a:t>又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让 妻给他倒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了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杯茶，在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他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慢慢呷茶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当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儿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，我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把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镜头拉近</a:t>
            </a:r>
            <a:r>
              <a:rPr sz="2400" spc="10"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近乎是一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个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特写。最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后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岳 父大声地喊家人围到一块儿来，聊天、吃瓜子儿、喝</a:t>
            </a:r>
            <a:r>
              <a:rPr sz="2400" spc="-5">
                <a:latin typeface="宋体" panose="02010600030101010101" pitchFamily="2" charset="-122"/>
                <a:cs typeface="宋体" panose="02010600030101010101" pitchFamily="2" charset="-122"/>
              </a:rPr>
              <a:t>茶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……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 marR="5080" indent="720725" algn="just">
              <a:lnSpc>
                <a:spcPct val="150000"/>
              </a:lnSpc>
              <a:buSzPct val="96000"/>
              <a:buAutoNum type="arabicParenBoth" startAt="8"/>
              <a:tabLst>
                <a:tab pos="1349375"/>
              </a:tabLst>
            </a:pP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我尽</a:t>
            </a:r>
            <a:r>
              <a:rPr sz="2400" spc="60">
                <a:latin typeface="宋体" panose="02010600030101010101" pitchFamily="2" charset="-122"/>
                <a:cs typeface="宋体" panose="02010600030101010101" pitchFamily="2" charset="-122"/>
              </a:rPr>
              <a:t>可</a:t>
            </a: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能多地</a:t>
            </a:r>
            <a:r>
              <a:rPr sz="2400" spc="60">
                <a:latin typeface="宋体" panose="02010600030101010101" pitchFamily="2" charset="-122"/>
                <a:cs typeface="宋体" panose="02010600030101010101" pitchFamily="2" charset="-122"/>
              </a:rPr>
              <a:t>录下</a:t>
            </a: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了一些</a:t>
            </a:r>
            <a:r>
              <a:rPr sz="2400" spc="60">
                <a:latin typeface="宋体" panose="02010600030101010101" pitchFamily="2" charset="-122"/>
                <a:cs typeface="宋体" panose="02010600030101010101" pitchFamily="2" charset="-122"/>
              </a:rPr>
              <a:t>生活</a:t>
            </a: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细</a:t>
            </a:r>
            <a:r>
              <a:rPr sz="2400" spc="50">
                <a:latin typeface="宋体" panose="02010600030101010101" pitchFamily="2" charset="-122"/>
                <a:cs typeface="宋体" panose="02010600030101010101" pitchFamily="2" charset="-122"/>
              </a:rPr>
              <a:t>节</a:t>
            </a: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spc="60">
                <a:latin typeface="宋体" panose="02010600030101010101" pitchFamily="2" charset="-122"/>
                <a:cs typeface="宋体" panose="02010600030101010101" pitchFamily="2" charset="-122"/>
              </a:rPr>
              <a:t>临了</a:t>
            </a:r>
            <a:r>
              <a:rPr sz="2400" spc="50"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我又</a:t>
            </a:r>
            <a:r>
              <a:rPr sz="2400" spc="55">
                <a:latin typeface="宋体" panose="02010600030101010101" pitchFamily="2" charset="-122"/>
                <a:cs typeface="宋体" panose="02010600030101010101" pitchFamily="2" charset="-122"/>
              </a:rPr>
              <a:t>把摄</a:t>
            </a: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像机扛</a:t>
            </a:r>
            <a:r>
              <a:rPr sz="2400" spc="55">
                <a:latin typeface="宋体" panose="02010600030101010101" pitchFamily="2" charset="-122"/>
                <a:cs typeface="宋体" panose="02010600030101010101" pitchFamily="2" charset="-122"/>
              </a:rPr>
              <a:t>到靠</a:t>
            </a: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校</a:t>
            </a:r>
            <a:r>
              <a:rPr sz="2400" spc="30">
                <a:latin typeface="宋体" panose="02010600030101010101" pitchFamily="2" charset="-122"/>
                <a:cs typeface="宋体" panose="02010600030101010101" pitchFamily="2" charset="-122"/>
              </a:rPr>
              <a:t>门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口 的一块坡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地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上。两排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梧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桐树，正</a:t>
            </a:r>
            <a:r>
              <a:rPr sz="2400" spc="10">
                <a:latin typeface="宋体" panose="02010600030101010101" pitchFamily="2" charset="-122"/>
                <a:cs typeface="宋体" panose="02010600030101010101" pitchFamily="2" charset="-122"/>
              </a:rPr>
              <a:t>对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校门，我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选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定能看到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校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牌的角度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摁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动了开</a:t>
            </a:r>
            <a:r>
              <a:rPr sz="2400" spc="10">
                <a:latin typeface="宋体" panose="02010600030101010101" pitchFamily="2" charset="-122"/>
                <a:cs typeface="宋体" panose="02010600030101010101" pitchFamily="2" charset="-122"/>
              </a:rPr>
              <a:t>关。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镜 </a:t>
            </a:r>
            <a:r>
              <a:rPr sz="2400" spc="-5">
                <a:latin typeface="宋体" panose="02010600030101010101" pitchFamily="2" charset="-122"/>
                <a:cs typeface="宋体" panose="02010600030101010101" pitchFamily="2" charset="-122"/>
              </a:rPr>
              <a:t>头中，岳</a:t>
            </a:r>
            <a:r>
              <a:rPr sz="2400" spc="10">
                <a:latin typeface="宋体" panose="02010600030101010101" pitchFamily="2" charset="-122"/>
                <a:cs typeface="宋体" panose="02010600030101010101" pitchFamily="2" charset="-122"/>
              </a:rPr>
              <a:t>父</a:t>
            </a:r>
            <a:r>
              <a:rPr sz="2400" spc="-5">
                <a:latin typeface="宋体" panose="02010600030101010101" pitchFamily="2" charset="-122"/>
                <a:cs typeface="宋体" panose="02010600030101010101" pitchFamily="2" charset="-122"/>
              </a:rPr>
              <a:t>、岳母，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还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有两个</a:t>
            </a:r>
            <a:r>
              <a:rPr sz="2400" spc="-10">
                <a:latin typeface="宋体" panose="02010600030101010101" pitchFamily="2" charset="-122"/>
                <a:cs typeface="宋体" panose="02010600030101010101" pitchFamily="2" charset="-122"/>
              </a:rPr>
              <a:t>小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外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甥女</a:t>
            </a:r>
            <a:r>
              <a:rPr sz="2400" spc="-5"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手牵着手</a:t>
            </a:r>
            <a:r>
              <a:rPr sz="2400" spc="-5"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像散步</a:t>
            </a:r>
            <a:r>
              <a:rPr sz="2400" spc="-5"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也像看风景</a:t>
            </a:r>
            <a:r>
              <a:rPr sz="2400" spc="-5"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从坡底 向上一步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一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步地走。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我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从镜头里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看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到岳父不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停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地在说</a:t>
            </a:r>
            <a:r>
              <a:rPr sz="2400" spc="10">
                <a:latin typeface="宋体" panose="02010600030101010101" pitchFamily="2" charset="-122"/>
                <a:cs typeface="宋体" panose="02010600030101010101" pitchFamily="2" charset="-122"/>
              </a:rPr>
              <a:t>话，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努力地笑</a:t>
            </a:r>
            <a:r>
              <a:rPr sz="2400" spc="10"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阳光越发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温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柔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 marR="5715">
              <a:lnSpc>
                <a:spcPct val="150000"/>
              </a:lnSpc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，给梧桐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镀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了层金色</a:t>
            </a:r>
            <a:r>
              <a:rPr sz="2400" spc="10"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青山着翠</a:t>
            </a:r>
            <a:r>
              <a:rPr sz="2400" spc="10"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淮河如练</a:t>
            </a:r>
            <a:r>
              <a:rPr sz="2400" spc="10"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被镜头隔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开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的风景，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在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夕阳最后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一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抹 余晖里格外的灿烂。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1130300">
              <a:lnSpc>
                <a:spcPct val="100000"/>
              </a:lnSpc>
              <a:spcBef>
                <a:spcPts val="615"/>
              </a:spcBef>
            </a:pPr>
            <a:r>
              <a:rPr sz="4000" spc="-5">
                <a:solidFill>
                  <a:srgbClr val="FF953E"/>
                </a:solidFill>
              </a:rPr>
              <a:t>最后的风景</a:t>
            </a:r>
            <a:endParaRPr sz="4000"/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430357" rIns="0" bIns="0" rtlCol="0">
            <a:spAutoFit/>
          </a:bodyPr>
          <a:lstStyle/>
          <a:p>
            <a:pPr marL="1635760" indent="-615950">
              <a:lnSpc>
                <a:spcPct val="100000"/>
              </a:lnSpc>
              <a:spcBef>
                <a:spcPts val="1545"/>
              </a:spcBef>
              <a:buSzPct val="96000"/>
              <a:buAutoNum type="arabicParenBoth" startAt="11"/>
              <a:tabLst>
                <a:tab pos="1637030"/>
              </a:tabLst>
            </a:pPr>
            <a:r>
              <a:rPr spc="45">
                <a:solidFill>
                  <a:srgbClr val="000000"/>
                </a:solidFill>
              </a:rPr>
              <a:t>不多</a:t>
            </a:r>
            <a:r>
              <a:rPr spc="50">
                <a:solidFill>
                  <a:srgbClr val="000000"/>
                </a:solidFill>
              </a:rPr>
              <a:t>日</a:t>
            </a:r>
            <a:r>
              <a:rPr spc="45">
                <a:solidFill>
                  <a:srgbClr val="000000"/>
                </a:solidFill>
              </a:rPr>
              <a:t>，</a:t>
            </a:r>
            <a:r>
              <a:rPr spc="40">
                <a:solidFill>
                  <a:srgbClr val="000000"/>
                </a:solidFill>
              </a:rPr>
              <a:t>岳父</a:t>
            </a:r>
            <a:r>
              <a:rPr spc="55">
                <a:solidFill>
                  <a:srgbClr val="000000"/>
                </a:solidFill>
              </a:rPr>
              <a:t>便离</a:t>
            </a:r>
            <a:r>
              <a:rPr spc="40">
                <a:solidFill>
                  <a:srgbClr val="000000"/>
                </a:solidFill>
              </a:rPr>
              <a:t>开了我</a:t>
            </a:r>
            <a:r>
              <a:rPr spc="75">
                <a:solidFill>
                  <a:srgbClr val="000000"/>
                </a:solidFill>
              </a:rPr>
              <a:t>们</a:t>
            </a:r>
            <a:r>
              <a:rPr spc="55">
                <a:solidFill>
                  <a:srgbClr val="000000"/>
                </a:solidFill>
              </a:rPr>
              <a:t>。</a:t>
            </a:r>
            <a:r>
              <a:rPr spc="40">
                <a:solidFill>
                  <a:srgbClr val="000000"/>
                </a:solidFill>
              </a:rPr>
              <a:t>整理衣</a:t>
            </a:r>
            <a:r>
              <a:rPr spc="55">
                <a:solidFill>
                  <a:srgbClr val="000000"/>
                </a:solidFill>
              </a:rPr>
              <a:t>物时</a:t>
            </a:r>
            <a:r>
              <a:rPr spc="40">
                <a:solidFill>
                  <a:srgbClr val="000000"/>
                </a:solidFill>
              </a:rPr>
              <a:t>在他的</a:t>
            </a:r>
            <a:r>
              <a:rPr spc="55">
                <a:solidFill>
                  <a:srgbClr val="000000"/>
                </a:solidFill>
              </a:rPr>
              <a:t>内衣</a:t>
            </a:r>
            <a:r>
              <a:rPr spc="40">
                <a:solidFill>
                  <a:srgbClr val="000000"/>
                </a:solidFill>
              </a:rPr>
              <a:t>的口袋</a:t>
            </a:r>
            <a:r>
              <a:rPr spc="55">
                <a:solidFill>
                  <a:srgbClr val="000000"/>
                </a:solidFill>
              </a:rPr>
              <a:t>里发</a:t>
            </a:r>
            <a:r>
              <a:rPr spc="40">
                <a:solidFill>
                  <a:srgbClr val="000000"/>
                </a:solidFill>
              </a:rPr>
              <a:t>现</a:t>
            </a:r>
            <a:r>
              <a:rPr spc="30">
                <a:solidFill>
                  <a:srgbClr val="000000"/>
                </a:solidFill>
              </a:rPr>
              <a:t>了</a:t>
            </a:r>
            <a:r>
              <a:rPr>
                <a:solidFill>
                  <a:srgbClr val="000000"/>
                </a:solidFill>
              </a:rPr>
              <a:t>一</a:t>
            </a:r>
          </a:p>
          <a:p>
            <a:pPr marL="299720">
              <a:lnSpc>
                <a:spcPct val="100000"/>
              </a:lnSpc>
              <a:spcBef>
                <a:spcPts val="1445"/>
              </a:spcBef>
            </a:pPr>
            <a:r>
              <a:rPr>
                <a:solidFill>
                  <a:srgbClr val="000000"/>
                </a:solidFill>
              </a:rPr>
              <a:t>张病历：肝CA，晚期。时间竟在半年之前，原来，他早就知道自己的</a:t>
            </a:r>
            <a:r>
              <a:rPr spc="-20">
                <a:solidFill>
                  <a:srgbClr val="000000"/>
                </a:solidFill>
              </a:rPr>
              <a:t>病</a:t>
            </a:r>
            <a:r>
              <a:rPr>
                <a:solidFill>
                  <a:srgbClr val="000000"/>
                </a:solidFill>
              </a:rPr>
              <a:t>。</a:t>
            </a:r>
          </a:p>
          <a:p>
            <a:pPr marL="299720" marR="5080" indent="720725">
              <a:lnSpc>
                <a:spcPct val="150000"/>
              </a:lnSpc>
              <a:buSzPct val="96000"/>
              <a:buAutoNum type="arabicParenBoth" startAt="12"/>
              <a:tabLst>
                <a:tab pos="1637030"/>
              </a:tabLst>
            </a:pPr>
            <a:r>
              <a:rPr spc="50">
                <a:solidFill>
                  <a:srgbClr val="000000"/>
                </a:solidFill>
              </a:rPr>
              <a:t>一个</a:t>
            </a:r>
            <a:r>
              <a:rPr spc="55">
                <a:solidFill>
                  <a:srgbClr val="000000"/>
                </a:solidFill>
              </a:rPr>
              <a:t>人</a:t>
            </a:r>
            <a:r>
              <a:rPr spc="45">
                <a:solidFill>
                  <a:srgbClr val="000000"/>
                </a:solidFill>
              </a:rPr>
              <a:t>，以自</a:t>
            </a:r>
            <a:r>
              <a:rPr spc="55">
                <a:solidFill>
                  <a:srgbClr val="000000"/>
                </a:solidFill>
              </a:rPr>
              <a:t>己临</a:t>
            </a:r>
            <a:r>
              <a:rPr spc="45">
                <a:solidFill>
                  <a:srgbClr val="000000"/>
                </a:solidFill>
              </a:rPr>
              <a:t>终的生</a:t>
            </a:r>
            <a:r>
              <a:rPr spc="55">
                <a:solidFill>
                  <a:srgbClr val="000000"/>
                </a:solidFill>
              </a:rPr>
              <a:t>命竭</a:t>
            </a:r>
            <a:r>
              <a:rPr spc="45">
                <a:solidFill>
                  <a:srgbClr val="000000"/>
                </a:solidFill>
              </a:rPr>
              <a:t>力呵护</a:t>
            </a:r>
            <a:r>
              <a:rPr spc="55">
                <a:solidFill>
                  <a:srgbClr val="000000"/>
                </a:solidFill>
              </a:rPr>
              <a:t>着家</a:t>
            </a:r>
            <a:r>
              <a:rPr spc="45">
                <a:solidFill>
                  <a:srgbClr val="000000"/>
                </a:solidFill>
              </a:rPr>
              <a:t>的完美</a:t>
            </a:r>
            <a:r>
              <a:rPr spc="55">
                <a:solidFill>
                  <a:srgbClr val="000000"/>
                </a:solidFill>
              </a:rPr>
              <a:t>与和</a:t>
            </a:r>
            <a:r>
              <a:rPr spc="95">
                <a:solidFill>
                  <a:srgbClr val="000000"/>
                </a:solidFill>
              </a:rPr>
              <a:t>谐</a:t>
            </a:r>
            <a:r>
              <a:rPr spc="45">
                <a:solidFill>
                  <a:srgbClr val="000000"/>
                </a:solidFill>
              </a:rPr>
              <a:t>，甚</a:t>
            </a:r>
            <a:r>
              <a:rPr spc="55">
                <a:solidFill>
                  <a:srgbClr val="000000"/>
                </a:solidFill>
              </a:rPr>
              <a:t>至不</a:t>
            </a:r>
            <a:r>
              <a:rPr spc="45">
                <a:solidFill>
                  <a:srgbClr val="000000"/>
                </a:solidFill>
              </a:rPr>
              <a:t>皱</a:t>
            </a:r>
            <a:r>
              <a:rPr spc="30">
                <a:solidFill>
                  <a:srgbClr val="000000"/>
                </a:solidFill>
              </a:rPr>
              <a:t>一</a:t>
            </a:r>
            <a:r>
              <a:rPr>
                <a:solidFill>
                  <a:srgbClr val="000000"/>
                </a:solidFill>
              </a:rPr>
              <a:t>下 眉头，不</a:t>
            </a:r>
            <a:r>
              <a:rPr spc="5">
                <a:solidFill>
                  <a:srgbClr val="000000"/>
                </a:solidFill>
              </a:rPr>
              <a:t>大</a:t>
            </a:r>
            <a:r>
              <a:rPr>
                <a:solidFill>
                  <a:srgbClr val="000000"/>
                </a:solidFill>
              </a:rPr>
              <a:t>咳一声，</a:t>
            </a:r>
            <a:r>
              <a:rPr spc="5">
                <a:solidFill>
                  <a:srgbClr val="000000"/>
                </a:solidFill>
              </a:rPr>
              <a:t>终</a:t>
            </a:r>
            <a:r>
              <a:rPr>
                <a:solidFill>
                  <a:srgbClr val="000000"/>
                </a:solidFill>
              </a:rPr>
              <a:t>生缄守一</a:t>
            </a:r>
            <a:r>
              <a:rPr spc="5">
                <a:solidFill>
                  <a:srgbClr val="000000"/>
                </a:solidFill>
              </a:rPr>
              <a:t>个</a:t>
            </a:r>
            <a:r>
              <a:rPr>
                <a:solidFill>
                  <a:srgbClr val="000000"/>
                </a:solidFill>
              </a:rPr>
              <a:t>美丽的谎</a:t>
            </a:r>
            <a:r>
              <a:rPr spc="5">
                <a:solidFill>
                  <a:srgbClr val="000000"/>
                </a:solidFill>
              </a:rPr>
              <a:t>言</a:t>
            </a:r>
            <a:r>
              <a:rPr>
                <a:solidFill>
                  <a:srgbClr val="000000"/>
                </a:solidFill>
              </a:rPr>
              <a:t>；一家</a:t>
            </a:r>
            <a:r>
              <a:rPr spc="10">
                <a:solidFill>
                  <a:srgbClr val="000000"/>
                </a:solidFill>
              </a:rPr>
              <a:t>人，</a:t>
            </a:r>
            <a:r>
              <a:rPr>
                <a:solidFill>
                  <a:srgbClr val="000000"/>
                </a:solidFill>
              </a:rPr>
              <a:t>以无可挑</a:t>
            </a:r>
            <a:r>
              <a:rPr spc="5">
                <a:solidFill>
                  <a:srgbClr val="000000"/>
                </a:solidFill>
              </a:rPr>
              <a:t>剔</a:t>
            </a:r>
            <a:r>
              <a:rPr>
                <a:solidFill>
                  <a:srgbClr val="000000"/>
                </a:solidFill>
              </a:rPr>
              <a:t>的完整、</a:t>
            </a:r>
            <a:r>
              <a:rPr spc="10">
                <a:solidFill>
                  <a:srgbClr val="000000"/>
                </a:solidFill>
              </a:rPr>
              <a:t>美满</a:t>
            </a:r>
          </a:p>
          <a:p>
            <a:pPr marL="1020445" marR="1541145" indent="-721360">
              <a:lnSpc>
                <a:spcPct val="150000"/>
              </a:lnSpc>
            </a:pPr>
            <a:r>
              <a:rPr>
                <a:solidFill>
                  <a:srgbClr val="000000"/>
                </a:solidFill>
              </a:rPr>
              <a:t>、谦恭，没有一点磕</a:t>
            </a:r>
            <a:r>
              <a:rPr spc="-10">
                <a:solidFill>
                  <a:srgbClr val="000000"/>
                </a:solidFill>
              </a:rPr>
              <a:t>碰</a:t>
            </a:r>
            <a:r>
              <a:rPr>
                <a:solidFill>
                  <a:srgbClr val="000000"/>
                </a:solidFill>
              </a:rPr>
              <a:t>，不存半点伪装，真诚恪守住一个美丽的欺骗！  (13)惟其美</a:t>
            </a:r>
            <a:r>
              <a:rPr spc="-10">
                <a:solidFill>
                  <a:srgbClr val="000000"/>
                </a:solidFill>
              </a:rPr>
              <a:t>丽</a:t>
            </a:r>
            <a:r>
              <a:rPr>
                <a:solidFill>
                  <a:srgbClr val="000000"/>
                </a:solidFill>
              </a:rPr>
              <a:t>，谁还会忍心去破坏这道最后的风景</a:t>
            </a:r>
            <a:r>
              <a:rPr spc="5">
                <a:solidFill>
                  <a:srgbClr val="000000"/>
                </a:solidFill>
              </a:rPr>
              <a:t>呢</a:t>
            </a:r>
            <a:r>
              <a:rPr>
                <a:solidFill>
                  <a:srgbClr val="000000"/>
                </a:solidFill>
              </a:rPr>
              <a:t>。</a:t>
            </a:r>
          </a:p>
        </p:txBody>
      </p:sp>
      <p:sp>
        <p:nvSpPr>
          <p:cNvPr id="4" name="object 4"/>
          <p:cNvSpPr/>
          <p:nvPr/>
        </p:nvSpPr>
        <p:spPr>
          <a:xfrm>
            <a:off x="8179307" y="5675414"/>
            <a:ext cx="172135" cy="179793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8218931" y="5689091"/>
            <a:ext cx="97536" cy="105155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8538971" y="5675414"/>
            <a:ext cx="146443" cy="188937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8578595" y="5689091"/>
            <a:ext cx="71627" cy="114299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8819388" y="5682945"/>
            <a:ext cx="172135" cy="181279"/>
          </a:xfrm>
          <a:prstGeom prst="rect">
            <a:avLst/>
          </a:prstGeom>
          <a:blipFill>
            <a:blip r:embed="rId6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8859011" y="5696711"/>
            <a:ext cx="97535" cy="106679"/>
          </a:xfrm>
          <a:prstGeom prst="rect">
            <a:avLst/>
          </a:prstGeom>
          <a:blipFill>
            <a:blip r:embed="rId7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9107423" y="5683008"/>
            <a:ext cx="172135" cy="173850"/>
          </a:xfrm>
          <a:prstGeom prst="rect">
            <a:avLst/>
          </a:prstGeom>
          <a:blipFill>
            <a:blip r:embed="rId8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9147047" y="5696711"/>
            <a:ext cx="97535" cy="99059"/>
          </a:xfrm>
          <a:prstGeom prst="rect">
            <a:avLst/>
          </a:prstGeom>
          <a:blipFill>
            <a:blip r:embed="rId9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9395459" y="5682945"/>
            <a:ext cx="173850" cy="181279"/>
          </a:xfrm>
          <a:prstGeom prst="rect">
            <a:avLst/>
          </a:prstGeom>
          <a:blipFill>
            <a:blip r:embed="rId10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9435083" y="5696711"/>
            <a:ext cx="99059" cy="106679"/>
          </a:xfrm>
          <a:prstGeom prst="rect">
            <a:avLst/>
          </a:prstGeom>
          <a:blipFill>
            <a:blip r:embed="rId11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9709404" y="5675414"/>
            <a:ext cx="172135" cy="179793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9749028" y="5689091"/>
            <a:ext cx="97535" cy="105155"/>
          </a:xfrm>
          <a:prstGeom prst="rect">
            <a:avLst/>
          </a:prstGeom>
          <a:blipFill>
            <a:blip r:embed="rId1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0034016" y="5669318"/>
            <a:ext cx="172135" cy="179793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0073640" y="5682996"/>
            <a:ext cx="97535" cy="105155"/>
          </a:xfrm>
          <a:prstGeom prst="rect">
            <a:avLst/>
          </a:prstGeom>
          <a:blipFill>
            <a:blip r:embed="rId1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259715" algn="ctr">
              <a:lnSpc>
                <a:spcPct val="100000"/>
              </a:lnSpc>
              <a:spcBef>
                <a:spcPts val="615"/>
              </a:spcBef>
            </a:pPr>
            <a:r>
              <a:rPr sz="4000" spc="-5">
                <a:solidFill>
                  <a:srgbClr val="FF953E"/>
                </a:solidFill>
              </a:rPr>
              <a:t>习题精解</a:t>
            </a:r>
            <a:endParaRPr sz="4000"/>
          </a:p>
        </p:txBody>
      </p:sp>
      <p:sp>
        <p:nvSpPr>
          <p:cNvPr id="3" name="object 3"/>
          <p:cNvSpPr txBox="1"/>
          <p:nvPr/>
        </p:nvSpPr>
        <p:spPr>
          <a:xfrm>
            <a:off x="1140053" y="2886582"/>
            <a:ext cx="1099947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1.从结构上看，第(1)段“他自己在县医院已经查过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了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”一句有什么作用？（2分）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453184" y="3711337"/>
            <a:ext cx="7290434" cy="504825"/>
          </a:xfrm>
          <a:prstGeom prst="rect">
            <a:avLst/>
          </a:prstGeom>
          <a:ln w="12700">
            <a:solidFill>
              <a:srgbClr val="FF0000"/>
            </a:solidFill>
          </a:ln>
        </p:spPr>
        <p:txBody>
          <a:bodyPr vert="horz" wrap="square" lIns="0" tIns="25400" rIns="0" bIns="0" rtlCol="0">
            <a:spAutoFit/>
          </a:bodyPr>
          <a:lstStyle/>
          <a:p>
            <a:pPr marL="6350">
              <a:lnSpc>
                <a:spcPct val="100000"/>
              </a:lnSpc>
              <a:spcBef>
                <a:spcPts val="200"/>
              </a:spcBef>
            </a:pPr>
            <a:r>
              <a:rPr sz="2600">
                <a:solidFill>
                  <a:srgbClr val="0011FF"/>
                </a:solidFill>
                <a:latin typeface="微软雅黑" panose="020b0503020204020204" charset="-122"/>
                <a:cs typeface="微软雅黑" panose="020b0503020204020204" charset="-122"/>
              </a:rPr>
              <a:t>铺垫（没有确定为癌症）；伏笔（确诊为癌症）</a:t>
            </a:r>
            <a:endParaRPr sz="26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259715" algn="ctr">
              <a:lnSpc>
                <a:spcPct val="100000"/>
              </a:lnSpc>
              <a:spcBef>
                <a:spcPts val="615"/>
              </a:spcBef>
            </a:pPr>
            <a:r>
              <a:rPr sz="4000" spc="-5">
                <a:solidFill>
                  <a:srgbClr val="FF953E"/>
                </a:solidFill>
              </a:rPr>
              <a:t>习题精解</a:t>
            </a:r>
            <a:endParaRPr sz="4000"/>
          </a:p>
        </p:txBody>
      </p:sp>
      <p:sp>
        <p:nvSpPr>
          <p:cNvPr id="3" name="object 3"/>
          <p:cNvSpPr txBox="1"/>
          <p:nvPr/>
        </p:nvSpPr>
        <p:spPr>
          <a:xfrm>
            <a:off x="1140053" y="3436746"/>
            <a:ext cx="11010265" cy="42322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1.从结构上看，第(1)段“他自己在县医院已经查过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了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”一句有什么作用？（2分）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endParaRPr sz="2400">
              <a:latin typeface="Times New Roman" panose="02020603050405020304"/>
              <a:cs typeface="Times New Roman" panose="02020603050405020304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2600">
              <a:latin typeface="Times New Roman" panose="02020603050405020304"/>
              <a:cs typeface="Times New Roman" panose="02020603050405020304"/>
            </a:endParaRPr>
          </a:p>
          <a:p>
            <a:pPr marL="12700">
              <a:lnSpc>
                <a:spcPct val="100000"/>
              </a:lnSpc>
            </a:pP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考点：理解文中重要语段的作</a:t>
            </a:r>
            <a:r>
              <a:rPr sz="24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用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endParaRPr sz="2400">
              <a:latin typeface="Times New Roman" panose="02020603050405020304"/>
              <a:cs typeface="Times New Roman" panose="02020603050405020304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2600">
              <a:latin typeface="Times New Roman" panose="02020603050405020304"/>
              <a:cs typeface="Times New Roman" panose="02020603050405020304"/>
            </a:endParaRPr>
          </a:p>
          <a:p>
            <a:pPr marL="12700">
              <a:lnSpc>
                <a:spcPct val="100000"/>
              </a:lnSpc>
            </a:pP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答题思路</a:t>
            </a:r>
            <a:r>
              <a:rPr sz="24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中考中记</a:t>
            </a:r>
            <a:r>
              <a:rPr sz="24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叙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文经常出</a:t>
            </a:r>
            <a:r>
              <a:rPr sz="24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现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分析文章</a:t>
            </a:r>
            <a:r>
              <a:rPr sz="24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某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一段或某</a:t>
            </a:r>
            <a:r>
              <a:rPr sz="24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一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句在内容</a:t>
            </a:r>
            <a:r>
              <a:rPr sz="24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或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结构上的</a:t>
            </a:r>
            <a:r>
              <a:rPr sz="24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作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用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 marR="5080">
              <a:lnSpc>
                <a:spcPct val="150000"/>
              </a:lnSpc>
            </a:pP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。内容上</a:t>
            </a:r>
            <a:r>
              <a:rPr sz="24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有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：点名文</a:t>
            </a:r>
            <a:r>
              <a:rPr sz="24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章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中心主</a:t>
            </a:r>
            <a:r>
              <a:rPr sz="24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旨</a:t>
            </a:r>
            <a:r>
              <a:rPr sz="2400" spc="1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画龙点睛</a:t>
            </a:r>
            <a:r>
              <a:rPr sz="24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等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作用；而</a:t>
            </a:r>
            <a:r>
              <a:rPr sz="24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结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构上通常</a:t>
            </a:r>
            <a:r>
              <a:rPr sz="24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有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：总领全</a:t>
            </a:r>
            <a:r>
              <a:rPr sz="2400" spc="2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文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、 </a:t>
            </a:r>
            <a:r>
              <a:rPr sz="2400" spc="-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承上启下</a:t>
            </a:r>
            <a:r>
              <a:rPr sz="2400" spc="1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照应前</a:t>
            </a:r>
            <a:r>
              <a:rPr sz="2400" spc="-1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文</a:t>
            </a:r>
            <a:r>
              <a:rPr sz="24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等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作</a:t>
            </a:r>
            <a:r>
              <a:rPr sz="2400" spc="-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用。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这</a:t>
            </a:r>
            <a:r>
              <a:rPr sz="24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里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结构上起</a:t>
            </a:r>
            <a:r>
              <a:rPr sz="24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铺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垫作</a:t>
            </a:r>
            <a:r>
              <a:rPr sz="2400" spc="-1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用</a:t>
            </a:r>
            <a:r>
              <a:rPr sz="2400" spc="-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与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后文揭</a:t>
            </a:r>
            <a:r>
              <a:rPr sz="2400" spc="-1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示</a:t>
            </a:r>
            <a:r>
              <a:rPr sz="24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岳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父早已</a:t>
            </a:r>
            <a:r>
              <a:rPr sz="2400" spc="-1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知</a:t>
            </a:r>
            <a:r>
              <a:rPr sz="24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道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自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>
              <a:lnSpc>
                <a:spcPct val="100000"/>
              </a:lnSpc>
              <a:spcBef>
                <a:spcPts val="1445"/>
              </a:spcBef>
            </a:pP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己的病情相照应。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259715" algn="ctr">
              <a:lnSpc>
                <a:spcPct val="100000"/>
              </a:lnSpc>
              <a:spcBef>
                <a:spcPts val="615"/>
              </a:spcBef>
            </a:pPr>
            <a:r>
              <a:rPr sz="4000" spc="-5">
                <a:solidFill>
                  <a:srgbClr val="FF953E"/>
                </a:solidFill>
              </a:rPr>
              <a:t>习题精解</a:t>
            </a:r>
            <a:endParaRPr sz="4000"/>
          </a:p>
        </p:txBody>
      </p:sp>
      <p:sp>
        <p:nvSpPr>
          <p:cNvPr id="3" name="object 3"/>
          <p:cNvSpPr txBox="1"/>
          <p:nvPr/>
        </p:nvSpPr>
        <p:spPr>
          <a:xfrm>
            <a:off x="1107135" y="3956430"/>
            <a:ext cx="11008360" cy="1122680"/>
          </a:xfrm>
          <a:prstGeom prst="rect">
            <a:avLst/>
          </a:prstGeom>
        </p:spPr>
        <p:txBody>
          <a:bodyPr vert="horz" wrap="square" lIns="0" tIns="1955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40"/>
              </a:spcBef>
            </a:pP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答案：起</a:t>
            </a:r>
            <a:r>
              <a:rPr sz="24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铺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垫作用（</a:t>
            </a:r>
            <a:r>
              <a:rPr sz="24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或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：埋下伏</a:t>
            </a:r>
            <a:r>
              <a:rPr sz="2400" spc="1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笔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），与后</a:t>
            </a:r>
            <a:r>
              <a:rPr sz="24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文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揭示岳父</a:t>
            </a:r>
            <a:r>
              <a:rPr sz="24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早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已知道自</a:t>
            </a:r>
            <a:r>
              <a:rPr sz="24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己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的病情相</a:t>
            </a:r>
            <a:r>
              <a:rPr sz="24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照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应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>
              <a:lnSpc>
                <a:spcPct val="100000"/>
              </a:lnSpc>
              <a:spcBef>
                <a:spcPts val="1440"/>
              </a:spcBef>
            </a:pP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。（意思对即可）（2分）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259715" algn="ctr">
              <a:lnSpc>
                <a:spcPct val="100000"/>
              </a:lnSpc>
              <a:spcBef>
                <a:spcPts val="615"/>
              </a:spcBef>
            </a:pPr>
            <a:r>
              <a:rPr sz="4000" spc="-5">
                <a:solidFill>
                  <a:srgbClr val="FF953E"/>
                </a:solidFill>
              </a:rPr>
              <a:t>习题精解</a:t>
            </a:r>
            <a:endParaRPr sz="4000"/>
          </a:p>
        </p:txBody>
      </p:sp>
      <p:sp>
        <p:nvSpPr>
          <p:cNvPr id="3" name="object 3"/>
          <p:cNvSpPr/>
          <p:nvPr/>
        </p:nvSpPr>
        <p:spPr>
          <a:xfrm>
            <a:off x="1590979" y="3987059"/>
            <a:ext cx="3122295" cy="883919"/>
          </a:xfrm>
          <a:custGeom>
            <a:rect l="l" t="t" r="r" b="b"/>
            <a:pathLst>
              <a:path w="3122295" h="883919">
                <a:moveTo>
                  <a:pt x="0" y="883390"/>
                </a:moveTo>
                <a:lnTo>
                  <a:pt x="3122104" y="883390"/>
                </a:lnTo>
                <a:lnTo>
                  <a:pt x="3122104" y="0"/>
                </a:lnTo>
                <a:lnTo>
                  <a:pt x="0" y="0"/>
                </a:lnTo>
                <a:lnTo>
                  <a:pt x="0" y="883390"/>
                </a:lnTo>
                <a:close/>
              </a:path>
            </a:pathLst>
          </a:custGeom>
          <a:ln w="1270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140053" y="3177285"/>
            <a:ext cx="10847070" cy="16802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18135" indent="-306070">
              <a:lnSpc>
                <a:spcPct val="100000"/>
              </a:lnSpc>
              <a:spcBef>
                <a:spcPts val="100"/>
              </a:spcBef>
              <a:buSzPct val="96000"/>
              <a:buAutoNum type="arabicPeriod" startAt="2"/>
              <a:tabLst>
                <a:tab pos="318770"/>
              </a:tabLst>
            </a:pP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第</a:t>
            </a:r>
            <a:r>
              <a:rPr sz="2400" spc="-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(2)-(10)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段写了与父亲有关的哪几件事？请用简洁的语言概括出来。（4分）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30"/>
              </a:spcBef>
              <a:buClr>
                <a:srgbClr val="111111"/>
              </a:buClr>
              <a:buAutoNum type="arabicPeriod" startAt="2"/>
            </a:pPr>
            <a:endParaRPr sz="3100">
              <a:latin typeface="Times New Roman" panose="02020603050405020304"/>
              <a:cs typeface="Times New Roman" panose="02020603050405020304"/>
            </a:endParaRPr>
          </a:p>
          <a:p>
            <a:pPr marL="730250" lvl="1" indent="-273685">
              <a:lnSpc>
                <a:spcPct val="100000"/>
              </a:lnSpc>
              <a:buSzPct val="96000"/>
              <a:buAutoNum type="arabicPeriod"/>
              <a:tabLst>
                <a:tab pos="730885"/>
              </a:tabLst>
            </a:pPr>
            <a:r>
              <a:rPr sz="2600">
                <a:solidFill>
                  <a:srgbClr val="0011FF"/>
                </a:solidFill>
                <a:latin typeface="微软雅黑" panose="020b0503020204020204" charset="-122"/>
                <a:cs typeface="微软雅黑" panose="020b0503020204020204" charset="-122"/>
              </a:rPr>
              <a:t>概括语言要简洁</a:t>
            </a:r>
            <a:endParaRPr sz="2600">
              <a:latin typeface="微软雅黑" panose="020b0503020204020204" charset="-122"/>
              <a:cs typeface="微软雅黑" panose="020b0503020204020204" charset="-122"/>
            </a:endParaRPr>
          </a:p>
          <a:p>
            <a:pPr marL="730250" lvl="1" indent="-273685">
              <a:lnSpc>
                <a:spcPct val="100000"/>
              </a:lnSpc>
              <a:spcBef>
                <a:spcPts val="310"/>
              </a:spcBef>
              <a:buSzPct val="96000"/>
              <a:buAutoNum type="arabicPeriod"/>
              <a:tabLst>
                <a:tab pos="730885"/>
              </a:tabLst>
            </a:pPr>
            <a:r>
              <a:rPr sz="2600">
                <a:solidFill>
                  <a:srgbClr val="0011FF"/>
                </a:solidFill>
                <a:latin typeface="微软雅黑" panose="020b0503020204020204" charset="-122"/>
                <a:cs typeface="微软雅黑" panose="020b0503020204020204" charset="-122"/>
              </a:rPr>
              <a:t>概括的事例要全面</a:t>
            </a:r>
            <a:endParaRPr sz="26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259715" algn="ctr">
              <a:lnSpc>
                <a:spcPct val="100000"/>
              </a:lnSpc>
              <a:spcBef>
                <a:spcPts val="615"/>
              </a:spcBef>
            </a:pPr>
            <a:r>
              <a:rPr sz="4000" spc="-5">
                <a:solidFill>
                  <a:srgbClr val="FF953E"/>
                </a:solidFill>
              </a:rPr>
              <a:t>习题精解</a:t>
            </a:r>
            <a:endParaRPr sz="4000"/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307719" rIns="0" bIns="0" rtlCol="0">
            <a:spAutoFit/>
          </a:bodyPr>
          <a:lstStyle/>
          <a:p>
            <a:pPr marL="299720">
              <a:lnSpc>
                <a:spcPct val="100000"/>
              </a:lnSpc>
              <a:spcBef>
                <a:spcPts val="100"/>
              </a:spcBef>
            </a:pPr>
            <a:r>
              <a:rPr/>
              <a:t>2.第</a:t>
            </a:r>
            <a:r>
              <a:rPr spc="-5"/>
              <a:t>(2)-(10)</a:t>
            </a:r>
            <a:r>
              <a:rPr/>
              <a:t>段写了与父亲有关的哪几件事？请用简洁的语言概括出来。（4分）</a:t>
            </a:r>
          </a:p>
          <a:p>
            <a:pPr marL="287020">
              <a:lnSpc>
                <a:spcPct val="100000"/>
              </a:lnSpc>
            </a:pPr>
            <a:endParaRPr/>
          </a:p>
          <a:p>
            <a:pPr marL="287020">
              <a:lnSpc>
                <a:spcPct val="100000"/>
              </a:lnSpc>
              <a:spcBef>
                <a:spcPts val="10"/>
              </a:spcBef>
            </a:pPr>
            <a:endParaRPr sz="2600">
              <a:latin typeface="Times New Roman" panose="02020603050405020304"/>
              <a:cs typeface="Times New Roman" panose="02020603050405020304"/>
            </a:endParaRPr>
          </a:p>
          <a:p>
            <a:pPr marL="299720">
              <a:lnSpc>
                <a:spcPct val="100000"/>
              </a:lnSpc>
            </a:pPr>
            <a:r>
              <a:rPr>
                <a:solidFill>
                  <a:srgbClr val="FF0000"/>
                </a:solidFill>
              </a:rPr>
              <a:t>考点：归纳内容要点，概括中心意思。</a:t>
            </a:r>
          </a:p>
          <a:p>
            <a:pPr marL="287020">
              <a:lnSpc>
                <a:spcPct val="100000"/>
              </a:lnSpc>
            </a:pPr>
            <a:endParaRPr>
              <a:solidFill>
                <a:srgbClr val="FF0000"/>
              </a:solidFill>
            </a:endParaRPr>
          </a:p>
          <a:p>
            <a:pPr marL="299720" marR="5080">
              <a:lnSpc>
                <a:spcPct val="150000"/>
              </a:lnSpc>
              <a:spcBef>
                <a:spcPts val="1560"/>
              </a:spcBef>
            </a:pPr>
            <a:r>
              <a:rPr>
                <a:solidFill>
                  <a:srgbClr val="FF0000"/>
                </a:solidFill>
              </a:rPr>
              <a:t>答题思路</a:t>
            </a:r>
            <a:r>
              <a:rPr spc="5">
                <a:solidFill>
                  <a:srgbClr val="FF0000"/>
                </a:solidFill>
              </a:rPr>
              <a:t>：</a:t>
            </a:r>
            <a:r>
              <a:rPr>
                <a:solidFill>
                  <a:srgbClr val="FF0000"/>
                </a:solidFill>
              </a:rPr>
              <a:t>概括文章</a:t>
            </a:r>
            <a:r>
              <a:rPr spc="5">
                <a:solidFill>
                  <a:srgbClr val="FF0000"/>
                </a:solidFill>
              </a:rPr>
              <a:t>的</a:t>
            </a:r>
            <a:r>
              <a:rPr>
                <a:solidFill>
                  <a:srgbClr val="FF0000"/>
                </a:solidFill>
              </a:rPr>
              <a:t>内</a:t>
            </a:r>
            <a:r>
              <a:rPr spc="5">
                <a:solidFill>
                  <a:srgbClr val="FF0000"/>
                </a:solidFill>
              </a:rPr>
              <a:t>容</a:t>
            </a:r>
            <a:r>
              <a:rPr>
                <a:solidFill>
                  <a:srgbClr val="FF0000"/>
                </a:solidFill>
              </a:rPr>
              <a:t>，一</a:t>
            </a:r>
            <a:r>
              <a:rPr spc="10">
                <a:solidFill>
                  <a:srgbClr val="FF0000"/>
                </a:solidFill>
              </a:rPr>
              <a:t>定</a:t>
            </a:r>
            <a:r>
              <a:rPr>
                <a:solidFill>
                  <a:srgbClr val="FF0000"/>
                </a:solidFill>
              </a:rPr>
              <a:t>要围绕</a:t>
            </a:r>
            <a:r>
              <a:rPr spc="5">
                <a:solidFill>
                  <a:srgbClr val="FF0000"/>
                </a:solidFill>
              </a:rPr>
              <a:t>具</a:t>
            </a:r>
            <a:r>
              <a:rPr spc="10">
                <a:solidFill>
                  <a:srgbClr val="FF0000"/>
                </a:solidFill>
              </a:rPr>
              <a:t>体</a:t>
            </a:r>
            <a:r>
              <a:rPr>
                <a:solidFill>
                  <a:srgbClr val="FF0000"/>
                </a:solidFill>
              </a:rPr>
              <a:t>描写的</a:t>
            </a:r>
            <a:r>
              <a:rPr spc="5">
                <a:solidFill>
                  <a:srgbClr val="FF0000"/>
                </a:solidFill>
              </a:rPr>
              <a:t>事</a:t>
            </a:r>
            <a:r>
              <a:rPr spc="10">
                <a:solidFill>
                  <a:srgbClr val="FF0000"/>
                </a:solidFill>
              </a:rPr>
              <a:t>件</a:t>
            </a:r>
            <a:r>
              <a:rPr>
                <a:solidFill>
                  <a:srgbClr val="FF0000"/>
                </a:solidFill>
              </a:rPr>
              <a:t>来概</a:t>
            </a:r>
            <a:r>
              <a:rPr spc="-15">
                <a:solidFill>
                  <a:srgbClr val="FF0000"/>
                </a:solidFill>
              </a:rPr>
              <a:t>括</a:t>
            </a:r>
            <a:r>
              <a:rPr>
                <a:solidFill>
                  <a:srgbClr val="FF0000"/>
                </a:solidFill>
              </a:rPr>
              <a:t>，</a:t>
            </a:r>
            <a:r>
              <a:rPr spc="5">
                <a:solidFill>
                  <a:srgbClr val="FF0000"/>
                </a:solidFill>
              </a:rPr>
              <a:t>比</a:t>
            </a:r>
            <a:r>
              <a:rPr>
                <a:solidFill>
                  <a:srgbClr val="FF0000"/>
                </a:solidFill>
              </a:rPr>
              <a:t>如本题，</a:t>
            </a:r>
            <a:r>
              <a:rPr spc="10">
                <a:solidFill>
                  <a:srgbClr val="FF0000"/>
                </a:solidFill>
              </a:rPr>
              <a:t>学生 </a:t>
            </a:r>
            <a:r>
              <a:rPr spc="-5">
                <a:solidFill>
                  <a:srgbClr val="FF0000"/>
                </a:solidFill>
              </a:rPr>
              <a:t>应围绕“</a:t>
            </a:r>
            <a:r>
              <a:rPr>
                <a:solidFill>
                  <a:srgbClr val="FF0000"/>
                </a:solidFill>
              </a:rPr>
              <a:t>父</a:t>
            </a:r>
            <a:r>
              <a:rPr spc="-5">
                <a:solidFill>
                  <a:srgbClr val="FF0000"/>
                </a:solidFill>
              </a:rPr>
              <a:t>亲”这一形象来概</a:t>
            </a:r>
            <a:r>
              <a:rPr>
                <a:solidFill>
                  <a:srgbClr val="FF0000"/>
                </a:solidFill>
              </a:rPr>
              <a:t>括</a:t>
            </a:r>
            <a:r>
              <a:rPr spc="-5">
                <a:solidFill>
                  <a:srgbClr val="FF0000"/>
                </a:solidFill>
              </a:rPr>
              <a:t>，当然，在概括时，还要注意语言的简洁性</a:t>
            </a:r>
            <a:r>
              <a:rPr>
                <a:solidFill>
                  <a:srgbClr val="FF0000"/>
                </a:solidFill>
              </a:rPr>
              <a:t>。</a:t>
            </a:r>
          </a:p>
        </p:txBody>
      </p:sp>
    </p:spTree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/>
          <p:nvPr/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259715" algn="ctr">
              <a:lnSpc>
                <a:spcPct val="100000"/>
              </a:lnSpc>
              <a:spcBef>
                <a:spcPts val="615"/>
              </a:spcBef>
            </a:pPr>
            <a:r>
              <a:rPr sz="4000" spc="-5">
                <a:solidFill>
                  <a:srgbClr val="FF953E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习题精解</a:t>
            </a:r>
            <a:endParaRPr sz="4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95883" y="4028267"/>
            <a:ext cx="11017885" cy="167258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algn="just">
              <a:lnSpc>
                <a:spcPct val="150000"/>
              </a:lnSpc>
              <a:spcBef>
                <a:spcPts val="105"/>
              </a:spcBef>
            </a:pPr>
            <a:r>
              <a:rPr sz="2400" spc="7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答案：妻弟的婚礼上岳父开心的表现；开心地享受每一顿饭菜；和家人开</a:t>
            </a:r>
            <a:r>
              <a:rPr sz="2400" spc="8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心地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聊 天、吃瓜</a:t>
            </a:r>
            <a:r>
              <a:rPr sz="24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子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儿、喝茶</a:t>
            </a:r>
            <a:r>
              <a:rPr sz="24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与岳母、</a:t>
            </a:r>
            <a:r>
              <a:rPr sz="24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两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个小外甥</a:t>
            </a:r>
            <a:r>
              <a:rPr sz="2400" spc="1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女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，不停地</a:t>
            </a:r>
            <a:r>
              <a:rPr sz="24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说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话，努力</a:t>
            </a:r>
            <a:r>
              <a:rPr sz="2400" spc="1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地</a:t>
            </a:r>
            <a:r>
              <a:rPr sz="2400" spc="-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笑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。（意</a:t>
            </a:r>
            <a:r>
              <a:rPr sz="24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思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对 即可）（4分）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260985" algn="ctr">
              <a:lnSpc>
                <a:spcPct val="100000"/>
              </a:lnSpc>
              <a:spcBef>
                <a:spcPts val="615"/>
              </a:spcBef>
            </a:pPr>
            <a:r>
              <a:rPr sz="4000" spc="-5">
                <a:solidFill>
                  <a:srgbClr val="FF953E"/>
                </a:solidFill>
              </a:rPr>
              <a:t>夜深了，花睡了</a:t>
            </a:r>
            <a:endParaRPr sz="4000"/>
          </a:p>
        </p:txBody>
      </p:sp>
      <p:sp>
        <p:nvSpPr>
          <p:cNvPr id="3" name="object 3"/>
          <p:cNvSpPr txBox="1"/>
          <p:nvPr/>
        </p:nvSpPr>
        <p:spPr>
          <a:xfrm>
            <a:off x="1140053" y="2979547"/>
            <a:ext cx="11010265" cy="4963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720725">
              <a:lnSpc>
                <a:spcPct val="150000"/>
              </a:lnSpc>
              <a:spcBef>
                <a:spcPts val="100"/>
              </a:spcBef>
            </a:pP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我爱一切</a:t>
            </a:r>
            <a:r>
              <a:rPr sz="2400" spc="55">
                <a:latin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花</a:t>
            </a:r>
            <a:r>
              <a:rPr sz="2400" spc="60">
                <a:latin typeface="宋体" panose="02010600030101010101" pitchFamily="2" charset="-122"/>
                <a:cs typeface="宋体" panose="02010600030101010101" pitchFamily="2" charset="-122"/>
              </a:rPr>
              <a:t>朵</a:t>
            </a: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。在</a:t>
            </a:r>
            <a:r>
              <a:rPr sz="2400" spc="55">
                <a:latin typeface="宋体" panose="02010600030101010101" pitchFamily="2" charset="-122"/>
                <a:cs typeface="宋体" panose="02010600030101010101" pitchFamily="2" charset="-122"/>
              </a:rPr>
              <a:t>任</a:t>
            </a: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何一个千</a:t>
            </a:r>
            <a:r>
              <a:rPr sz="2400" spc="55">
                <a:latin typeface="宋体" panose="02010600030101010101" pitchFamily="2" charset="-122"/>
                <a:cs typeface="宋体" panose="02010600030101010101" pitchFamily="2" charset="-122"/>
              </a:rPr>
              <a:t>红</a:t>
            </a: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万紫的花</a:t>
            </a:r>
            <a:r>
              <a:rPr sz="2400" spc="55">
                <a:latin typeface="宋体" panose="02010600030101010101" pitchFamily="2" charset="-122"/>
                <a:cs typeface="宋体" panose="02010600030101010101" pitchFamily="2" charset="-122"/>
              </a:rPr>
              <a:t>摊</a:t>
            </a:r>
            <a:r>
              <a:rPr sz="2400" spc="80">
                <a:latin typeface="宋体" panose="02010600030101010101" pitchFamily="2" charset="-122"/>
                <a:cs typeface="宋体" panose="02010600030101010101" pitchFamily="2" charset="-122"/>
              </a:rPr>
              <a:t>上</a:t>
            </a: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，各色</a:t>
            </a:r>
            <a:r>
              <a:rPr sz="2400" spc="55">
                <a:latin typeface="宋体" panose="02010600030101010101" pitchFamily="2" charset="-122"/>
                <a:cs typeface="宋体" panose="02010600030101010101" pitchFamily="2" charset="-122"/>
              </a:rPr>
              <a:t>花</a:t>
            </a: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朵的壮阔</a:t>
            </a:r>
            <a:r>
              <a:rPr sz="2400" spc="55">
                <a:latin typeface="宋体" panose="02010600030101010101" pitchFamily="2" charset="-122"/>
                <a:cs typeface="宋体" panose="02010600030101010101" pitchFamily="2" charset="-122"/>
              </a:rPr>
              <a:t>交</a:t>
            </a:r>
            <a:r>
              <a:rPr sz="2400" spc="65">
                <a:latin typeface="宋体" panose="02010600030101010101" pitchFamily="2" charset="-122"/>
                <a:cs typeface="宋体" panose="02010600030101010101" pitchFamily="2" charset="-122"/>
              </a:rPr>
              <a:t>杂</a:t>
            </a: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成 了都市中最美的点缀。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 marR="12700" indent="720725">
              <a:lnSpc>
                <a:spcPct val="150000"/>
              </a:lnSpc>
            </a:pP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其实我并</a:t>
            </a:r>
            <a:r>
              <a:rPr sz="2400" spc="55">
                <a:latin typeface="宋体" panose="02010600030101010101" pitchFamily="2" charset="-122"/>
                <a:cs typeface="宋体" panose="02010600030101010101" pitchFamily="2" charset="-122"/>
              </a:rPr>
              <a:t>不</a:t>
            </a: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爱花</a:t>
            </a:r>
            <a:r>
              <a:rPr sz="2400" spc="65">
                <a:latin typeface="宋体" panose="02010600030101010101" pitchFamily="2" charset="-122"/>
                <a:cs typeface="宋体" panose="02010600030101010101" pitchFamily="2" charset="-122"/>
              </a:rPr>
              <a:t>圃</a:t>
            </a: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spc="55">
                <a:latin typeface="宋体" panose="02010600030101010101" pitchFamily="2" charset="-122"/>
                <a:cs typeface="宋体" panose="02010600030101010101" pitchFamily="2" charset="-122"/>
              </a:rPr>
              <a:t>爱</a:t>
            </a: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的是旷野</a:t>
            </a:r>
            <a:r>
              <a:rPr sz="2400" spc="55">
                <a:latin typeface="宋体" panose="02010600030101010101" pitchFamily="2" charset="-122"/>
                <a:cs typeface="宋体" panose="02010600030101010101" pitchFamily="2" charset="-122"/>
              </a:rPr>
              <a:t>上</a:t>
            </a: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随着季节</a:t>
            </a:r>
            <a:r>
              <a:rPr sz="2400" spc="55">
                <a:latin typeface="宋体" panose="02010600030101010101" pitchFamily="2" charset="-122"/>
                <a:cs typeface="宋体" panose="02010600030101010101" pitchFamily="2" charset="-122"/>
              </a:rPr>
              <a:t>变</a:t>
            </a: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化而生长</a:t>
            </a:r>
            <a:r>
              <a:rPr sz="2400" spc="55">
                <a:latin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野花和那</a:t>
            </a:r>
            <a:r>
              <a:rPr sz="2400" spc="55">
                <a:latin typeface="宋体" panose="02010600030101010101" pitchFamily="2" charset="-122"/>
                <a:cs typeface="宋体" panose="02010600030101010101" pitchFamily="2" charset="-122"/>
              </a:rPr>
              <a:t>微</a:t>
            </a: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风吹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过 </a:t>
            </a:r>
            <a:r>
              <a:rPr sz="2400" spc="-5">
                <a:latin typeface="宋体" panose="02010600030101010101" pitchFamily="2" charset="-122"/>
                <a:cs typeface="宋体" panose="02010600030101010101" pitchFamily="2" charset="-122"/>
              </a:rPr>
              <a:t>大地时的感动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 marR="5080" indent="720725" algn="just">
              <a:lnSpc>
                <a:spcPct val="150000"/>
              </a:lnSpc>
            </a:pP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生活在都</a:t>
            </a:r>
            <a:r>
              <a:rPr sz="2400" spc="55">
                <a:latin typeface="宋体" panose="02010600030101010101" pitchFamily="2" charset="-122"/>
                <a:cs typeface="宋体" panose="02010600030101010101" pitchFamily="2" charset="-122"/>
              </a:rPr>
              <a:t>市</a:t>
            </a: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里的</a:t>
            </a:r>
            <a:r>
              <a:rPr sz="2400" spc="65">
                <a:latin typeface="宋体" panose="02010600030101010101" pitchFamily="2" charset="-122"/>
                <a:cs typeface="宋体" panose="02010600030101010101" pitchFamily="2" charset="-122"/>
              </a:rPr>
              <a:t>人</a:t>
            </a: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spc="55">
                <a:latin typeface="宋体" panose="02010600030101010101" pitchFamily="2" charset="-122"/>
                <a:cs typeface="宋体" panose="02010600030101010101" pitchFamily="2" charset="-122"/>
              </a:rPr>
              <a:t>迫</a:t>
            </a: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不得已在</a:t>
            </a:r>
            <a:r>
              <a:rPr sz="2400" spc="55">
                <a:latin typeface="宋体" panose="02010600030101010101" pitchFamily="2" charset="-122"/>
                <a:cs typeface="宋体" panose="02010600030101010101" pitchFamily="2" charset="-122"/>
              </a:rPr>
              <a:t>花</a:t>
            </a: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市中捧些</a:t>
            </a:r>
            <a:r>
              <a:rPr sz="2400" spc="55">
                <a:latin typeface="宋体" panose="02010600030101010101" pitchFamily="2" charset="-122"/>
                <a:cs typeface="宋体" panose="02010600030101010101" pitchFamily="2" charset="-122"/>
              </a:rPr>
              <a:t>花</a:t>
            </a: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回</a:t>
            </a:r>
            <a:r>
              <a:rPr sz="2400" spc="80">
                <a:latin typeface="宋体" panose="02010600030101010101" pitchFamily="2" charset="-122"/>
                <a:cs typeface="宋体" panose="02010600030101010101" pitchFamily="2" charset="-122"/>
              </a:rPr>
              <a:t>家</a:t>
            </a: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。对</a:t>
            </a:r>
            <a:r>
              <a:rPr sz="2400" spc="55">
                <a:latin typeface="宋体" panose="02010600030101010101" pitchFamily="2" charset="-122"/>
                <a:cs typeface="宋体" panose="02010600030101010101" pitchFamily="2" charset="-122"/>
              </a:rPr>
              <a:t>于</a:t>
            </a: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离开泥土</a:t>
            </a:r>
            <a:r>
              <a:rPr sz="2400" spc="55">
                <a:latin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鲜</a:t>
            </a:r>
            <a:r>
              <a:rPr sz="2400" spc="65">
                <a:latin typeface="宋体" panose="02010600030101010101" pitchFamily="2" charset="-122"/>
                <a:cs typeface="宋体" panose="02010600030101010101" pitchFamily="2" charset="-122"/>
              </a:rPr>
              <a:t>花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， 我总有一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种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疼惜又抱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歉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的心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理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可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还是要买</a:t>
            </a:r>
            <a:r>
              <a:rPr sz="2400" spc="10">
                <a:latin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。这种对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花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的抱歉和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喜悦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，总也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不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能 过分去分析。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 marR="6350" indent="720725">
              <a:lnSpc>
                <a:spcPct val="150000"/>
              </a:lnSpc>
              <a:spcBef>
                <a:spcPts val="5"/>
              </a:spcBef>
            </a:pP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在所有的</a:t>
            </a:r>
            <a:r>
              <a:rPr sz="2400" spc="55">
                <a:latin typeface="宋体" panose="02010600030101010101" pitchFamily="2" charset="-122"/>
                <a:cs typeface="宋体" panose="02010600030101010101" pitchFamily="2" charset="-122"/>
              </a:rPr>
              <a:t>花</a:t>
            </a: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朵</a:t>
            </a:r>
            <a:r>
              <a:rPr sz="2400" spc="60">
                <a:latin typeface="宋体" panose="02010600030101010101" pitchFamily="2" charset="-122"/>
                <a:cs typeface="宋体" panose="02010600030101010101" pitchFamily="2" charset="-122"/>
              </a:rPr>
              <a:t>中</a:t>
            </a: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，如</a:t>
            </a:r>
            <a:r>
              <a:rPr sz="2400" spc="55">
                <a:latin typeface="宋体" panose="02010600030101010101" pitchFamily="2" charset="-122"/>
                <a:cs typeface="宋体" panose="02010600030101010101" pitchFamily="2" charset="-122"/>
              </a:rPr>
              <a:t>果</a:t>
            </a: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要</a:t>
            </a:r>
            <a:r>
              <a:rPr sz="2400" spc="55">
                <a:latin typeface="宋体" panose="02010600030101010101" pitchFamily="2" charset="-122"/>
                <a:cs typeface="宋体" panose="02010600030101010101" pitchFamily="2" charset="-122"/>
              </a:rPr>
              <a:t>说</a:t>
            </a: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“最</a:t>
            </a:r>
            <a:r>
              <a:rPr sz="2400" spc="60">
                <a:latin typeface="宋体" panose="02010600030101010101" pitchFamily="2" charset="-122"/>
                <a:cs typeface="宋体" panose="02010600030101010101" pitchFamily="2" charset="-122"/>
              </a:rPr>
              <a:t>爱</a:t>
            </a: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”，我选</a:t>
            </a:r>
            <a:r>
              <a:rPr sz="2400" spc="55">
                <a:latin typeface="宋体" panose="02010600030101010101" pitchFamily="2" charset="-122"/>
                <a:cs typeface="宋体" panose="02010600030101010101" pitchFamily="2" charset="-122"/>
              </a:rPr>
              <a:t>择</a:t>
            </a: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一切白色</a:t>
            </a:r>
            <a:r>
              <a:rPr sz="2400" spc="55">
                <a:latin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sz="2400" spc="65">
                <a:latin typeface="宋体" panose="02010600030101010101" pitchFamily="2" charset="-122"/>
                <a:cs typeface="宋体" panose="02010600030101010101" pitchFamily="2" charset="-122"/>
              </a:rPr>
              <a:t>花</a:t>
            </a: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，尤其</a:t>
            </a:r>
            <a:r>
              <a:rPr sz="2400" spc="55">
                <a:latin typeface="宋体" panose="02010600030101010101" pitchFamily="2" charset="-122"/>
                <a:cs typeface="宋体" panose="02010600030101010101" pitchFamily="2" charset="-122"/>
              </a:rPr>
              <a:t>是</a:t>
            </a: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长梗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的 百合。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259715" algn="ctr">
              <a:lnSpc>
                <a:spcPct val="100000"/>
              </a:lnSpc>
              <a:spcBef>
                <a:spcPts val="615"/>
              </a:spcBef>
            </a:pPr>
            <a:r>
              <a:rPr sz="4000" spc="-5">
                <a:solidFill>
                  <a:srgbClr val="FF953E"/>
                </a:solidFill>
              </a:rPr>
              <a:t>习题精解</a:t>
            </a:r>
            <a:endParaRPr sz="4000"/>
          </a:p>
        </p:txBody>
      </p:sp>
      <p:sp>
        <p:nvSpPr>
          <p:cNvPr id="3" name="object 3"/>
          <p:cNvSpPr/>
          <p:nvPr/>
        </p:nvSpPr>
        <p:spPr>
          <a:xfrm>
            <a:off x="1315389" y="4314471"/>
            <a:ext cx="4414520" cy="487045"/>
          </a:xfrm>
          <a:custGeom>
            <a:rect l="l" t="t" r="r" b="b"/>
            <a:pathLst>
              <a:path w="4414520" h="487045">
                <a:moveTo>
                  <a:pt x="0" y="487042"/>
                </a:moveTo>
                <a:lnTo>
                  <a:pt x="4413923" y="487042"/>
                </a:lnTo>
                <a:lnTo>
                  <a:pt x="4413923" y="0"/>
                </a:lnTo>
                <a:lnTo>
                  <a:pt x="0" y="0"/>
                </a:lnTo>
                <a:lnTo>
                  <a:pt x="0" y="487042"/>
                </a:lnTo>
                <a:close/>
              </a:path>
            </a:pathLst>
          </a:custGeom>
          <a:ln w="1270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068120" y="3275203"/>
            <a:ext cx="5969635" cy="1473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sz="2400" spc="-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岳父为什么会竭力去做每一件事？（2分）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endParaRPr sz="2400">
              <a:latin typeface="Times New Roman" panose="02020603050405020304"/>
              <a:cs typeface="Times New Roman" panose="02020603050405020304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2250">
              <a:latin typeface="Times New Roman" panose="02020603050405020304"/>
              <a:cs typeface="Times New Roman" panose="02020603050405020304"/>
            </a:endParaRPr>
          </a:p>
          <a:p>
            <a:pPr marL="253365">
              <a:lnSpc>
                <a:spcPct val="100000"/>
              </a:lnSpc>
            </a:pPr>
            <a:r>
              <a:rPr sz="2600">
                <a:solidFill>
                  <a:srgbClr val="0011FF"/>
                </a:solidFill>
                <a:latin typeface="微软雅黑" panose="020b0503020204020204" charset="-122"/>
                <a:cs typeface="微软雅黑" panose="020b0503020204020204" charset="-122"/>
              </a:rPr>
              <a:t>从人物心理分析，即做的初衷</a:t>
            </a:r>
            <a:endParaRPr sz="26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259715" algn="ctr">
              <a:lnSpc>
                <a:spcPct val="100000"/>
              </a:lnSpc>
              <a:spcBef>
                <a:spcPts val="615"/>
              </a:spcBef>
            </a:pPr>
            <a:r>
              <a:rPr sz="4000" spc="-5">
                <a:solidFill>
                  <a:srgbClr val="FF953E"/>
                </a:solidFill>
              </a:rPr>
              <a:t>习题精解</a:t>
            </a:r>
            <a:endParaRPr sz="4000"/>
          </a:p>
        </p:txBody>
      </p:sp>
      <p:sp>
        <p:nvSpPr>
          <p:cNvPr id="3" name="object 3"/>
          <p:cNvSpPr txBox="1"/>
          <p:nvPr/>
        </p:nvSpPr>
        <p:spPr>
          <a:xfrm>
            <a:off x="1068120" y="4098416"/>
            <a:ext cx="11009630" cy="31349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岳父为什么会竭力去做每一件事？（2分）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endParaRPr sz="2400">
              <a:latin typeface="Times New Roman" panose="02020603050405020304"/>
              <a:cs typeface="Times New Roman" panose="02020603050405020304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2600">
              <a:latin typeface="Times New Roman" panose="02020603050405020304"/>
              <a:cs typeface="Times New Roman" panose="02020603050405020304"/>
            </a:endParaRPr>
          </a:p>
          <a:p>
            <a:pPr marL="12700">
              <a:lnSpc>
                <a:spcPct val="100000"/>
              </a:lnSpc>
            </a:pP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考点：理解文中重要语句的含义。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endParaRPr sz="2400">
              <a:latin typeface="Times New Roman" panose="02020603050405020304"/>
              <a:cs typeface="Times New Roman" panose="02020603050405020304"/>
            </a:endParaRPr>
          </a:p>
          <a:p>
            <a:pPr marL="12700" marR="5080">
              <a:lnSpc>
                <a:spcPct val="150000"/>
              </a:lnSpc>
              <a:spcBef>
                <a:spcPts val="1560"/>
              </a:spcBef>
            </a:pP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答题思路</a:t>
            </a:r>
            <a:r>
              <a:rPr sz="24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理解文章</a:t>
            </a:r>
            <a:r>
              <a:rPr sz="24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语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句的含</a:t>
            </a:r>
            <a:r>
              <a:rPr sz="24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义</a:t>
            </a:r>
            <a:r>
              <a:rPr sz="2400" spc="1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一要结合</a:t>
            </a:r>
            <a:r>
              <a:rPr sz="24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具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体的语境</a:t>
            </a:r>
            <a:r>
              <a:rPr sz="2400" spc="1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二要联</a:t>
            </a:r>
            <a:r>
              <a:rPr sz="24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系</a:t>
            </a:r>
            <a:r>
              <a:rPr sz="2400" spc="1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上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下</a:t>
            </a:r>
            <a:r>
              <a:rPr sz="2400" spc="-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文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，三</a:t>
            </a:r>
            <a:r>
              <a:rPr sz="24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要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紧 扣文章的中心主题，并能从文章的信息中找出依据和理由。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/>
          <p:nvPr/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259715" algn="ctr">
              <a:lnSpc>
                <a:spcPct val="100000"/>
              </a:lnSpc>
              <a:spcBef>
                <a:spcPts val="615"/>
              </a:spcBef>
            </a:pPr>
            <a:r>
              <a:rPr sz="4000" spc="-5">
                <a:solidFill>
                  <a:srgbClr val="FF953E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习题精解</a:t>
            </a:r>
            <a:endParaRPr sz="4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076045" y="4100575"/>
            <a:ext cx="11008995" cy="1122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50000"/>
              </a:lnSpc>
              <a:spcBef>
                <a:spcPts val="100"/>
              </a:spcBef>
            </a:pP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答案：他</a:t>
            </a:r>
            <a:r>
              <a:rPr sz="24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以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自己临终</a:t>
            </a:r>
            <a:r>
              <a:rPr sz="24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生命竭力</a:t>
            </a:r>
            <a:r>
              <a:rPr sz="24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呵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护着家的</a:t>
            </a:r>
            <a:r>
              <a:rPr sz="24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完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美与和</a:t>
            </a:r>
            <a:r>
              <a:rPr sz="2400" spc="1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谐，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要把最美</a:t>
            </a:r>
            <a:r>
              <a:rPr sz="24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好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的回忆留</a:t>
            </a:r>
            <a:r>
              <a:rPr sz="24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给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全 家。（意思对即可）（2分）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259715" algn="ctr">
              <a:lnSpc>
                <a:spcPct val="100000"/>
              </a:lnSpc>
              <a:spcBef>
                <a:spcPts val="615"/>
              </a:spcBef>
            </a:pPr>
            <a:r>
              <a:rPr sz="4000" spc="-5">
                <a:solidFill>
                  <a:srgbClr val="FF953E"/>
                </a:solidFill>
              </a:rPr>
              <a:t>习题精解</a:t>
            </a:r>
            <a:endParaRPr sz="4000"/>
          </a:p>
        </p:txBody>
      </p:sp>
      <p:sp>
        <p:nvSpPr>
          <p:cNvPr id="3" name="object 3"/>
          <p:cNvSpPr txBox="1"/>
          <p:nvPr/>
        </p:nvSpPr>
        <p:spPr>
          <a:xfrm>
            <a:off x="1211986" y="2708656"/>
            <a:ext cx="10796905" cy="1123315"/>
          </a:xfrm>
          <a:prstGeom prst="rect">
            <a:avLst/>
          </a:prstGeom>
        </p:spPr>
        <p:txBody>
          <a:bodyPr vert="horz" wrap="square" lIns="0" tIns="1955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40"/>
              </a:spcBef>
            </a:pPr>
            <a:r>
              <a:rPr sz="2400" spc="4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4.</a:t>
            </a:r>
            <a:r>
              <a:rPr sz="2400" spc="9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第</a:t>
            </a:r>
            <a:r>
              <a:rPr sz="2400" spc="2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(12)</a:t>
            </a:r>
            <a:r>
              <a:rPr sz="2400" spc="9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段加点</a:t>
            </a:r>
            <a:r>
              <a:rPr sz="2400" spc="10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词</a:t>
            </a:r>
            <a:r>
              <a:rPr sz="2400" spc="9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sz="2400" spc="9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一个</a:t>
            </a:r>
            <a:r>
              <a:rPr sz="2400" spc="10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美</a:t>
            </a:r>
            <a:r>
              <a:rPr sz="2400" spc="9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丽的欺</a:t>
            </a:r>
            <a:r>
              <a:rPr sz="2400" spc="12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骗</a:t>
            </a:r>
            <a:r>
              <a:rPr sz="2400" spc="9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sz="2400" spc="9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指的</a:t>
            </a:r>
            <a:r>
              <a:rPr sz="2400" spc="10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是</a:t>
            </a:r>
            <a:r>
              <a:rPr sz="2400" spc="9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什</a:t>
            </a:r>
            <a:r>
              <a:rPr sz="2400" spc="10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么</a:t>
            </a:r>
            <a:r>
              <a:rPr sz="2400" spc="9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？</a:t>
            </a:r>
            <a:r>
              <a:rPr sz="2400" spc="10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一</a:t>
            </a:r>
            <a:r>
              <a:rPr sz="2400" spc="9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家人为</a:t>
            </a:r>
            <a:r>
              <a:rPr sz="2400" spc="10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什</a:t>
            </a:r>
            <a:r>
              <a:rPr sz="2400" spc="9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么要</a:t>
            </a:r>
            <a:r>
              <a:rPr sz="2400" spc="10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这</a:t>
            </a:r>
            <a:r>
              <a:rPr sz="2400" spc="114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样</a:t>
            </a:r>
            <a:r>
              <a:rPr sz="2400" spc="13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做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？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>
              <a:lnSpc>
                <a:spcPct val="100000"/>
              </a:lnSpc>
              <a:spcBef>
                <a:spcPts val="1445"/>
              </a:spcBef>
            </a:pPr>
            <a:r>
              <a:rPr sz="2400" spc="-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（4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分）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573758" y="4280006"/>
            <a:ext cx="4775835" cy="521970"/>
          </a:xfrm>
          <a:prstGeom prst="rect">
            <a:avLst/>
          </a:prstGeom>
          <a:ln w="12700">
            <a:solidFill>
              <a:srgbClr val="FF0000"/>
            </a:solidFill>
          </a:ln>
        </p:spPr>
        <p:txBody>
          <a:bodyPr vert="horz" wrap="square" lIns="0" tIns="25400" rIns="0" bIns="0" rtlCol="0">
            <a:spAutoFit/>
          </a:bodyPr>
          <a:lstStyle/>
          <a:p>
            <a:pPr marL="6350">
              <a:lnSpc>
                <a:spcPct val="100000"/>
              </a:lnSpc>
              <a:spcBef>
                <a:spcPts val="200"/>
              </a:spcBef>
            </a:pPr>
            <a:r>
              <a:rPr sz="2600">
                <a:solidFill>
                  <a:srgbClr val="0011FF"/>
                </a:solidFill>
                <a:latin typeface="微软雅黑" panose="020b0503020204020204" charset="-122"/>
                <a:cs typeface="微软雅黑" panose="020b0503020204020204" charset="-122"/>
              </a:rPr>
              <a:t>角度：谁欺骗了谁（相互欺骗）</a:t>
            </a:r>
            <a:endParaRPr sz="26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259715" algn="ctr">
              <a:lnSpc>
                <a:spcPct val="100000"/>
              </a:lnSpc>
              <a:spcBef>
                <a:spcPts val="615"/>
              </a:spcBef>
            </a:pPr>
            <a:r>
              <a:rPr sz="4000" spc="-5">
                <a:solidFill>
                  <a:srgbClr val="FF953E"/>
                </a:solidFill>
              </a:rPr>
              <a:t>习题精解</a:t>
            </a:r>
            <a:endParaRPr sz="4000"/>
          </a:p>
        </p:txBody>
      </p:sp>
      <p:sp>
        <p:nvSpPr>
          <p:cNvPr id="3" name="object 3"/>
          <p:cNvSpPr txBox="1"/>
          <p:nvPr/>
        </p:nvSpPr>
        <p:spPr>
          <a:xfrm>
            <a:off x="1211986" y="3133090"/>
            <a:ext cx="10868660" cy="38665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50000"/>
              </a:lnSpc>
              <a:spcBef>
                <a:spcPts val="100"/>
              </a:spcBef>
            </a:pPr>
            <a:r>
              <a:rPr sz="2400" spc="-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.第(12</a:t>
            </a:r>
            <a:r>
              <a:rPr sz="2400" spc="1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段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加点</a:t>
            </a:r>
            <a:r>
              <a:rPr sz="2400" spc="1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词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一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个美</a:t>
            </a: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丽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欺骗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指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是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什</a:t>
            </a: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么</a:t>
            </a:r>
            <a:r>
              <a:rPr sz="2400" spc="1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？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一</a:t>
            </a: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家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人为</a:t>
            </a: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什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么</a:t>
            </a: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要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这样</a:t>
            </a:r>
            <a:r>
              <a:rPr sz="2400" spc="2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做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？</a:t>
            </a:r>
            <a:r>
              <a:rPr sz="2400" spc="1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4 </a:t>
            </a:r>
            <a:r>
              <a:rPr sz="2400" spc="-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分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>
              <a:lnSpc>
                <a:spcPct val="100000"/>
              </a:lnSpc>
              <a:spcBef>
                <a:spcPts val="1440"/>
              </a:spcBef>
            </a:pP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考点：理解文中重要词语的含义。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endParaRPr sz="2400">
              <a:latin typeface="Times New Roman" panose="02020603050405020304"/>
              <a:cs typeface="Times New Roman" panose="02020603050405020304"/>
            </a:endParaRPr>
          </a:p>
          <a:p>
            <a:pPr marL="12700" marR="6985" algn="just">
              <a:lnSpc>
                <a:spcPct val="150000"/>
              </a:lnSpc>
              <a:spcBef>
                <a:spcPts val="1560"/>
              </a:spcBef>
            </a:pP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答题思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路：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根据词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句原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本意</a:t>
            </a:r>
            <a:r>
              <a:rPr sz="2400" spc="6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义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，结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合具体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语</a:t>
            </a:r>
            <a:r>
              <a:rPr sz="2400" spc="6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境</a:t>
            </a:r>
            <a:r>
              <a:rPr sz="2400" spc="3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，理解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、分</a:t>
            </a:r>
            <a:r>
              <a:rPr sz="2400" spc="3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析、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推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断词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句的不同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含 </a:t>
            </a:r>
            <a:r>
              <a:rPr sz="2400" spc="3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义，去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深入</a:t>
            </a:r>
            <a:r>
              <a:rPr sz="2400" spc="3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理解词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句的</a:t>
            </a:r>
            <a:r>
              <a:rPr sz="2400" spc="3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真正含</a:t>
            </a:r>
            <a:r>
              <a:rPr sz="2400" spc="5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义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要特别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注</a:t>
            </a:r>
            <a:r>
              <a:rPr sz="2400" spc="5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意</a:t>
            </a:r>
            <a:r>
              <a:rPr sz="2400" spc="3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这类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试</a:t>
            </a:r>
            <a:r>
              <a:rPr sz="2400" spc="5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题</a:t>
            </a:r>
            <a:r>
              <a:rPr sz="2400" spc="3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往往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不是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要问词句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 表面意义，如果简单地理解为词句的表层意思，就容易理解偏差。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/>
          <p:nvPr/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259715" algn="ctr">
              <a:lnSpc>
                <a:spcPct val="100000"/>
              </a:lnSpc>
              <a:spcBef>
                <a:spcPts val="615"/>
              </a:spcBef>
            </a:pPr>
            <a:r>
              <a:rPr sz="4000" spc="-5">
                <a:solidFill>
                  <a:srgbClr val="FF953E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习题精解</a:t>
            </a:r>
            <a:endParaRPr sz="4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144016" y="4037456"/>
            <a:ext cx="10873105" cy="1671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50000"/>
              </a:lnSpc>
              <a:spcBef>
                <a:spcPts val="100"/>
              </a:spcBef>
            </a:pP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答案：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对岳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父隐瞒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病</a:t>
            </a:r>
            <a:r>
              <a:rPr sz="2400" spc="7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情</a:t>
            </a:r>
            <a:r>
              <a:rPr sz="2400" spc="3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。他们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的意</a:t>
            </a:r>
            <a:r>
              <a:rPr sz="2400" spc="3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愿和岳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父的</a:t>
            </a:r>
            <a:r>
              <a:rPr sz="2400" spc="3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是一致</a:t>
            </a:r>
            <a:r>
              <a:rPr sz="2400" spc="5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只把那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些最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幸</a:t>
            </a:r>
            <a:r>
              <a:rPr sz="2400" spc="5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福</a:t>
            </a:r>
            <a:r>
              <a:rPr sz="2400" spc="3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、最完 满、最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和谐</a:t>
            </a:r>
            <a:r>
              <a:rPr sz="2400" spc="3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的生活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留在</a:t>
            </a:r>
            <a:r>
              <a:rPr sz="2400" spc="3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全家人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的记</a:t>
            </a:r>
            <a:r>
              <a:rPr sz="2400" spc="3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忆</a:t>
            </a:r>
            <a:r>
              <a:rPr sz="2400" spc="4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中</a:t>
            </a:r>
            <a:r>
              <a:rPr sz="2400" spc="3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他们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彼此奉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献的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是真诚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和爱</a:t>
            </a:r>
            <a:r>
              <a:rPr sz="2400" spc="6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心</a:t>
            </a:r>
            <a:r>
              <a:rPr sz="2400" spc="3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。（意思 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对即可）（4分）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259715" algn="ctr">
              <a:lnSpc>
                <a:spcPct val="100000"/>
              </a:lnSpc>
              <a:spcBef>
                <a:spcPts val="615"/>
              </a:spcBef>
            </a:pPr>
            <a:r>
              <a:rPr sz="4000" spc="-5">
                <a:solidFill>
                  <a:srgbClr val="FF953E"/>
                </a:solidFill>
              </a:rPr>
              <a:t>习题精解</a:t>
            </a:r>
            <a:endParaRPr sz="4000"/>
          </a:p>
        </p:txBody>
      </p:sp>
      <p:sp>
        <p:nvSpPr>
          <p:cNvPr id="3" name="object 3"/>
          <p:cNvSpPr/>
          <p:nvPr/>
        </p:nvSpPr>
        <p:spPr>
          <a:xfrm>
            <a:off x="1039803" y="4107684"/>
            <a:ext cx="6240145" cy="883919"/>
          </a:xfrm>
          <a:custGeom>
            <a:rect l="l" t="t" r="r" b="b"/>
            <a:pathLst>
              <a:path w="6240145" h="883919">
                <a:moveTo>
                  <a:pt x="0" y="883390"/>
                </a:moveTo>
                <a:lnTo>
                  <a:pt x="6239700" y="883390"/>
                </a:lnTo>
                <a:lnTo>
                  <a:pt x="6239700" y="0"/>
                </a:lnTo>
                <a:lnTo>
                  <a:pt x="0" y="0"/>
                </a:lnTo>
                <a:lnTo>
                  <a:pt x="0" y="883390"/>
                </a:lnTo>
                <a:close/>
              </a:path>
            </a:pathLst>
          </a:custGeom>
          <a:ln w="1270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033453" y="2867914"/>
            <a:ext cx="6242050" cy="21101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91135">
              <a:lnSpc>
                <a:spcPct val="100000"/>
              </a:lnSpc>
              <a:spcBef>
                <a:spcPts val="100"/>
              </a:spcBef>
            </a:pPr>
            <a:r>
              <a:rPr sz="2400" spc="-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5.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文题“最后的风景”有哪些含义？（2分）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endParaRPr sz="2400">
              <a:latin typeface="Times New Roman" panose="02020603050405020304"/>
              <a:cs typeface="Times New Roman" panose="02020603050405020304"/>
            </a:endParaRPr>
          </a:p>
          <a:p>
            <a:pPr>
              <a:lnSpc>
                <a:spcPct val="100000"/>
              </a:lnSpc>
            </a:pPr>
            <a:endParaRPr sz="2400">
              <a:latin typeface="Times New Roman" panose="02020603050405020304"/>
              <a:cs typeface="Times New Roman" panose="02020603050405020304"/>
            </a:endParaRPr>
          </a:p>
          <a:p>
            <a:pPr marL="285750" indent="-273685">
              <a:lnSpc>
                <a:spcPct val="100000"/>
              </a:lnSpc>
              <a:spcBef>
                <a:spcPts val="1460"/>
              </a:spcBef>
              <a:buSzPct val="96000"/>
              <a:buAutoNum type="arabicPeriod"/>
              <a:tabLst>
                <a:tab pos="286385"/>
              </a:tabLst>
            </a:pPr>
            <a:r>
              <a:rPr sz="2600">
                <a:solidFill>
                  <a:srgbClr val="0011FF"/>
                </a:solidFill>
                <a:latin typeface="微软雅黑" panose="020b0503020204020204" charset="-122"/>
                <a:cs typeface="微软雅黑" panose="020b0503020204020204" charset="-122"/>
              </a:rPr>
              <a:t>由浅入深，分层次组织答案</a:t>
            </a:r>
            <a:endParaRPr sz="2600">
              <a:latin typeface="微软雅黑" panose="020b0503020204020204" charset="-122"/>
              <a:cs typeface="微软雅黑" panose="020b0503020204020204" charset="-122"/>
            </a:endParaRPr>
          </a:p>
          <a:p>
            <a:pPr marL="285750" indent="-273685">
              <a:lnSpc>
                <a:spcPct val="100000"/>
              </a:lnSpc>
              <a:spcBef>
                <a:spcPts val="310"/>
              </a:spcBef>
              <a:buSzPct val="96000"/>
              <a:buAutoNum type="arabicPeriod"/>
              <a:tabLst>
                <a:tab pos="286385"/>
              </a:tabLst>
            </a:pPr>
            <a:r>
              <a:rPr sz="2600">
                <a:solidFill>
                  <a:srgbClr val="0011FF"/>
                </a:solidFill>
                <a:latin typeface="微软雅黑" panose="020b0503020204020204" charset="-122"/>
                <a:cs typeface="微软雅黑" panose="020b0503020204020204" charset="-122"/>
              </a:rPr>
              <a:t>分角度，从家人和岳父两方面来组织答案</a:t>
            </a:r>
            <a:endParaRPr sz="26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259715" algn="ctr">
              <a:lnSpc>
                <a:spcPct val="100000"/>
              </a:lnSpc>
              <a:spcBef>
                <a:spcPts val="615"/>
              </a:spcBef>
            </a:pPr>
            <a:r>
              <a:rPr sz="4000" spc="-5">
                <a:solidFill>
                  <a:srgbClr val="FF953E"/>
                </a:solidFill>
              </a:rPr>
              <a:t>习题精解</a:t>
            </a:r>
            <a:endParaRPr sz="4000"/>
          </a:p>
        </p:txBody>
      </p:sp>
      <p:sp>
        <p:nvSpPr>
          <p:cNvPr id="3" name="object 3"/>
          <p:cNvSpPr txBox="1"/>
          <p:nvPr/>
        </p:nvSpPr>
        <p:spPr>
          <a:xfrm>
            <a:off x="1211986" y="3416553"/>
            <a:ext cx="10873105" cy="3683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5.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文题“最后的风景”有哪些含义？（2分）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endParaRPr sz="2400">
              <a:latin typeface="Times New Roman" panose="02020603050405020304"/>
              <a:cs typeface="Times New Roman" panose="02020603050405020304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2600">
              <a:latin typeface="Times New Roman" panose="02020603050405020304"/>
              <a:cs typeface="Times New Roman" panose="02020603050405020304"/>
            </a:endParaRPr>
          </a:p>
          <a:p>
            <a:pPr marL="12700">
              <a:lnSpc>
                <a:spcPct val="100000"/>
              </a:lnSpc>
            </a:pP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考点：体会重要语句的含意，品味语言表达艺术。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endParaRPr sz="2400">
              <a:latin typeface="Times New Roman" panose="02020603050405020304"/>
              <a:cs typeface="Times New Roman" panose="02020603050405020304"/>
            </a:endParaRPr>
          </a:p>
          <a:p>
            <a:pPr marL="12700" marR="5080" algn="just">
              <a:lnSpc>
                <a:spcPct val="150000"/>
              </a:lnSpc>
              <a:spcBef>
                <a:spcPts val="1560"/>
              </a:spcBef>
            </a:pP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答题思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路：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标题中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的关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键词往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往为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一种具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体事</a:t>
            </a:r>
            <a:r>
              <a:rPr sz="2400" spc="9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物</a:t>
            </a:r>
            <a:r>
              <a:rPr sz="2400" spc="3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具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有多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层含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义</a:t>
            </a:r>
            <a:r>
              <a:rPr sz="2400" spc="5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除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了表面上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意 </a:t>
            </a:r>
            <a:r>
              <a:rPr sz="2400" spc="3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义之外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，文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章还赋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予了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它一种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深刻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的内</a:t>
            </a:r>
            <a:r>
              <a:rPr sz="2400" spc="6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涵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，甚</a:t>
            </a:r>
            <a:r>
              <a:rPr sz="2400" spc="3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至还有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第三</a:t>
            </a:r>
            <a:r>
              <a:rPr sz="2400" spc="3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种更深</a:t>
            </a:r>
            <a:r>
              <a:rPr sz="2400" spc="5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刻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sz="2400" spc="3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更深远的内 </a:t>
            </a:r>
            <a:r>
              <a:rPr sz="2400" spc="-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涵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。学生能理解标题的手</a:t>
            </a:r>
            <a:r>
              <a:rPr sz="2400" spc="-2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法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，明确标题的风格特点和作用。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/>
          <p:nvPr/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259715" algn="ctr">
              <a:lnSpc>
                <a:spcPct val="100000"/>
              </a:lnSpc>
              <a:spcBef>
                <a:spcPts val="615"/>
              </a:spcBef>
            </a:pPr>
            <a:r>
              <a:rPr sz="4000" spc="-5">
                <a:solidFill>
                  <a:srgbClr val="FF953E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习题精解</a:t>
            </a:r>
            <a:endParaRPr sz="4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211986" y="4067302"/>
            <a:ext cx="1023747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答案：是指岳父留给家人最后的印象和家人为岳父做的最后的努</a:t>
            </a:r>
            <a:r>
              <a:rPr sz="24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力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。（2分）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/>
          <p:nvPr/>
        </p:nvSpPr>
        <p:spPr>
          <a:xfrm>
            <a:off x="5472176" y="4755641"/>
            <a:ext cx="2160270" cy="6584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200">
                <a:solidFill>
                  <a:srgbClr val="FF74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综合</a:t>
            </a:r>
            <a:r>
              <a:rPr lang="zh-CN" sz="4200">
                <a:solidFill>
                  <a:srgbClr val="FF74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训练</a:t>
            </a:r>
          </a:p>
        </p:txBody>
      </p:sp>
      <p:sp>
        <p:nvSpPr>
          <p:cNvPr id="3" name="object 3"/>
          <p:cNvSpPr/>
          <p:nvPr/>
        </p:nvSpPr>
        <p:spPr>
          <a:xfrm>
            <a:off x="4579620" y="2933700"/>
            <a:ext cx="3848100" cy="14986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5018023" y="3230066"/>
            <a:ext cx="2311400" cy="7048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500" spc="-5">
                <a:solidFill>
                  <a:srgbClr val="FF74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相关</a:t>
            </a:r>
            <a:r>
              <a:rPr lang="zh-CN" sz="4500" spc="-5">
                <a:solidFill>
                  <a:srgbClr val="FF74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训练</a:t>
            </a:r>
          </a:p>
        </p:txBody>
      </p:sp>
      <p:sp>
        <p:nvSpPr>
          <p:cNvPr id="5" name="object 5"/>
          <p:cNvSpPr/>
          <p:nvPr/>
        </p:nvSpPr>
        <p:spPr>
          <a:xfrm>
            <a:off x="7466838" y="3338321"/>
            <a:ext cx="554990" cy="524510"/>
          </a:xfrm>
          <a:custGeom>
            <a:rect l="l" t="t" r="r" b="b"/>
            <a:pathLst>
              <a:path w="554990" h="524510">
                <a:moveTo>
                  <a:pt x="0" y="102869"/>
                </a:moveTo>
                <a:lnTo>
                  <a:pt x="8090" y="62847"/>
                </a:lnTo>
                <a:lnTo>
                  <a:pt x="30146" y="30146"/>
                </a:lnTo>
                <a:lnTo>
                  <a:pt x="62847" y="8090"/>
                </a:lnTo>
                <a:lnTo>
                  <a:pt x="102869" y="0"/>
                </a:lnTo>
                <a:lnTo>
                  <a:pt x="451865" y="0"/>
                </a:lnTo>
                <a:lnTo>
                  <a:pt x="491888" y="8090"/>
                </a:lnTo>
                <a:lnTo>
                  <a:pt x="524589" y="30146"/>
                </a:lnTo>
                <a:lnTo>
                  <a:pt x="546645" y="62847"/>
                </a:lnTo>
                <a:lnTo>
                  <a:pt x="554735" y="102869"/>
                </a:lnTo>
                <a:lnTo>
                  <a:pt x="554735" y="421386"/>
                </a:lnTo>
                <a:lnTo>
                  <a:pt x="546645" y="461408"/>
                </a:lnTo>
                <a:lnTo>
                  <a:pt x="524589" y="494109"/>
                </a:lnTo>
                <a:lnTo>
                  <a:pt x="491888" y="516165"/>
                </a:lnTo>
                <a:lnTo>
                  <a:pt x="451865" y="524255"/>
                </a:lnTo>
                <a:lnTo>
                  <a:pt x="102869" y="524255"/>
                </a:lnTo>
                <a:lnTo>
                  <a:pt x="62847" y="516165"/>
                </a:lnTo>
                <a:lnTo>
                  <a:pt x="30146" y="494109"/>
                </a:lnTo>
                <a:lnTo>
                  <a:pt x="8090" y="461408"/>
                </a:lnTo>
                <a:lnTo>
                  <a:pt x="0" y="421386"/>
                </a:lnTo>
                <a:lnTo>
                  <a:pt x="0" y="102869"/>
                </a:lnTo>
                <a:close/>
              </a:path>
            </a:pathLst>
          </a:custGeom>
          <a:ln w="25908">
            <a:solidFill>
              <a:srgbClr val="FF74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7644130" y="3409315"/>
            <a:ext cx="198755" cy="3606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200" spc="260">
                <a:solidFill>
                  <a:srgbClr val="FF74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endParaRPr sz="22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260985" algn="ctr">
              <a:lnSpc>
                <a:spcPct val="100000"/>
              </a:lnSpc>
              <a:spcBef>
                <a:spcPts val="615"/>
              </a:spcBef>
            </a:pPr>
            <a:r>
              <a:rPr sz="4000" spc="-5">
                <a:solidFill>
                  <a:srgbClr val="FF953E"/>
                </a:solidFill>
              </a:rPr>
              <a:t>夜深了，花睡了</a:t>
            </a:r>
            <a:endParaRPr sz="4000"/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715" indent="720725">
              <a:lnSpc>
                <a:spcPct val="150000"/>
              </a:lnSpc>
              <a:spcBef>
                <a:spcPts val="100"/>
              </a:spcBef>
            </a:pPr>
            <a:r>
              <a:rPr spc="45">
                <a:solidFill>
                  <a:srgbClr val="000000"/>
                </a:solidFill>
              </a:rPr>
              <a:t>许多年</a:t>
            </a:r>
            <a:r>
              <a:rPr spc="50">
                <a:solidFill>
                  <a:srgbClr val="000000"/>
                </a:solidFill>
              </a:rPr>
              <a:t>前</a:t>
            </a:r>
            <a:r>
              <a:rPr spc="60">
                <a:solidFill>
                  <a:srgbClr val="000000"/>
                </a:solidFill>
              </a:rPr>
              <a:t>，</a:t>
            </a:r>
            <a:r>
              <a:rPr spc="45">
                <a:solidFill>
                  <a:srgbClr val="000000"/>
                </a:solidFill>
              </a:rPr>
              <a:t>我尚在大</a:t>
            </a:r>
            <a:r>
              <a:rPr spc="55">
                <a:solidFill>
                  <a:srgbClr val="000000"/>
                </a:solidFill>
              </a:rPr>
              <a:t>西</a:t>
            </a:r>
            <a:r>
              <a:rPr spc="45">
                <a:solidFill>
                  <a:srgbClr val="000000"/>
                </a:solidFill>
              </a:rPr>
              <a:t>洋的小岛</a:t>
            </a:r>
            <a:r>
              <a:rPr spc="55">
                <a:solidFill>
                  <a:srgbClr val="000000"/>
                </a:solidFill>
              </a:rPr>
              <a:t>上</a:t>
            </a:r>
            <a:r>
              <a:rPr spc="45">
                <a:solidFill>
                  <a:srgbClr val="000000"/>
                </a:solidFill>
              </a:rPr>
              <a:t>过日</a:t>
            </a:r>
            <a:r>
              <a:rPr spc="75">
                <a:solidFill>
                  <a:srgbClr val="000000"/>
                </a:solidFill>
              </a:rPr>
              <a:t>子</a:t>
            </a:r>
            <a:r>
              <a:rPr spc="45">
                <a:solidFill>
                  <a:srgbClr val="000000"/>
                </a:solidFill>
              </a:rPr>
              <a:t>，</a:t>
            </a:r>
            <a:r>
              <a:rPr spc="60">
                <a:solidFill>
                  <a:srgbClr val="000000"/>
                </a:solidFill>
              </a:rPr>
              <a:t>那</a:t>
            </a:r>
            <a:r>
              <a:rPr spc="45">
                <a:solidFill>
                  <a:srgbClr val="000000"/>
                </a:solidFill>
              </a:rPr>
              <a:t>时，经济</a:t>
            </a:r>
            <a:r>
              <a:rPr spc="55">
                <a:solidFill>
                  <a:srgbClr val="000000"/>
                </a:solidFill>
              </a:rPr>
              <a:t>拮据</a:t>
            </a:r>
            <a:r>
              <a:rPr spc="45">
                <a:solidFill>
                  <a:srgbClr val="000000"/>
                </a:solidFill>
              </a:rPr>
              <a:t>，丈夫</a:t>
            </a:r>
            <a:r>
              <a:rPr spc="55">
                <a:solidFill>
                  <a:srgbClr val="000000"/>
                </a:solidFill>
              </a:rPr>
              <a:t>失</a:t>
            </a:r>
            <a:r>
              <a:rPr spc="45">
                <a:solidFill>
                  <a:srgbClr val="000000"/>
                </a:solidFill>
              </a:rPr>
              <a:t>业快</a:t>
            </a:r>
            <a:r>
              <a:rPr>
                <a:solidFill>
                  <a:srgbClr val="000000"/>
                </a:solidFill>
              </a:rPr>
              <a:t>一 年了。我</a:t>
            </a:r>
            <a:r>
              <a:rPr spc="5">
                <a:solidFill>
                  <a:srgbClr val="000000"/>
                </a:solidFill>
              </a:rPr>
              <a:t>在</a:t>
            </a:r>
            <a:r>
              <a:rPr>
                <a:solidFill>
                  <a:srgbClr val="000000"/>
                </a:solidFill>
              </a:rPr>
              <a:t>家中种菜</a:t>
            </a:r>
            <a:r>
              <a:rPr spc="10">
                <a:solidFill>
                  <a:srgbClr val="000000"/>
                </a:solidFill>
              </a:rPr>
              <a:t>，</a:t>
            </a:r>
            <a:r>
              <a:rPr>
                <a:solidFill>
                  <a:srgbClr val="000000"/>
                </a:solidFill>
              </a:rPr>
              <a:t>屋子里插</a:t>
            </a:r>
            <a:r>
              <a:rPr spc="5">
                <a:solidFill>
                  <a:srgbClr val="000000"/>
                </a:solidFill>
              </a:rPr>
              <a:t>的</a:t>
            </a:r>
            <a:r>
              <a:rPr>
                <a:solidFill>
                  <a:srgbClr val="000000"/>
                </a:solidFill>
              </a:rPr>
              <a:t>是一人高</a:t>
            </a:r>
            <a:r>
              <a:rPr spc="5">
                <a:solidFill>
                  <a:srgbClr val="000000"/>
                </a:solidFill>
              </a:rPr>
              <a:t>的</a:t>
            </a:r>
            <a:r>
              <a:rPr>
                <a:solidFill>
                  <a:srgbClr val="000000"/>
                </a:solidFill>
              </a:rPr>
              <a:t>枯枝和芒</a:t>
            </a:r>
            <a:r>
              <a:rPr spc="20">
                <a:solidFill>
                  <a:srgbClr val="000000"/>
                </a:solidFill>
              </a:rPr>
              <a:t>草</a:t>
            </a:r>
            <a:r>
              <a:rPr>
                <a:solidFill>
                  <a:srgbClr val="000000"/>
                </a:solidFill>
              </a:rPr>
              <a:t>，那种东</a:t>
            </a:r>
            <a:r>
              <a:rPr spc="10">
                <a:solidFill>
                  <a:srgbClr val="000000"/>
                </a:solidFill>
              </a:rPr>
              <a:t>西</a:t>
            </a:r>
            <a:r>
              <a:rPr>
                <a:solidFill>
                  <a:srgbClr val="000000"/>
                </a:solidFill>
              </a:rPr>
              <a:t>，艺术品</a:t>
            </a:r>
            <a:r>
              <a:rPr spc="15">
                <a:solidFill>
                  <a:srgbClr val="000000"/>
                </a:solidFill>
              </a:rPr>
              <a:t>位</a:t>
            </a:r>
            <a:r>
              <a:rPr>
                <a:solidFill>
                  <a:srgbClr val="000000"/>
                </a:solidFill>
              </a:rPr>
              <a:t>高</a:t>
            </a:r>
          </a:p>
          <a:p>
            <a:pPr marL="12700">
              <a:lnSpc>
                <a:spcPct val="100000"/>
              </a:lnSpc>
              <a:spcBef>
                <a:spcPts val="1440"/>
              </a:spcBef>
            </a:pPr>
            <a:r>
              <a:rPr>
                <a:solidFill>
                  <a:srgbClr val="000000"/>
                </a:solidFill>
              </a:rPr>
              <a:t>，并不差的。我不买花。</a:t>
            </a:r>
          </a:p>
          <a:p>
            <a:pPr marL="12700" marR="5080" indent="720725" algn="just">
              <a:lnSpc>
                <a:spcPct val="150000"/>
              </a:lnSpc>
            </a:pPr>
            <a:r>
              <a:rPr spc="45">
                <a:solidFill>
                  <a:srgbClr val="000000"/>
                </a:solidFill>
              </a:rPr>
              <a:t>有一</a:t>
            </a:r>
            <a:r>
              <a:rPr spc="50">
                <a:solidFill>
                  <a:srgbClr val="000000"/>
                </a:solidFill>
              </a:rPr>
              <a:t>日</a:t>
            </a:r>
            <a:r>
              <a:rPr spc="45">
                <a:solidFill>
                  <a:srgbClr val="000000"/>
                </a:solidFill>
              </a:rPr>
              <a:t>，</a:t>
            </a:r>
            <a:r>
              <a:rPr spc="55">
                <a:solidFill>
                  <a:srgbClr val="000000"/>
                </a:solidFill>
              </a:rPr>
              <a:t>丈</a:t>
            </a:r>
            <a:r>
              <a:rPr spc="45">
                <a:solidFill>
                  <a:srgbClr val="000000"/>
                </a:solidFill>
              </a:rPr>
              <a:t>夫和我打</a:t>
            </a:r>
            <a:r>
              <a:rPr spc="55">
                <a:solidFill>
                  <a:srgbClr val="000000"/>
                </a:solidFill>
              </a:rPr>
              <a:t>开</a:t>
            </a:r>
            <a:r>
              <a:rPr spc="45">
                <a:solidFill>
                  <a:srgbClr val="000000"/>
                </a:solidFill>
              </a:rPr>
              <a:t>邮</a:t>
            </a:r>
            <a:r>
              <a:rPr spc="65">
                <a:solidFill>
                  <a:srgbClr val="000000"/>
                </a:solidFill>
              </a:rPr>
              <a:t>箱</a:t>
            </a:r>
            <a:r>
              <a:rPr spc="45">
                <a:solidFill>
                  <a:srgbClr val="000000"/>
                </a:solidFill>
              </a:rPr>
              <a:t>，又</a:t>
            </a:r>
            <a:r>
              <a:rPr spc="55">
                <a:solidFill>
                  <a:srgbClr val="000000"/>
                </a:solidFill>
              </a:rPr>
              <a:t>是</a:t>
            </a:r>
            <a:r>
              <a:rPr spc="45">
                <a:solidFill>
                  <a:srgbClr val="000000"/>
                </a:solidFill>
              </a:rPr>
              <a:t>一封求职</a:t>
            </a:r>
            <a:r>
              <a:rPr spc="55">
                <a:solidFill>
                  <a:srgbClr val="000000"/>
                </a:solidFill>
              </a:rPr>
              <a:t>被</a:t>
            </a:r>
            <a:r>
              <a:rPr spc="45">
                <a:solidFill>
                  <a:srgbClr val="000000"/>
                </a:solidFill>
              </a:rPr>
              <a:t>拒的回</a:t>
            </a:r>
            <a:r>
              <a:rPr spc="70">
                <a:solidFill>
                  <a:srgbClr val="000000"/>
                </a:solidFill>
              </a:rPr>
              <a:t>信</a:t>
            </a:r>
            <a:r>
              <a:rPr spc="60">
                <a:solidFill>
                  <a:srgbClr val="000000"/>
                </a:solidFill>
              </a:rPr>
              <a:t>。</a:t>
            </a:r>
            <a:r>
              <a:rPr spc="45">
                <a:solidFill>
                  <a:srgbClr val="000000"/>
                </a:solidFill>
              </a:rPr>
              <a:t>那一阵</a:t>
            </a:r>
            <a:r>
              <a:rPr spc="50">
                <a:solidFill>
                  <a:srgbClr val="000000"/>
                </a:solidFill>
              </a:rPr>
              <a:t>，</a:t>
            </a:r>
            <a:r>
              <a:rPr spc="55">
                <a:solidFill>
                  <a:srgbClr val="000000"/>
                </a:solidFill>
              </a:rPr>
              <a:t>其</a:t>
            </a:r>
            <a:r>
              <a:rPr spc="45">
                <a:solidFill>
                  <a:srgbClr val="000000"/>
                </a:solidFill>
              </a:rPr>
              <a:t>实并</a:t>
            </a:r>
            <a:r>
              <a:rPr>
                <a:solidFill>
                  <a:srgbClr val="000000"/>
                </a:solidFill>
              </a:rPr>
              <a:t>没 有山穷水</a:t>
            </a:r>
            <a:r>
              <a:rPr spc="10">
                <a:solidFill>
                  <a:srgbClr val="000000"/>
                </a:solidFill>
              </a:rPr>
              <a:t>尽</a:t>
            </a:r>
            <a:r>
              <a:rPr>
                <a:solidFill>
                  <a:srgbClr val="000000"/>
                </a:solidFill>
              </a:rPr>
              <a:t>，粗茶淡</a:t>
            </a:r>
            <a:r>
              <a:rPr spc="5">
                <a:solidFill>
                  <a:srgbClr val="000000"/>
                </a:solidFill>
              </a:rPr>
              <a:t>饭</a:t>
            </a:r>
            <a:r>
              <a:rPr>
                <a:solidFill>
                  <a:srgbClr val="000000"/>
                </a:solidFill>
              </a:rPr>
              <a:t>的日子过</a:t>
            </a:r>
            <a:r>
              <a:rPr spc="5">
                <a:solidFill>
                  <a:srgbClr val="000000"/>
                </a:solidFill>
              </a:rPr>
              <a:t>得</a:t>
            </a:r>
            <a:r>
              <a:rPr>
                <a:solidFill>
                  <a:srgbClr val="000000"/>
                </a:solidFill>
              </a:rPr>
              <a:t>没有悲</a:t>
            </a:r>
            <a:r>
              <a:rPr spc="5">
                <a:solidFill>
                  <a:srgbClr val="000000"/>
                </a:solidFill>
              </a:rPr>
              <a:t>伤</a:t>
            </a:r>
            <a:r>
              <a:rPr spc="10">
                <a:solidFill>
                  <a:srgbClr val="000000"/>
                </a:solidFill>
              </a:rPr>
              <a:t>，</a:t>
            </a:r>
            <a:r>
              <a:rPr>
                <a:solidFill>
                  <a:srgbClr val="000000"/>
                </a:solidFill>
              </a:rPr>
              <a:t>可是一切</a:t>
            </a:r>
            <a:r>
              <a:rPr spc="5">
                <a:solidFill>
                  <a:srgbClr val="000000"/>
                </a:solidFill>
              </a:rPr>
              <a:t>维</a:t>
            </a:r>
            <a:r>
              <a:rPr>
                <a:solidFill>
                  <a:srgbClr val="000000"/>
                </a:solidFill>
              </a:rPr>
              <a:t>持生命之</a:t>
            </a:r>
            <a:r>
              <a:rPr spc="5">
                <a:solidFill>
                  <a:srgbClr val="000000"/>
                </a:solidFill>
              </a:rPr>
              <a:t>外</a:t>
            </a:r>
            <a:r>
              <a:rPr>
                <a:solidFill>
                  <a:srgbClr val="000000"/>
                </a:solidFill>
              </a:rPr>
              <a:t>的物质享</a:t>
            </a:r>
            <a:r>
              <a:rPr spc="20">
                <a:solidFill>
                  <a:srgbClr val="000000"/>
                </a:solidFill>
              </a:rPr>
              <a:t>受</a:t>
            </a:r>
            <a:r>
              <a:rPr>
                <a:solidFill>
                  <a:srgbClr val="000000"/>
                </a:solidFill>
              </a:rPr>
              <a:t>， 已不敢奢</a:t>
            </a:r>
            <a:r>
              <a:rPr spc="10">
                <a:solidFill>
                  <a:srgbClr val="000000"/>
                </a:solidFill>
              </a:rPr>
              <a:t>求</a:t>
            </a:r>
            <a:r>
              <a:rPr>
                <a:solidFill>
                  <a:srgbClr val="000000"/>
                </a:solidFill>
              </a:rPr>
              <a:t>。那是一</a:t>
            </a:r>
            <a:r>
              <a:rPr spc="5">
                <a:solidFill>
                  <a:srgbClr val="000000"/>
                </a:solidFill>
              </a:rPr>
              <a:t>种</a:t>
            </a:r>
            <a:r>
              <a:rPr>
                <a:solidFill>
                  <a:srgbClr val="000000"/>
                </a:solidFill>
              </a:rPr>
              <a:t>恐惧，眼</a:t>
            </a:r>
            <a:r>
              <a:rPr spc="10">
                <a:solidFill>
                  <a:srgbClr val="000000"/>
                </a:solidFill>
              </a:rPr>
              <a:t>看</a:t>
            </a:r>
            <a:r>
              <a:rPr>
                <a:solidFill>
                  <a:srgbClr val="000000"/>
                </a:solidFill>
              </a:rPr>
              <a:t>存款一</a:t>
            </a:r>
            <a:r>
              <a:rPr spc="5">
                <a:solidFill>
                  <a:srgbClr val="000000"/>
                </a:solidFill>
              </a:rPr>
              <a:t>日</a:t>
            </a:r>
            <a:r>
              <a:rPr spc="10">
                <a:solidFill>
                  <a:srgbClr val="000000"/>
                </a:solidFill>
              </a:rPr>
              <a:t>日</a:t>
            </a:r>
            <a:r>
              <a:rPr>
                <a:solidFill>
                  <a:srgbClr val="000000"/>
                </a:solidFill>
              </a:rPr>
              <a:t>减</a:t>
            </a:r>
            <a:r>
              <a:rPr spc="-10">
                <a:solidFill>
                  <a:srgbClr val="000000"/>
                </a:solidFill>
              </a:rPr>
              <a:t>少</a:t>
            </a:r>
            <a:r>
              <a:rPr>
                <a:solidFill>
                  <a:srgbClr val="000000"/>
                </a:solidFill>
              </a:rPr>
              <a:t>，心</a:t>
            </a:r>
            <a:r>
              <a:rPr spc="5">
                <a:solidFill>
                  <a:srgbClr val="000000"/>
                </a:solidFill>
              </a:rPr>
              <a:t>里</a:t>
            </a:r>
            <a:r>
              <a:rPr>
                <a:solidFill>
                  <a:srgbClr val="000000"/>
                </a:solidFill>
              </a:rPr>
              <a:t>怕得失去</a:t>
            </a:r>
            <a:r>
              <a:rPr spc="5">
                <a:solidFill>
                  <a:srgbClr val="000000"/>
                </a:solidFill>
              </a:rPr>
              <a:t>了</a:t>
            </a:r>
            <a:r>
              <a:rPr>
                <a:solidFill>
                  <a:srgbClr val="000000"/>
                </a:solidFill>
              </a:rPr>
              <a:t>安全</a:t>
            </a:r>
            <a:r>
              <a:rPr spc="5">
                <a:solidFill>
                  <a:srgbClr val="000000"/>
                </a:solidFill>
              </a:rPr>
              <a:t>感</a:t>
            </a:r>
            <a:r>
              <a:rPr>
                <a:solidFill>
                  <a:srgbClr val="000000"/>
                </a:solidFill>
              </a:rPr>
              <a:t>。</a:t>
            </a:r>
            <a:r>
              <a:rPr spc="10">
                <a:solidFill>
                  <a:srgbClr val="000000"/>
                </a:solidFill>
              </a:rPr>
              <a:t>这种 </a:t>
            </a:r>
            <a:r>
              <a:rPr>
                <a:solidFill>
                  <a:srgbClr val="000000"/>
                </a:solidFill>
              </a:rPr>
              <a:t>情况只有经历过失业的人才能明</a:t>
            </a:r>
            <a:r>
              <a:rPr spc="5">
                <a:solidFill>
                  <a:srgbClr val="000000"/>
                </a:solidFill>
              </a:rPr>
              <a:t>白</a:t>
            </a:r>
            <a:r>
              <a:rPr>
                <a:solidFill>
                  <a:srgbClr val="000000"/>
                </a:solidFill>
              </a:rPr>
              <a:t>。</a:t>
            </a:r>
          </a:p>
          <a:p>
            <a:pPr marL="12700" indent="720725">
              <a:lnSpc>
                <a:spcPct val="100000"/>
              </a:lnSpc>
              <a:spcBef>
                <a:spcPts val="1440"/>
              </a:spcBef>
            </a:pPr>
            <a:r>
              <a:rPr spc="40">
                <a:solidFill>
                  <a:srgbClr val="000000"/>
                </a:solidFill>
              </a:rPr>
              <a:t>我们眼看</a:t>
            </a:r>
            <a:r>
              <a:rPr spc="55">
                <a:solidFill>
                  <a:srgbClr val="000000"/>
                </a:solidFill>
              </a:rPr>
              <a:t>求</a:t>
            </a:r>
            <a:r>
              <a:rPr spc="40">
                <a:solidFill>
                  <a:srgbClr val="000000"/>
                </a:solidFill>
              </a:rPr>
              <a:t>职再一次</a:t>
            </a:r>
            <a:r>
              <a:rPr spc="55">
                <a:solidFill>
                  <a:srgbClr val="000000"/>
                </a:solidFill>
              </a:rPr>
              <a:t>受</a:t>
            </a:r>
            <a:r>
              <a:rPr spc="70">
                <a:solidFill>
                  <a:srgbClr val="000000"/>
                </a:solidFill>
              </a:rPr>
              <a:t>挫</a:t>
            </a:r>
            <a:r>
              <a:rPr spc="45">
                <a:solidFill>
                  <a:srgbClr val="000000"/>
                </a:solidFill>
              </a:rPr>
              <a:t>，</a:t>
            </a:r>
            <a:r>
              <a:rPr spc="40">
                <a:solidFill>
                  <a:srgbClr val="000000"/>
                </a:solidFill>
              </a:rPr>
              <a:t>没有</a:t>
            </a:r>
            <a:r>
              <a:rPr spc="55">
                <a:solidFill>
                  <a:srgbClr val="000000"/>
                </a:solidFill>
              </a:rPr>
              <a:t>说</a:t>
            </a:r>
            <a:r>
              <a:rPr spc="40">
                <a:solidFill>
                  <a:srgbClr val="000000"/>
                </a:solidFill>
              </a:rPr>
              <a:t>什</a:t>
            </a:r>
            <a:r>
              <a:rPr spc="55">
                <a:solidFill>
                  <a:srgbClr val="000000"/>
                </a:solidFill>
              </a:rPr>
              <a:t>么</a:t>
            </a:r>
            <a:r>
              <a:rPr spc="45">
                <a:solidFill>
                  <a:srgbClr val="000000"/>
                </a:solidFill>
              </a:rPr>
              <a:t>，</a:t>
            </a:r>
            <a:r>
              <a:rPr spc="40">
                <a:solidFill>
                  <a:srgbClr val="000000"/>
                </a:solidFill>
              </a:rPr>
              <a:t>去</a:t>
            </a:r>
            <a:r>
              <a:rPr spc="55">
                <a:solidFill>
                  <a:srgbClr val="000000"/>
                </a:solidFill>
              </a:rPr>
              <a:t>了</a:t>
            </a:r>
            <a:r>
              <a:rPr spc="40">
                <a:solidFill>
                  <a:srgbClr val="000000"/>
                </a:solidFill>
              </a:rPr>
              <a:t>大菜</a:t>
            </a:r>
            <a:r>
              <a:rPr spc="55">
                <a:solidFill>
                  <a:srgbClr val="000000"/>
                </a:solidFill>
              </a:rPr>
              <a:t>场</a:t>
            </a:r>
            <a:r>
              <a:rPr spc="45">
                <a:solidFill>
                  <a:srgbClr val="000000"/>
                </a:solidFill>
              </a:rPr>
              <a:t>，</a:t>
            </a:r>
            <a:r>
              <a:rPr spc="55">
                <a:solidFill>
                  <a:srgbClr val="000000"/>
                </a:solidFill>
              </a:rPr>
              <a:t>买</a:t>
            </a:r>
            <a:r>
              <a:rPr spc="40">
                <a:solidFill>
                  <a:srgbClr val="000000"/>
                </a:solidFill>
              </a:rPr>
              <a:t>了些最便</a:t>
            </a:r>
            <a:r>
              <a:rPr spc="55">
                <a:solidFill>
                  <a:srgbClr val="000000"/>
                </a:solidFill>
              </a:rPr>
              <a:t>宜</a:t>
            </a:r>
            <a:r>
              <a:rPr spc="40">
                <a:solidFill>
                  <a:srgbClr val="000000"/>
                </a:solidFill>
              </a:rPr>
              <a:t>的冷</a:t>
            </a:r>
            <a:r>
              <a:rPr>
                <a:solidFill>
                  <a:srgbClr val="000000"/>
                </a:solidFill>
              </a:rPr>
              <a:t>冻</a:t>
            </a:r>
          </a:p>
          <a:p>
            <a:pPr marL="12700" marR="5080" algn="just">
              <a:lnSpc>
                <a:spcPct val="150000"/>
              </a:lnSpc>
            </a:pPr>
            <a:r>
              <a:rPr>
                <a:solidFill>
                  <a:srgbClr val="000000"/>
                </a:solidFill>
              </a:rPr>
              <a:t>排骨和矿</a:t>
            </a:r>
            <a:r>
              <a:rPr spc="5">
                <a:solidFill>
                  <a:srgbClr val="000000"/>
                </a:solidFill>
              </a:rPr>
              <a:t>泉</a:t>
            </a:r>
            <a:r>
              <a:rPr>
                <a:solidFill>
                  <a:srgbClr val="000000"/>
                </a:solidFill>
              </a:rPr>
              <a:t>水，就出</a:t>
            </a:r>
            <a:r>
              <a:rPr spc="5">
                <a:solidFill>
                  <a:srgbClr val="000000"/>
                </a:solidFill>
              </a:rPr>
              <a:t>来</a:t>
            </a:r>
            <a:r>
              <a:rPr>
                <a:solidFill>
                  <a:srgbClr val="000000"/>
                </a:solidFill>
              </a:rPr>
              <a:t>了。不知</a:t>
            </a:r>
            <a:r>
              <a:rPr spc="5">
                <a:solidFill>
                  <a:srgbClr val="000000"/>
                </a:solidFill>
              </a:rPr>
              <a:t>怎</a:t>
            </a:r>
            <a:r>
              <a:rPr>
                <a:solidFill>
                  <a:srgbClr val="000000"/>
                </a:solidFill>
              </a:rPr>
              <a:t>么一疏</a:t>
            </a:r>
            <a:r>
              <a:rPr spc="5">
                <a:solidFill>
                  <a:srgbClr val="000000"/>
                </a:solidFill>
              </a:rPr>
              <a:t>忽</a:t>
            </a:r>
            <a:r>
              <a:rPr spc="10">
                <a:solidFill>
                  <a:srgbClr val="000000"/>
                </a:solidFill>
              </a:rPr>
              <a:t>，</a:t>
            </a:r>
            <a:r>
              <a:rPr>
                <a:solidFill>
                  <a:srgbClr val="000000"/>
                </a:solidFill>
              </a:rPr>
              <a:t>丈夫不见</a:t>
            </a:r>
            <a:r>
              <a:rPr spc="10">
                <a:solidFill>
                  <a:srgbClr val="000000"/>
                </a:solidFill>
              </a:rPr>
              <a:t>了</a:t>
            </a:r>
            <a:r>
              <a:rPr>
                <a:solidFill>
                  <a:srgbClr val="000000"/>
                </a:solidFill>
              </a:rPr>
              <a:t>，我站在</a:t>
            </a:r>
            <a:r>
              <a:rPr spc="5">
                <a:solidFill>
                  <a:srgbClr val="000000"/>
                </a:solidFill>
              </a:rPr>
              <a:t>大</a:t>
            </a:r>
            <a:r>
              <a:rPr>
                <a:solidFill>
                  <a:srgbClr val="000000"/>
                </a:solidFill>
              </a:rPr>
              <a:t>街上等，</a:t>
            </a:r>
            <a:r>
              <a:rPr spc="10">
                <a:solidFill>
                  <a:srgbClr val="000000"/>
                </a:solidFill>
              </a:rPr>
              <a:t>心事 </a:t>
            </a:r>
            <a:r>
              <a:rPr>
                <a:solidFill>
                  <a:srgbClr val="000000"/>
                </a:solidFill>
              </a:rPr>
              <a:t>重重的。</a:t>
            </a:r>
            <a:r>
              <a:rPr spc="10">
                <a:solidFill>
                  <a:srgbClr val="000000"/>
                </a:solidFill>
              </a:rPr>
              <a:t>一</a:t>
            </a:r>
            <a:r>
              <a:rPr>
                <a:solidFill>
                  <a:srgbClr val="000000"/>
                </a:solidFill>
              </a:rPr>
              <a:t>会儿，丈</a:t>
            </a:r>
            <a:r>
              <a:rPr spc="5">
                <a:solidFill>
                  <a:srgbClr val="000000"/>
                </a:solidFill>
              </a:rPr>
              <a:t>夫</a:t>
            </a:r>
            <a:r>
              <a:rPr>
                <a:solidFill>
                  <a:srgbClr val="000000"/>
                </a:solidFill>
              </a:rPr>
              <a:t>回来了，</a:t>
            </a:r>
            <a:r>
              <a:rPr spc="5">
                <a:solidFill>
                  <a:srgbClr val="000000"/>
                </a:solidFill>
              </a:rPr>
              <a:t>手</a:t>
            </a:r>
            <a:r>
              <a:rPr>
                <a:solidFill>
                  <a:srgbClr val="000000"/>
                </a:solidFill>
              </a:rPr>
              <a:t>里捧着一</a:t>
            </a:r>
            <a:r>
              <a:rPr spc="5">
                <a:solidFill>
                  <a:srgbClr val="000000"/>
                </a:solidFill>
              </a:rPr>
              <a:t>小</a:t>
            </a:r>
            <a:r>
              <a:rPr>
                <a:solidFill>
                  <a:srgbClr val="000000"/>
                </a:solidFill>
              </a:rPr>
              <a:t>束百</a:t>
            </a:r>
            <a:r>
              <a:rPr spc="5">
                <a:solidFill>
                  <a:srgbClr val="000000"/>
                </a:solidFill>
              </a:rPr>
              <a:t>合</a:t>
            </a:r>
            <a:r>
              <a:rPr>
                <a:solidFill>
                  <a:srgbClr val="000000"/>
                </a:solidFill>
              </a:rPr>
              <a:t>，</a:t>
            </a:r>
            <a:r>
              <a:rPr spc="5">
                <a:solidFill>
                  <a:srgbClr val="000000"/>
                </a:solidFill>
              </a:rPr>
              <a:t>兴</a:t>
            </a:r>
            <a:r>
              <a:rPr>
                <a:solidFill>
                  <a:srgbClr val="000000"/>
                </a:solidFill>
              </a:rPr>
              <a:t>冲冲地递</a:t>
            </a:r>
            <a:r>
              <a:rPr spc="5">
                <a:solidFill>
                  <a:srgbClr val="000000"/>
                </a:solidFill>
              </a:rPr>
              <a:t>给</a:t>
            </a:r>
            <a:r>
              <a:rPr>
                <a:solidFill>
                  <a:srgbClr val="000000"/>
                </a:solidFill>
              </a:rPr>
              <a:t>我，说：</a:t>
            </a:r>
            <a:r>
              <a:rPr spc="10">
                <a:solidFill>
                  <a:srgbClr val="000000"/>
                </a:solidFill>
              </a:rPr>
              <a:t>“</a:t>
            </a:r>
            <a:r>
              <a:rPr>
                <a:solidFill>
                  <a:srgbClr val="000000"/>
                </a:solidFill>
              </a:rPr>
              <a:t>百 合上市了。”</a:t>
            </a:r>
          </a:p>
        </p:txBody>
      </p:sp>
    </p:spTree>
  </p:cSld>
  <p:clrMapOvr>
    <a:masterClrMapping/>
  </p:clrMapOvr>
  <p:transition/>
  <p:timing/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/>
          <p:nvPr/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261620" algn="ctr">
              <a:lnSpc>
                <a:spcPct val="100000"/>
              </a:lnSpc>
              <a:spcBef>
                <a:spcPts val="615"/>
              </a:spcBef>
            </a:pPr>
            <a:r>
              <a:rPr sz="4000" spc="-5">
                <a:solidFill>
                  <a:srgbClr val="FF953E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诊</a:t>
            </a:r>
            <a:endParaRPr sz="4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211986" y="2824353"/>
            <a:ext cx="10873105" cy="55130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6350" indent="720725">
              <a:lnSpc>
                <a:spcPct val="150000"/>
              </a:lnSpc>
              <a:spcBef>
                <a:spcPts val="100"/>
              </a:spcBef>
            </a:pPr>
            <a:r>
              <a:rPr sz="2400" spc="10">
                <a:latin typeface="宋体" panose="02010600030101010101" pitchFamily="2" charset="-122"/>
                <a:cs typeface="宋体" panose="02010600030101010101" pitchFamily="2" charset="-122"/>
              </a:rPr>
              <a:t>流感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说</a:t>
            </a:r>
            <a:r>
              <a:rPr sz="2400" spc="20">
                <a:latin typeface="宋体" panose="02010600030101010101" pitchFamily="2" charset="-122"/>
                <a:cs typeface="宋体" panose="02010600030101010101" pitchFamily="2" charset="-122"/>
              </a:rPr>
              <a:t>来就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来</a:t>
            </a:r>
            <a:r>
              <a:rPr sz="2400" spc="20">
                <a:latin typeface="宋体" panose="02010600030101010101" pitchFamily="2" charset="-122"/>
                <a:cs typeface="宋体" panose="02010600030101010101" pitchFamily="2" charset="-122"/>
              </a:rPr>
              <a:t>了</a:t>
            </a:r>
            <a:r>
              <a:rPr sz="2400" spc="10"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sz="2400" spc="25">
                <a:latin typeface="宋体" panose="02010600030101010101" pitchFamily="2" charset="-122"/>
                <a:cs typeface="宋体" panose="02010600030101010101" pitchFamily="2" charset="-122"/>
              </a:rPr>
              <a:t>好</a:t>
            </a:r>
            <a:r>
              <a:rPr sz="2400" spc="20">
                <a:latin typeface="宋体" panose="02010600030101010101" pitchFamily="2" charset="-122"/>
                <a:cs typeface="宋体" panose="02010600030101010101" pitchFamily="2" charset="-122"/>
              </a:rPr>
              <a:t>像</a:t>
            </a:r>
            <a:r>
              <a:rPr sz="2400" spc="10"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城市</a:t>
            </a:r>
            <a:r>
              <a:rPr sz="2400" spc="20">
                <a:latin typeface="宋体" panose="02010600030101010101" pitchFamily="2" charset="-122"/>
                <a:cs typeface="宋体" panose="02010600030101010101" pitchFamily="2" charset="-122"/>
              </a:rPr>
              <a:t>里每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个人都</a:t>
            </a:r>
            <a:r>
              <a:rPr sz="2400" spc="20">
                <a:latin typeface="宋体" panose="02010600030101010101" pitchFamily="2" charset="-122"/>
                <a:cs typeface="宋体" panose="02010600030101010101" pitchFamily="2" charset="-122"/>
              </a:rPr>
              <a:t>在流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鼻</a:t>
            </a:r>
            <a:r>
              <a:rPr sz="2400" spc="35">
                <a:latin typeface="宋体" panose="02010600030101010101" pitchFamily="2" charset="-122"/>
                <a:cs typeface="宋体" panose="02010600030101010101" pitchFamily="2" charset="-122"/>
              </a:rPr>
              <a:t>涕</a:t>
            </a:r>
            <a:r>
              <a:rPr sz="2400" spc="10"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这</a:t>
            </a:r>
            <a:r>
              <a:rPr sz="2400" spc="20">
                <a:latin typeface="宋体" panose="02010600030101010101" pitchFamily="2" charset="-122"/>
                <a:cs typeface="宋体" panose="02010600030101010101" pitchFamily="2" charset="-122"/>
              </a:rPr>
              <a:t>让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他的诊所</a:t>
            </a:r>
            <a:r>
              <a:rPr sz="2400" spc="40">
                <a:latin typeface="宋体" panose="02010600030101010101" pitchFamily="2" charset="-122"/>
                <a:cs typeface="宋体" panose="02010600030101010101" pitchFamily="2" charset="-122"/>
              </a:rPr>
              <a:t>里</a:t>
            </a:r>
            <a:r>
              <a:rPr sz="2400" spc="10">
                <a:latin typeface="宋体" panose="02010600030101010101" pitchFamily="2" charset="-122"/>
                <a:cs typeface="宋体" panose="02010600030101010101" pitchFamily="2" charset="-122"/>
              </a:rPr>
              <a:t>，总是 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堆满了人。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 indent="720725">
              <a:lnSpc>
                <a:spcPct val="100000"/>
              </a:lnSpc>
              <a:spcBef>
                <a:spcPts val="1440"/>
              </a:spcBef>
            </a:pPr>
            <a:r>
              <a:rPr sz="2400" spc="10">
                <a:latin typeface="宋体" panose="02010600030101010101" pitchFamily="2" charset="-122"/>
                <a:cs typeface="宋体" panose="02010600030101010101" pitchFamily="2" charset="-122"/>
              </a:rPr>
              <a:t>诊所不</a:t>
            </a:r>
            <a:r>
              <a:rPr sz="2400" spc="15">
                <a:latin typeface="宋体" panose="02010600030101010101" pitchFamily="2" charset="-122"/>
                <a:cs typeface="宋体" panose="02010600030101010101" pitchFamily="2" charset="-122"/>
              </a:rPr>
              <a:t>大</a:t>
            </a:r>
            <a:r>
              <a:rPr sz="2400" spc="20"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靠墙放</a:t>
            </a:r>
            <a:r>
              <a:rPr sz="2400" spc="15">
                <a:latin typeface="宋体" panose="02010600030101010101" pitchFamily="2" charset="-122"/>
                <a:cs typeface="宋体" panose="02010600030101010101" pitchFamily="2" charset="-122"/>
              </a:rPr>
              <a:t>着两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个并排</a:t>
            </a:r>
            <a:r>
              <a:rPr sz="2400" spc="15">
                <a:latin typeface="宋体" panose="02010600030101010101" pitchFamily="2" charset="-122"/>
                <a:cs typeface="宋体" panose="02010600030101010101" pitchFamily="2" charset="-122"/>
              </a:rPr>
              <a:t>的长</a:t>
            </a:r>
            <a:r>
              <a:rPr sz="2400" spc="35">
                <a:latin typeface="宋体" panose="02010600030101010101" pitchFamily="2" charset="-122"/>
                <a:cs typeface="宋体" panose="02010600030101010101" pitchFamily="2" charset="-122"/>
              </a:rPr>
              <a:t>凳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，人</a:t>
            </a:r>
            <a:r>
              <a:rPr sz="2400" spc="20">
                <a:latin typeface="宋体" panose="02010600030101010101" pitchFamily="2" charset="-122"/>
                <a:cs typeface="宋体" panose="02010600030101010101" pitchFamily="2" charset="-122"/>
              </a:rPr>
              <a:t>们挤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坐在那</a:t>
            </a:r>
            <a:r>
              <a:rPr sz="2400" spc="10">
                <a:latin typeface="宋体" panose="02010600030101010101" pitchFamily="2" charset="-122"/>
                <a:cs typeface="宋体" panose="02010600030101010101" pitchFamily="2" charset="-122"/>
              </a:rPr>
              <a:t>里</a:t>
            </a:r>
            <a:r>
              <a:rPr sz="2400" spc="20"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有秩序</a:t>
            </a:r>
            <a:r>
              <a:rPr sz="2400" spc="10">
                <a:latin typeface="宋体" panose="02010600030101010101" pitchFamily="2" charset="-122"/>
                <a:cs typeface="宋体" panose="02010600030101010101" pitchFamily="2" charset="-122"/>
              </a:rPr>
              <a:t>地</a:t>
            </a:r>
            <a:r>
              <a:rPr sz="2400" spc="20"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一个挨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 marR="5080">
              <a:lnSpc>
                <a:spcPct val="150000"/>
              </a:lnSpc>
            </a:pPr>
            <a:r>
              <a:rPr sz="2400" spc="35">
                <a:latin typeface="宋体" panose="02010600030101010101" pitchFamily="2" charset="-122"/>
                <a:cs typeface="宋体" panose="02010600030101010101" pitchFamily="2" charset="-122"/>
              </a:rPr>
              <a:t>一个地</a:t>
            </a: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，等</a:t>
            </a:r>
            <a:r>
              <a:rPr sz="2400" spc="30">
                <a:latin typeface="宋体" panose="02010600030101010101" pitchFamily="2" charset="-122"/>
                <a:cs typeface="宋体" panose="02010600030101010101" pitchFamily="2" charset="-122"/>
              </a:rPr>
              <a:t>着他开</a:t>
            </a: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出药</a:t>
            </a:r>
            <a:r>
              <a:rPr sz="2400" spc="50">
                <a:latin typeface="宋体" panose="02010600030101010101" pitchFamily="2" charset="-122"/>
                <a:cs typeface="宋体" panose="02010600030101010101" pitchFamily="2" charset="-122"/>
              </a:rPr>
              <a:t>方</a:t>
            </a:r>
            <a:r>
              <a:rPr sz="2400" spc="35"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spc="30">
                <a:latin typeface="宋体" panose="02010600030101010101" pitchFamily="2" charset="-122"/>
                <a:cs typeface="宋体" panose="02010600030101010101" pitchFamily="2" charset="-122"/>
              </a:rPr>
              <a:t>或</a:t>
            </a: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在头</a:t>
            </a:r>
            <a:r>
              <a:rPr sz="2400" spc="30">
                <a:latin typeface="宋体" panose="02010600030101010101" pitchFamily="2" charset="-122"/>
                <a:cs typeface="宋体" panose="02010600030101010101" pitchFamily="2" charset="-122"/>
              </a:rPr>
              <a:t>顶挂一</a:t>
            </a: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个吊</a:t>
            </a:r>
            <a:r>
              <a:rPr sz="2400" spc="55">
                <a:latin typeface="宋体" panose="02010600030101010101" pitchFamily="2" charset="-122"/>
                <a:cs typeface="宋体" panose="02010600030101010101" pitchFamily="2" charset="-122"/>
              </a:rPr>
              <a:t>瓶</a:t>
            </a:r>
            <a:r>
              <a:rPr sz="2400" spc="35"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sz="2400" spc="30">
                <a:latin typeface="宋体" panose="02010600030101010101" pitchFamily="2" charset="-122"/>
                <a:cs typeface="宋体" panose="02010600030101010101" pitchFamily="2" charset="-122"/>
              </a:rPr>
              <a:t>这</a:t>
            </a: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场面</a:t>
            </a:r>
            <a:r>
              <a:rPr sz="2400" spc="30">
                <a:latin typeface="宋体" panose="02010600030101010101" pitchFamily="2" charset="-122"/>
                <a:cs typeface="宋体" panose="02010600030101010101" pitchFamily="2" charset="-122"/>
              </a:rPr>
              <a:t>让他稍</a:t>
            </a: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有些</a:t>
            </a:r>
            <a:r>
              <a:rPr sz="2400" spc="30">
                <a:latin typeface="宋体" panose="02010600030101010101" pitchFamily="2" charset="-122"/>
                <a:cs typeface="宋体" panose="02010600030101010101" pitchFamily="2" charset="-122"/>
              </a:rPr>
              <a:t>欣</a:t>
            </a:r>
            <a:r>
              <a:rPr sz="2400" spc="60">
                <a:latin typeface="宋体" panose="02010600030101010101" pitchFamily="2" charset="-122"/>
                <a:cs typeface="宋体" panose="02010600030101010101" pitchFamily="2" charset="-122"/>
              </a:rPr>
              <a:t>慰</a:t>
            </a:r>
            <a:r>
              <a:rPr sz="2400" spc="35">
                <a:latin typeface="宋体" panose="02010600030101010101" pitchFamily="2" charset="-122"/>
                <a:cs typeface="宋体" panose="02010600030101010101" pitchFamily="2" charset="-122"/>
              </a:rPr>
              <a:t>。他不 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喜欢有人插队，正如他不喜欢有人生病，尽管，他是一个大夫。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 marR="6350" indent="720725" algn="just">
              <a:lnSpc>
                <a:spcPct val="150000"/>
              </a:lnSpc>
            </a:pPr>
            <a:r>
              <a:rPr sz="2400" spc="10">
                <a:latin typeface="宋体" panose="02010600030101010101" pitchFamily="2" charset="-122"/>
                <a:cs typeface="宋体" panose="02010600030101010101" pitchFamily="2" charset="-122"/>
              </a:rPr>
              <a:t>有时他</a:t>
            </a:r>
            <a:r>
              <a:rPr sz="2400" spc="20">
                <a:latin typeface="宋体" panose="02010600030101010101" pitchFamily="2" charset="-122"/>
                <a:cs typeface="宋体" panose="02010600030101010101" pitchFamily="2" charset="-122"/>
              </a:rPr>
              <a:t>认为</a:t>
            </a:r>
            <a:r>
              <a:rPr sz="2400" spc="10">
                <a:latin typeface="宋体" panose="02010600030101010101" pitchFamily="2" charset="-122"/>
                <a:cs typeface="宋体" panose="02010600030101010101" pitchFamily="2" charset="-122"/>
              </a:rPr>
              <a:t>自己好</a:t>
            </a:r>
            <a:r>
              <a:rPr sz="2400" spc="20">
                <a:latin typeface="宋体" panose="02010600030101010101" pitchFamily="2" charset="-122"/>
                <a:cs typeface="宋体" panose="02010600030101010101" pitchFamily="2" charset="-122"/>
              </a:rPr>
              <a:t>像选</a:t>
            </a:r>
            <a:r>
              <a:rPr sz="2400" spc="10">
                <a:latin typeface="宋体" panose="02010600030101010101" pitchFamily="2" charset="-122"/>
                <a:cs typeface="宋体" panose="02010600030101010101" pitchFamily="2" charset="-122"/>
              </a:rPr>
              <a:t>错了职</a:t>
            </a:r>
            <a:r>
              <a:rPr sz="2400" spc="25">
                <a:latin typeface="宋体" panose="02010600030101010101" pitchFamily="2" charset="-122"/>
                <a:cs typeface="宋体" panose="02010600030101010101" pitchFamily="2" charset="-122"/>
              </a:rPr>
              <a:t>业</a:t>
            </a:r>
            <a:r>
              <a:rPr sz="2400" spc="20"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sz="2400" spc="10">
                <a:latin typeface="宋体" panose="02010600030101010101" pitchFamily="2" charset="-122"/>
                <a:cs typeface="宋体" panose="02010600030101010101" pitchFamily="2" charset="-122"/>
              </a:rPr>
              <a:t>比如现</a:t>
            </a:r>
            <a:r>
              <a:rPr sz="2400" spc="25">
                <a:latin typeface="宋体" panose="02010600030101010101" pitchFamily="2" charset="-122"/>
                <a:cs typeface="宋体" panose="02010600030101010101" pitchFamily="2" charset="-122"/>
              </a:rPr>
              <a:t>在</a:t>
            </a:r>
            <a:r>
              <a:rPr sz="2400" spc="20"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他已经忙</a:t>
            </a:r>
            <a:r>
              <a:rPr sz="2400" spc="20">
                <a:latin typeface="宋体" panose="02010600030101010101" pitchFamily="2" charset="-122"/>
                <a:cs typeface="宋体" panose="02010600030101010101" pitchFamily="2" charset="-122"/>
              </a:rPr>
              <a:t>了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一个上</a:t>
            </a:r>
            <a:r>
              <a:rPr sz="2400" spc="30">
                <a:latin typeface="宋体" panose="02010600030101010101" pitchFamily="2" charset="-122"/>
                <a:cs typeface="宋体" panose="02010600030101010101" pitchFamily="2" charset="-122"/>
              </a:rPr>
              <a:t>午</a:t>
            </a:r>
            <a:r>
              <a:rPr sz="2400" spc="20"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spc="10">
                <a:latin typeface="宋体" panose="02010600030101010101" pitchFamily="2" charset="-122"/>
                <a:cs typeface="宋体" panose="02010600030101010101" pitchFamily="2" charset="-122"/>
              </a:rPr>
              <a:t>面前依 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然晃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动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着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没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完没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了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病</a:t>
            </a:r>
            <a:r>
              <a:rPr sz="2400" spc="10">
                <a:latin typeface="宋体" panose="02010600030101010101" pitchFamily="2" charset="-122"/>
                <a:cs typeface="宋体" panose="02010600030101010101" pitchFamily="2" charset="-122"/>
              </a:rPr>
              <a:t>人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这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样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他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就有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些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烦躁</a:t>
            </a:r>
            <a:r>
              <a:rPr sz="2400" spc="-75"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后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来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他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更烦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躁了</a:t>
            </a:r>
            <a:r>
              <a:rPr sz="2400" spc="15"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因为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他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看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到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一 </a:t>
            </a:r>
            <a:r>
              <a:rPr sz="2400" spc="30">
                <a:latin typeface="宋体" panose="02010600030101010101" pitchFamily="2" charset="-122"/>
                <a:cs typeface="宋体" panose="02010600030101010101" pitchFamily="2" charset="-122"/>
              </a:rPr>
              <a:t>个没有</a:t>
            </a: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排队</a:t>
            </a:r>
            <a:r>
              <a:rPr sz="2400" spc="30">
                <a:latin typeface="宋体" panose="02010600030101010101" pitchFamily="2" charset="-122"/>
                <a:cs typeface="宋体" panose="02010600030101010101" pitchFamily="2" charset="-122"/>
              </a:rPr>
              <a:t>的女</a:t>
            </a:r>
            <a:r>
              <a:rPr sz="2400" spc="55">
                <a:latin typeface="宋体" panose="02010600030101010101" pitchFamily="2" charset="-122"/>
                <a:cs typeface="宋体" panose="02010600030101010101" pitchFamily="2" charset="-122"/>
              </a:rPr>
              <a:t>人</a:t>
            </a: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，身</a:t>
            </a:r>
            <a:r>
              <a:rPr sz="2400" spc="30">
                <a:latin typeface="宋体" panose="02010600030101010101" pitchFamily="2" charset="-122"/>
                <a:cs typeface="宋体" panose="02010600030101010101" pitchFamily="2" charset="-122"/>
              </a:rPr>
              <a:t>子有些</a:t>
            </a: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佝</a:t>
            </a:r>
            <a:r>
              <a:rPr sz="2400" spc="60">
                <a:latin typeface="宋体" panose="02010600030101010101" pitchFamily="2" charset="-122"/>
                <a:cs typeface="宋体" panose="02010600030101010101" pitchFamily="2" charset="-122"/>
              </a:rPr>
              <a:t>偻</a:t>
            </a:r>
            <a:r>
              <a:rPr sz="2400" spc="35">
                <a:latin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sz="2400" spc="30">
                <a:latin typeface="宋体" panose="02010600030101010101" pitchFamily="2" charset="-122"/>
                <a:cs typeface="宋体" panose="02010600030101010101" pitchFamily="2" charset="-122"/>
              </a:rPr>
              <a:t>头发</a:t>
            </a: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已经</a:t>
            </a:r>
            <a:r>
              <a:rPr sz="2400" spc="30">
                <a:latin typeface="宋体" panose="02010600030101010101" pitchFamily="2" charset="-122"/>
                <a:cs typeface="宋体" panose="02010600030101010101" pitchFamily="2" charset="-122"/>
              </a:rPr>
              <a:t>花白的</a:t>
            </a: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女</a:t>
            </a:r>
            <a:r>
              <a:rPr sz="2400" spc="65">
                <a:latin typeface="宋体" panose="02010600030101010101" pitchFamily="2" charset="-122"/>
                <a:cs typeface="宋体" panose="02010600030101010101" pitchFamily="2" charset="-122"/>
              </a:rPr>
              <a:t>人</a:t>
            </a:r>
            <a:r>
              <a:rPr sz="2400" spc="35"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sz="2400" spc="30">
                <a:latin typeface="宋体" panose="02010600030101010101" pitchFamily="2" charset="-122"/>
                <a:cs typeface="宋体" panose="02010600030101010101" pitchFamily="2" charset="-122"/>
              </a:rPr>
              <a:t>女人</a:t>
            </a: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紧抱</a:t>
            </a:r>
            <a:r>
              <a:rPr sz="2400" spc="30">
                <a:latin typeface="宋体" panose="02010600030101010101" pitchFamily="2" charset="-122"/>
                <a:cs typeface="宋体" panose="02010600030101010101" pitchFamily="2" charset="-122"/>
              </a:rPr>
              <a:t>着叠成筒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的 </a:t>
            </a:r>
            <a:r>
              <a:rPr sz="2400" spc="35">
                <a:latin typeface="宋体" panose="02010600030101010101" pitchFamily="2" charset="-122"/>
                <a:cs typeface="宋体" panose="02010600030101010101" pitchFamily="2" charset="-122"/>
              </a:rPr>
              <a:t>被子，</a:t>
            </a: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踉踉</a:t>
            </a:r>
            <a:r>
              <a:rPr sz="2400" spc="30">
                <a:latin typeface="宋体" panose="02010600030101010101" pitchFamily="2" charset="-122"/>
                <a:cs typeface="宋体" panose="02010600030101010101" pitchFamily="2" charset="-122"/>
              </a:rPr>
              <a:t>跄</a:t>
            </a:r>
            <a:r>
              <a:rPr sz="2400" spc="40">
                <a:latin typeface="宋体" panose="02010600030101010101" pitchFamily="2" charset="-122"/>
                <a:cs typeface="宋体" panose="02010600030101010101" pitchFamily="2" charset="-122"/>
              </a:rPr>
              <a:t>跄</a:t>
            </a:r>
            <a:r>
              <a:rPr sz="2400" spc="35">
                <a:latin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慌慌</a:t>
            </a:r>
            <a:r>
              <a:rPr sz="2400" spc="30">
                <a:latin typeface="宋体" panose="02010600030101010101" pitchFamily="2" charset="-122"/>
                <a:cs typeface="宋体" panose="02010600030101010101" pitchFamily="2" charset="-122"/>
              </a:rPr>
              <a:t>张张地</a:t>
            </a: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直接</a:t>
            </a:r>
            <a:r>
              <a:rPr sz="2400" spc="30">
                <a:latin typeface="宋体" panose="02010600030101010101" pitchFamily="2" charset="-122"/>
                <a:cs typeface="宋体" panose="02010600030101010101" pitchFamily="2" charset="-122"/>
              </a:rPr>
              <a:t>挤到他</a:t>
            </a: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的面</a:t>
            </a:r>
            <a:r>
              <a:rPr sz="2400" spc="65">
                <a:latin typeface="宋体" panose="02010600030101010101" pitchFamily="2" charset="-122"/>
                <a:cs typeface="宋体" panose="02010600030101010101" pitchFamily="2" charset="-122"/>
              </a:rPr>
              <a:t>前</a:t>
            </a:r>
            <a:r>
              <a:rPr sz="2400" spc="35"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sz="2400" spc="30">
                <a:latin typeface="宋体" panose="02010600030101010101" pitchFamily="2" charset="-122"/>
                <a:cs typeface="宋体" panose="02010600030101010101" pitchFamily="2" charset="-122"/>
              </a:rPr>
              <a:t>他</a:t>
            </a: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看到</a:t>
            </a:r>
            <a:r>
              <a:rPr sz="2400" spc="30">
                <a:latin typeface="宋体" panose="02010600030101010101" pitchFamily="2" charset="-122"/>
                <a:cs typeface="宋体" panose="02010600030101010101" pitchFamily="2" charset="-122"/>
              </a:rPr>
              <a:t>女人在</a:t>
            </a: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皱纹</a:t>
            </a:r>
            <a:r>
              <a:rPr sz="2400" spc="30">
                <a:latin typeface="宋体" panose="02010600030101010101" pitchFamily="2" charset="-122"/>
                <a:cs typeface="宋体" panose="02010600030101010101" pitchFamily="2" charset="-122"/>
              </a:rPr>
              <a:t>间顽强地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挣 </a:t>
            </a:r>
            <a:r>
              <a:rPr sz="2400" spc="-5">
                <a:latin typeface="宋体" panose="02010600030101010101" pitchFamily="2" charset="-122"/>
                <a:cs typeface="宋体" panose="02010600030101010101" pitchFamily="2" charset="-122"/>
              </a:rPr>
              <a:t>扎出一双浑浊的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眼</a:t>
            </a:r>
            <a:r>
              <a:rPr sz="2400" spc="-5">
                <a:latin typeface="宋体" panose="02010600030101010101" pitchFamily="2" charset="-122"/>
                <a:cs typeface="宋体" panose="02010600030101010101" pitchFamily="2" charset="-122"/>
              </a:rPr>
              <a:t>，吸盘般吸附着他的脸。女人说，看病，感冒了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sz="2400" spc="-5">
                <a:latin typeface="宋体" panose="02010600030101010101" pitchFamily="2" charset="-122"/>
                <a:cs typeface="宋体" panose="02010600030101010101" pitchFamily="2" charset="-122"/>
              </a:rPr>
              <a:t>声音沙哑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/>
          <p:nvPr/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261620" algn="ctr">
              <a:lnSpc>
                <a:spcPct val="100000"/>
              </a:lnSpc>
              <a:spcBef>
                <a:spcPts val="615"/>
              </a:spcBef>
            </a:pPr>
            <a:r>
              <a:rPr sz="4000" spc="-5">
                <a:solidFill>
                  <a:srgbClr val="FF953E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诊</a:t>
            </a:r>
            <a:endParaRPr sz="4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089530" y="7731759"/>
            <a:ext cx="9866630" cy="27305"/>
          </a:xfrm>
          <a:custGeom>
            <a:rect l="l" t="t" r="r" b="b"/>
            <a:pathLst>
              <a:path w="9866630" h="27303">
                <a:moveTo>
                  <a:pt x="0" y="0"/>
                </a:moveTo>
                <a:lnTo>
                  <a:pt x="0" y="7493"/>
                </a:lnTo>
                <a:lnTo>
                  <a:pt x="19812" y="27305"/>
                </a:lnTo>
                <a:lnTo>
                  <a:pt x="27305" y="19812"/>
                </a:lnTo>
                <a:lnTo>
                  <a:pt x="19812" y="19812"/>
                </a:lnTo>
                <a:lnTo>
                  <a:pt x="0" y="0"/>
                </a:lnTo>
                <a:close/>
              </a:path>
              <a:path w="9866630" h="27303">
                <a:moveTo>
                  <a:pt x="47117" y="7493"/>
                </a:moveTo>
                <a:lnTo>
                  <a:pt x="39624" y="7493"/>
                </a:lnTo>
                <a:lnTo>
                  <a:pt x="59436" y="27305"/>
                </a:lnTo>
                <a:lnTo>
                  <a:pt x="66929" y="19812"/>
                </a:lnTo>
                <a:lnTo>
                  <a:pt x="59436" y="19812"/>
                </a:lnTo>
                <a:lnTo>
                  <a:pt x="47117" y="7493"/>
                </a:lnTo>
                <a:close/>
              </a:path>
              <a:path w="9866630" h="27303">
                <a:moveTo>
                  <a:pt x="86741" y="7493"/>
                </a:moveTo>
                <a:lnTo>
                  <a:pt x="79248" y="7493"/>
                </a:lnTo>
                <a:lnTo>
                  <a:pt x="99060" y="27305"/>
                </a:lnTo>
                <a:lnTo>
                  <a:pt x="106553" y="19812"/>
                </a:lnTo>
                <a:lnTo>
                  <a:pt x="99060" y="19812"/>
                </a:lnTo>
                <a:lnTo>
                  <a:pt x="86741" y="7493"/>
                </a:lnTo>
                <a:close/>
              </a:path>
              <a:path w="9866630" h="27303">
                <a:moveTo>
                  <a:pt x="126364" y="7493"/>
                </a:moveTo>
                <a:lnTo>
                  <a:pt x="118871" y="7493"/>
                </a:lnTo>
                <a:lnTo>
                  <a:pt x="138683" y="27305"/>
                </a:lnTo>
                <a:lnTo>
                  <a:pt x="146176" y="19812"/>
                </a:lnTo>
                <a:lnTo>
                  <a:pt x="138683" y="19812"/>
                </a:lnTo>
                <a:lnTo>
                  <a:pt x="126364" y="7493"/>
                </a:lnTo>
                <a:close/>
              </a:path>
              <a:path w="9866630" h="27303">
                <a:moveTo>
                  <a:pt x="165988" y="7493"/>
                </a:moveTo>
                <a:lnTo>
                  <a:pt x="158495" y="7493"/>
                </a:lnTo>
                <a:lnTo>
                  <a:pt x="178307" y="27305"/>
                </a:lnTo>
                <a:lnTo>
                  <a:pt x="185800" y="19812"/>
                </a:lnTo>
                <a:lnTo>
                  <a:pt x="178307" y="19812"/>
                </a:lnTo>
                <a:lnTo>
                  <a:pt x="165988" y="7493"/>
                </a:lnTo>
                <a:close/>
              </a:path>
              <a:path w="9866630" h="27303">
                <a:moveTo>
                  <a:pt x="205612" y="7493"/>
                </a:moveTo>
                <a:lnTo>
                  <a:pt x="198119" y="7493"/>
                </a:lnTo>
                <a:lnTo>
                  <a:pt x="217931" y="27305"/>
                </a:lnTo>
                <a:lnTo>
                  <a:pt x="225425" y="19812"/>
                </a:lnTo>
                <a:lnTo>
                  <a:pt x="217931" y="19812"/>
                </a:lnTo>
                <a:lnTo>
                  <a:pt x="205612" y="7493"/>
                </a:lnTo>
                <a:close/>
              </a:path>
              <a:path w="9866630" h="27303">
                <a:moveTo>
                  <a:pt x="245237" y="7493"/>
                </a:moveTo>
                <a:lnTo>
                  <a:pt x="237744" y="7493"/>
                </a:lnTo>
                <a:lnTo>
                  <a:pt x="257556" y="27305"/>
                </a:lnTo>
                <a:lnTo>
                  <a:pt x="265049" y="19812"/>
                </a:lnTo>
                <a:lnTo>
                  <a:pt x="257556" y="19812"/>
                </a:lnTo>
                <a:lnTo>
                  <a:pt x="245237" y="7493"/>
                </a:lnTo>
                <a:close/>
              </a:path>
              <a:path w="9866630" h="27303">
                <a:moveTo>
                  <a:pt x="284861" y="7493"/>
                </a:moveTo>
                <a:lnTo>
                  <a:pt x="277368" y="7493"/>
                </a:lnTo>
                <a:lnTo>
                  <a:pt x="297180" y="27305"/>
                </a:lnTo>
                <a:lnTo>
                  <a:pt x="304673" y="19812"/>
                </a:lnTo>
                <a:lnTo>
                  <a:pt x="297180" y="19812"/>
                </a:lnTo>
                <a:lnTo>
                  <a:pt x="284861" y="7493"/>
                </a:lnTo>
                <a:close/>
              </a:path>
              <a:path w="9866630" h="27303">
                <a:moveTo>
                  <a:pt x="324485" y="7493"/>
                </a:moveTo>
                <a:lnTo>
                  <a:pt x="316992" y="7493"/>
                </a:lnTo>
                <a:lnTo>
                  <a:pt x="336804" y="27305"/>
                </a:lnTo>
                <a:lnTo>
                  <a:pt x="344297" y="19812"/>
                </a:lnTo>
                <a:lnTo>
                  <a:pt x="336804" y="19812"/>
                </a:lnTo>
                <a:lnTo>
                  <a:pt x="324485" y="7493"/>
                </a:lnTo>
                <a:close/>
              </a:path>
              <a:path w="9866630" h="27303">
                <a:moveTo>
                  <a:pt x="364109" y="7493"/>
                </a:moveTo>
                <a:lnTo>
                  <a:pt x="356616" y="7493"/>
                </a:lnTo>
                <a:lnTo>
                  <a:pt x="376427" y="27305"/>
                </a:lnTo>
                <a:lnTo>
                  <a:pt x="383920" y="19812"/>
                </a:lnTo>
                <a:lnTo>
                  <a:pt x="376427" y="19812"/>
                </a:lnTo>
                <a:lnTo>
                  <a:pt x="364109" y="7493"/>
                </a:lnTo>
                <a:close/>
              </a:path>
              <a:path w="9866630" h="27303">
                <a:moveTo>
                  <a:pt x="403732" y="7493"/>
                </a:moveTo>
                <a:lnTo>
                  <a:pt x="396239" y="7493"/>
                </a:lnTo>
                <a:lnTo>
                  <a:pt x="416051" y="27305"/>
                </a:lnTo>
                <a:lnTo>
                  <a:pt x="423544" y="19812"/>
                </a:lnTo>
                <a:lnTo>
                  <a:pt x="416051" y="19812"/>
                </a:lnTo>
                <a:lnTo>
                  <a:pt x="403732" y="7493"/>
                </a:lnTo>
                <a:close/>
              </a:path>
              <a:path w="9866630" h="27303">
                <a:moveTo>
                  <a:pt x="443356" y="7493"/>
                </a:moveTo>
                <a:lnTo>
                  <a:pt x="435863" y="7493"/>
                </a:lnTo>
                <a:lnTo>
                  <a:pt x="455675" y="27305"/>
                </a:lnTo>
                <a:lnTo>
                  <a:pt x="463169" y="19812"/>
                </a:lnTo>
                <a:lnTo>
                  <a:pt x="455675" y="19812"/>
                </a:lnTo>
                <a:lnTo>
                  <a:pt x="443356" y="7493"/>
                </a:lnTo>
                <a:close/>
              </a:path>
              <a:path w="9866630" h="27303">
                <a:moveTo>
                  <a:pt x="482981" y="7493"/>
                </a:moveTo>
                <a:lnTo>
                  <a:pt x="475488" y="7493"/>
                </a:lnTo>
                <a:lnTo>
                  <a:pt x="495300" y="27305"/>
                </a:lnTo>
                <a:lnTo>
                  <a:pt x="502793" y="19812"/>
                </a:lnTo>
                <a:lnTo>
                  <a:pt x="495300" y="19812"/>
                </a:lnTo>
                <a:lnTo>
                  <a:pt x="482981" y="7493"/>
                </a:lnTo>
                <a:close/>
              </a:path>
              <a:path w="9866630" h="27303">
                <a:moveTo>
                  <a:pt x="522605" y="7493"/>
                </a:moveTo>
                <a:lnTo>
                  <a:pt x="515112" y="7493"/>
                </a:lnTo>
                <a:lnTo>
                  <a:pt x="534924" y="27305"/>
                </a:lnTo>
                <a:lnTo>
                  <a:pt x="542417" y="19812"/>
                </a:lnTo>
                <a:lnTo>
                  <a:pt x="534924" y="19812"/>
                </a:lnTo>
                <a:lnTo>
                  <a:pt x="522605" y="7493"/>
                </a:lnTo>
                <a:close/>
              </a:path>
              <a:path w="9866630" h="27303">
                <a:moveTo>
                  <a:pt x="562229" y="7493"/>
                </a:moveTo>
                <a:lnTo>
                  <a:pt x="554736" y="7493"/>
                </a:lnTo>
                <a:lnTo>
                  <a:pt x="574548" y="27305"/>
                </a:lnTo>
                <a:lnTo>
                  <a:pt x="582041" y="19812"/>
                </a:lnTo>
                <a:lnTo>
                  <a:pt x="574548" y="19812"/>
                </a:lnTo>
                <a:lnTo>
                  <a:pt x="562229" y="7493"/>
                </a:lnTo>
                <a:close/>
              </a:path>
              <a:path w="9866630" h="27303">
                <a:moveTo>
                  <a:pt x="601853" y="7493"/>
                </a:moveTo>
                <a:lnTo>
                  <a:pt x="594360" y="7493"/>
                </a:lnTo>
                <a:lnTo>
                  <a:pt x="614171" y="27305"/>
                </a:lnTo>
                <a:lnTo>
                  <a:pt x="621664" y="19812"/>
                </a:lnTo>
                <a:lnTo>
                  <a:pt x="614171" y="19812"/>
                </a:lnTo>
                <a:lnTo>
                  <a:pt x="601853" y="7493"/>
                </a:lnTo>
                <a:close/>
              </a:path>
              <a:path w="9866630" h="27303">
                <a:moveTo>
                  <a:pt x="641476" y="7493"/>
                </a:moveTo>
                <a:lnTo>
                  <a:pt x="633983" y="7493"/>
                </a:lnTo>
                <a:lnTo>
                  <a:pt x="653795" y="27305"/>
                </a:lnTo>
                <a:lnTo>
                  <a:pt x="661288" y="19812"/>
                </a:lnTo>
                <a:lnTo>
                  <a:pt x="653795" y="19812"/>
                </a:lnTo>
                <a:lnTo>
                  <a:pt x="641476" y="7493"/>
                </a:lnTo>
                <a:close/>
              </a:path>
              <a:path w="9866630" h="27303">
                <a:moveTo>
                  <a:pt x="681101" y="7493"/>
                </a:moveTo>
                <a:lnTo>
                  <a:pt x="673607" y="7493"/>
                </a:lnTo>
                <a:lnTo>
                  <a:pt x="693419" y="27305"/>
                </a:lnTo>
                <a:lnTo>
                  <a:pt x="700913" y="19812"/>
                </a:lnTo>
                <a:lnTo>
                  <a:pt x="693419" y="19812"/>
                </a:lnTo>
                <a:lnTo>
                  <a:pt x="681101" y="7493"/>
                </a:lnTo>
                <a:close/>
              </a:path>
              <a:path w="9866630" h="27303">
                <a:moveTo>
                  <a:pt x="720725" y="7493"/>
                </a:moveTo>
                <a:lnTo>
                  <a:pt x="713232" y="7493"/>
                </a:lnTo>
                <a:lnTo>
                  <a:pt x="733044" y="27305"/>
                </a:lnTo>
                <a:lnTo>
                  <a:pt x="740537" y="19812"/>
                </a:lnTo>
                <a:lnTo>
                  <a:pt x="733044" y="19812"/>
                </a:lnTo>
                <a:lnTo>
                  <a:pt x="720725" y="7493"/>
                </a:lnTo>
                <a:close/>
              </a:path>
              <a:path w="9866630" h="27303">
                <a:moveTo>
                  <a:pt x="760349" y="7493"/>
                </a:moveTo>
                <a:lnTo>
                  <a:pt x="752856" y="7493"/>
                </a:lnTo>
                <a:lnTo>
                  <a:pt x="772668" y="27305"/>
                </a:lnTo>
                <a:lnTo>
                  <a:pt x="780161" y="19812"/>
                </a:lnTo>
                <a:lnTo>
                  <a:pt x="772668" y="19812"/>
                </a:lnTo>
                <a:lnTo>
                  <a:pt x="760349" y="7493"/>
                </a:lnTo>
                <a:close/>
              </a:path>
              <a:path w="9866630" h="27303">
                <a:moveTo>
                  <a:pt x="799973" y="7493"/>
                </a:moveTo>
                <a:lnTo>
                  <a:pt x="792480" y="7493"/>
                </a:lnTo>
                <a:lnTo>
                  <a:pt x="812292" y="27305"/>
                </a:lnTo>
                <a:lnTo>
                  <a:pt x="819785" y="19812"/>
                </a:lnTo>
                <a:lnTo>
                  <a:pt x="812292" y="19812"/>
                </a:lnTo>
                <a:lnTo>
                  <a:pt x="799973" y="7493"/>
                </a:lnTo>
                <a:close/>
              </a:path>
              <a:path w="9866630" h="27303">
                <a:moveTo>
                  <a:pt x="839597" y="7493"/>
                </a:moveTo>
                <a:lnTo>
                  <a:pt x="832104" y="7493"/>
                </a:lnTo>
                <a:lnTo>
                  <a:pt x="851916" y="27305"/>
                </a:lnTo>
                <a:lnTo>
                  <a:pt x="859409" y="19812"/>
                </a:lnTo>
                <a:lnTo>
                  <a:pt x="851916" y="19812"/>
                </a:lnTo>
                <a:lnTo>
                  <a:pt x="839597" y="7493"/>
                </a:lnTo>
                <a:close/>
              </a:path>
              <a:path w="9866630" h="27303">
                <a:moveTo>
                  <a:pt x="879220" y="7493"/>
                </a:moveTo>
                <a:lnTo>
                  <a:pt x="871727" y="7493"/>
                </a:lnTo>
                <a:lnTo>
                  <a:pt x="891539" y="27305"/>
                </a:lnTo>
                <a:lnTo>
                  <a:pt x="899032" y="19812"/>
                </a:lnTo>
                <a:lnTo>
                  <a:pt x="891539" y="19812"/>
                </a:lnTo>
                <a:lnTo>
                  <a:pt x="879220" y="7493"/>
                </a:lnTo>
                <a:close/>
              </a:path>
              <a:path w="9866630" h="27303">
                <a:moveTo>
                  <a:pt x="918844" y="7493"/>
                </a:moveTo>
                <a:lnTo>
                  <a:pt x="911351" y="7493"/>
                </a:lnTo>
                <a:lnTo>
                  <a:pt x="931163" y="27305"/>
                </a:lnTo>
                <a:lnTo>
                  <a:pt x="938657" y="19812"/>
                </a:lnTo>
                <a:lnTo>
                  <a:pt x="931163" y="19812"/>
                </a:lnTo>
                <a:lnTo>
                  <a:pt x="918844" y="7493"/>
                </a:lnTo>
                <a:close/>
              </a:path>
              <a:path w="9866630" h="27303">
                <a:moveTo>
                  <a:pt x="958469" y="7493"/>
                </a:moveTo>
                <a:lnTo>
                  <a:pt x="950976" y="7493"/>
                </a:lnTo>
                <a:lnTo>
                  <a:pt x="970788" y="27305"/>
                </a:lnTo>
                <a:lnTo>
                  <a:pt x="978281" y="19812"/>
                </a:lnTo>
                <a:lnTo>
                  <a:pt x="970788" y="19812"/>
                </a:lnTo>
                <a:lnTo>
                  <a:pt x="958469" y="7493"/>
                </a:lnTo>
                <a:close/>
              </a:path>
              <a:path w="9866630" h="27303">
                <a:moveTo>
                  <a:pt x="998093" y="7493"/>
                </a:moveTo>
                <a:lnTo>
                  <a:pt x="990600" y="7493"/>
                </a:lnTo>
                <a:lnTo>
                  <a:pt x="1010412" y="27305"/>
                </a:lnTo>
                <a:lnTo>
                  <a:pt x="1017905" y="19812"/>
                </a:lnTo>
                <a:lnTo>
                  <a:pt x="1010412" y="19812"/>
                </a:lnTo>
                <a:lnTo>
                  <a:pt x="998093" y="7493"/>
                </a:lnTo>
                <a:close/>
              </a:path>
              <a:path w="9866630" h="27303">
                <a:moveTo>
                  <a:pt x="1037717" y="7493"/>
                </a:moveTo>
                <a:lnTo>
                  <a:pt x="1030224" y="7493"/>
                </a:lnTo>
                <a:lnTo>
                  <a:pt x="1050036" y="27305"/>
                </a:lnTo>
                <a:lnTo>
                  <a:pt x="1057529" y="19812"/>
                </a:lnTo>
                <a:lnTo>
                  <a:pt x="1050036" y="19812"/>
                </a:lnTo>
                <a:lnTo>
                  <a:pt x="1037717" y="7493"/>
                </a:lnTo>
                <a:close/>
              </a:path>
              <a:path w="9866630" h="27303">
                <a:moveTo>
                  <a:pt x="1077341" y="7493"/>
                </a:moveTo>
                <a:lnTo>
                  <a:pt x="1069848" y="7493"/>
                </a:lnTo>
                <a:lnTo>
                  <a:pt x="1089660" y="27305"/>
                </a:lnTo>
                <a:lnTo>
                  <a:pt x="1097153" y="19812"/>
                </a:lnTo>
                <a:lnTo>
                  <a:pt x="1089660" y="19812"/>
                </a:lnTo>
                <a:lnTo>
                  <a:pt x="1077341" y="7493"/>
                </a:lnTo>
                <a:close/>
              </a:path>
              <a:path w="9866630" h="27303">
                <a:moveTo>
                  <a:pt x="1116964" y="7493"/>
                </a:moveTo>
                <a:lnTo>
                  <a:pt x="1109471" y="7493"/>
                </a:lnTo>
                <a:lnTo>
                  <a:pt x="1129283" y="27305"/>
                </a:lnTo>
                <a:lnTo>
                  <a:pt x="1136777" y="19812"/>
                </a:lnTo>
                <a:lnTo>
                  <a:pt x="1129283" y="19812"/>
                </a:lnTo>
                <a:lnTo>
                  <a:pt x="1116964" y="7493"/>
                </a:lnTo>
                <a:close/>
              </a:path>
              <a:path w="9866630" h="27303">
                <a:moveTo>
                  <a:pt x="1156589" y="7493"/>
                </a:moveTo>
                <a:lnTo>
                  <a:pt x="1149095" y="7493"/>
                </a:lnTo>
                <a:lnTo>
                  <a:pt x="1168908" y="27305"/>
                </a:lnTo>
                <a:lnTo>
                  <a:pt x="1176400" y="19812"/>
                </a:lnTo>
                <a:lnTo>
                  <a:pt x="1168908" y="19812"/>
                </a:lnTo>
                <a:lnTo>
                  <a:pt x="1156589" y="7493"/>
                </a:lnTo>
                <a:close/>
              </a:path>
              <a:path w="9866630" h="27303">
                <a:moveTo>
                  <a:pt x="1196213" y="7493"/>
                </a:moveTo>
                <a:lnTo>
                  <a:pt x="1188720" y="7493"/>
                </a:lnTo>
                <a:lnTo>
                  <a:pt x="1208532" y="27305"/>
                </a:lnTo>
                <a:lnTo>
                  <a:pt x="1216024" y="19812"/>
                </a:lnTo>
                <a:lnTo>
                  <a:pt x="1208532" y="19812"/>
                </a:lnTo>
                <a:lnTo>
                  <a:pt x="1196213" y="7493"/>
                </a:lnTo>
                <a:close/>
              </a:path>
              <a:path w="9866630" h="27303">
                <a:moveTo>
                  <a:pt x="1235837" y="7493"/>
                </a:moveTo>
                <a:lnTo>
                  <a:pt x="1228344" y="7493"/>
                </a:lnTo>
                <a:lnTo>
                  <a:pt x="1248156" y="27305"/>
                </a:lnTo>
                <a:lnTo>
                  <a:pt x="1255648" y="19812"/>
                </a:lnTo>
                <a:lnTo>
                  <a:pt x="1248156" y="19812"/>
                </a:lnTo>
                <a:lnTo>
                  <a:pt x="1235837" y="7493"/>
                </a:lnTo>
                <a:close/>
              </a:path>
              <a:path w="9866630" h="27303">
                <a:moveTo>
                  <a:pt x="1275461" y="7493"/>
                </a:moveTo>
                <a:lnTo>
                  <a:pt x="1267968" y="7493"/>
                </a:lnTo>
                <a:lnTo>
                  <a:pt x="1287780" y="27305"/>
                </a:lnTo>
                <a:lnTo>
                  <a:pt x="1295272" y="19812"/>
                </a:lnTo>
                <a:lnTo>
                  <a:pt x="1287780" y="19812"/>
                </a:lnTo>
                <a:lnTo>
                  <a:pt x="1275461" y="7493"/>
                </a:lnTo>
                <a:close/>
              </a:path>
              <a:path w="9866630" h="27303">
                <a:moveTo>
                  <a:pt x="1315085" y="7493"/>
                </a:moveTo>
                <a:lnTo>
                  <a:pt x="1307592" y="7493"/>
                </a:lnTo>
                <a:lnTo>
                  <a:pt x="1327404" y="27305"/>
                </a:lnTo>
                <a:lnTo>
                  <a:pt x="1334896" y="19812"/>
                </a:lnTo>
                <a:lnTo>
                  <a:pt x="1327404" y="19812"/>
                </a:lnTo>
                <a:lnTo>
                  <a:pt x="1315085" y="7493"/>
                </a:lnTo>
                <a:close/>
              </a:path>
              <a:path w="9866630" h="27303">
                <a:moveTo>
                  <a:pt x="1354709" y="7493"/>
                </a:moveTo>
                <a:lnTo>
                  <a:pt x="1347216" y="7493"/>
                </a:lnTo>
                <a:lnTo>
                  <a:pt x="1367028" y="27305"/>
                </a:lnTo>
                <a:lnTo>
                  <a:pt x="1374520" y="19812"/>
                </a:lnTo>
                <a:lnTo>
                  <a:pt x="1367028" y="19812"/>
                </a:lnTo>
                <a:lnTo>
                  <a:pt x="1354709" y="7493"/>
                </a:lnTo>
                <a:close/>
              </a:path>
              <a:path w="9866630" h="27303">
                <a:moveTo>
                  <a:pt x="1394333" y="7493"/>
                </a:moveTo>
                <a:lnTo>
                  <a:pt x="1386840" y="7493"/>
                </a:lnTo>
                <a:lnTo>
                  <a:pt x="1406652" y="27305"/>
                </a:lnTo>
                <a:lnTo>
                  <a:pt x="1414145" y="19812"/>
                </a:lnTo>
                <a:lnTo>
                  <a:pt x="1406652" y="19812"/>
                </a:lnTo>
                <a:lnTo>
                  <a:pt x="1394333" y="7493"/>
                </a:lnTo>
                <a:close/>
              </a:path>
              <a:path w="9866630" h="27303">
                <a:moveTo>
                  <a:pt x="1433957" y="7493"/>
                </a:moveTo>
                <a:lnTo>
                  <a:pt x="1426464" y="7493"/>
                </a:lnTo>
                <a:lnTo>
                  <a:pt x="1446276" y="27305"/>
                </a:lnTo>
                <a:lnTo>
                  <a:pt x="1453769" y="19812"/>
                </a:lnTo>
                <a:lnTo>
                  <a:pt x="1446276" y="19812"/>
                </a:lnTo>
                <a:lnTo>
                  <a:pt x="1433957" y="7493"/>
                </a:lnTo>
                <a:close/>
              </a:path>
              <a:path w="9866630" h="27303">
                <a:moveTo>
                  <a:pt x="1473581" y="7493"/>
                </a:moveTo>
                <a:lnTo>
                  <a:pt x="1466088" y="7493"/>
                </a:lnTo>
                <a:lnTo>
                  <a:pt x="1485899" y="27305"/>
                </a:lnTo>
                <a:lnTo>
                  <a:pt x="1493393" y="19812"/>
                </a:lnTo>
                <a:lnTo>
                  <a:pt x="1485899" y="19812"/>
                </a:lnTo>
                <a:lnTo>
                  <a:pt x="1473581" y="7493"/>
                </a:lnTo>
                <a:close/>
              </a:path>
              <a:path w="9866630" h="27303">
                <a:moveTo>
                  <a:pt x="1513204" y="7493"/>
                </a:moveTo>
                <a:lnTo>
                  <a:pt x="1505711" y="7493"/>
                </a:lnTo>
                <a:lnTo>
                  <a:pt x="1525523" y="27305"/>
                </a:lnTo>
                <a:lnTo>
                  <a:pt x="1533017" y="19812"/>
                </a:lnTo>
                <a:lnTo>
                  <a:pt x="1525523" y="19812"/>
                </a:lnTo>
                <a:lnTo>
                  <a:pt x="1513204" y="7493"/>
                </a:lnTo>
                <a:close/>
              </a:path>
              <a:path w="9866630" h="27303">
                <a:moveTo>
                  <a:pt x="1552828" y="7493"/>
                </a:moveTo>
                <a:lnTo>
                  <a:pt x="1545335" y="7493"/>
                </a:lnTo>
                <a:lnTo>
                  <a:pt x="1565147" y="27305"/>
                </a:lnTo>
                <a:lnTo>
                  <a:pt x="1572641" y="19812"/>
                </a:lnTo>
                <a:lnTo>
                  <a:pt x="1565147" y="19812"/>
                </a:lnTo>
                <a:lnTo>
                  <a:pt x="1552828" y="7493"/>
                </a:lnTo>
                <a:close/>
              </a:path>
              <a:path w="9866630" h="27303">
                <a:moveTo>
                  <a:pt x="1592452" y="7493"/>
                </a:moveTo>
                <a:lnTo>
                  <a:pt x="1584959" y="7493"/>
                </a:lnTo>
                <a:lnTo>
                  <a:pt x="1604771" y="27305"/>
                </a:lnTo>
                <a:lnTo>
                  <a:pt x="1612265" y="19812"/>
                </a:lnTo>
                <a:lnTo>
                  <a:pt x="1604771" y="19812"/>
                </a:lnTo>
                <a:lnTo>
                  <a:pt x="1592452" y="7493"/>
                </a:lnTo>
                <a:close/>
              </a:path>
              <a:path w="9866630" h="27303">
                <a:moveTo>
                  <a:pt x="1632076" y="7493"/>
                </a:moveTo>
                <a:lnTo>
                  <a:pt x="1624583" y="7493"/>
                </a:lnTo>
                <a:lnTo>
                  <a:pt x="1644395" y="27305"/>
                </a:lnTo>
                <a:lnTo>
                  <a:pt x="1651889" y="19812"/>
                </a:lnTo>
                <a:lnTo>
                  <a:pt x="1644395" y="19812"/>
                </a:lnTo>
                <a:lnTo>
                  <a:pt x="1632076" y="7493"/>
                </a:lnTo>
                <a:close/>
              </a:path>
              <a:path w="9866630" h="27303">
                <a:moveTo>
                  <a:pt x="1671700" y="7493"/>
                </a:moveTo>
                <a:lnTo>
                  <a:pt x="1664208" y="7493"/>
                </a:lnTo>
                <a:lnTo>
                  <a:pt x="1684020" y="27305"/>
                </a:lnTo>
                <a:lnTo>
                  <a:pt x="1691513" y="19812"/>
                </a:lnTo>
                <a:lnTo>
                  <a:pt x="1684020" y="19812"/>
                </a:lnTo>
                <a:lnTo>
                  <a:pt x="1671700" y="7493"/>
                </a:lnTo>
                <a:close/>
              </a:path>
              <a:path w="9866630" h="27303">
                <a:moveTo>
                  <a:pt x="1711324" y="7493"/>
                </a:moveTo>
                <a:lnTo>
                  <a:pt x="1703832" y="7493"/>
                </a:lnTo>
                <a:lnTo>
                  <a:pt x="1723644" y="27305"/>
                </a:lnTo>
                <a:lnTo>
                  <a:pt x="1731137" y="19812"/>
                </a:lnTo>
                <a:lnTo>
                  <a:pt x="1723644" y="19812"/>
                </a:lnTo>
                <a:lnTo>
                  <a:pt x="1711324" y="7493"/>
                </a:lnTo>
                <a:close/>
              </a:path>
              <a:path w="9866630" h="27303">
                <a:moveTo>
                  <a:pt x="1750948" y="7493"/>
                </a:moveTo>
                <a:lnTo>
                  <a:pt x="1743456" y="7493"/>
                </a:lnTo>
                <a:lnTo>
                  <a:pt x="1763268" y="27305"/>
                </a:lnTo>
                <a:lnTo>
                  <a:pt x="1770761" y="19812"/>
                </a:lnTo>
                <a:lnTo>
                  <a:pt x="1763268" y="19812"/>
                </a:lnTo>
                <a:lnTo>
                  <a:pt x="1750948" y="7493"/>
                </a:lnTo>
                <a:close/>
              </a:path>
              <a:path w="9866630" h="27303">
                <a:moveTo>
                  <a:pt x="1790572" y="7493"/>
                </a:moveTo>
                <a:lnTo>
                  <a:pt x="1783080" y="7493"/>
                </a:lnTo>
                <a:lnTo>
                  <a:pt x="1802892" y="27305"/>
                </a:lnTo>
                <a:lnTo>
                  <a:pt x="1810385" y="19812"/>
                </a:lnTo>
                <a:lnTo>
                  <a:pt x="1802892" y="19812"/>
                </a:lnTo>
                <a:lnTo>
                  <a:pt x="1790572" y="7493"/>
                </a:lnTo>
                <a:close/>
              </a:path>
              <a:path w="9866630" h="27303">
                <a:moveTo>
                  <a:pt x="1830196" y="7493"/>
                </a:moveTo>
                <a:lnTo>
                  <a:pt x="1822704" y="7493"/>
                </a:lnTo>
                <a:lnTo>
                  <a:pt x="1842516" y="27305"/>
                </a:lnTo>
                <a:lnTo>
                  <a:pt x="1850009" y="19812"/>
                </a:lnTo>
                <a:lnTo>
                  <a:pt x="1842516" y="19812"/>
                </a:lnTo>
                <a:lnTo>
                  <a:pt x="1830196" y="7493"/>
                </a:lnTo>
                <a:close/>
              </a:path>
              <a:path w="9866630" h="27303">
                <a:moveTo>
                  <a:pt x="1869820" y="7493"/>
                </a:moveTo>
                <a:lnTo>
                  <a:pt x="1862328" y="7493"/>
                </a:lnTo>
                <a:lnTo>
                  <a:pt x="1882140" y="27305"/>
                </a:lnTo>
                <a:lnTo>
                  <a:pt x="1889633" y="19812"/>
                </a:lnTo>
                <a:lnTo>
                  <a:pt x="1882140" y="19812"/>
                </a:lnTo>
                <a:lnTo>
                  <a:pt x="1869820" y="7493"/>
                </a:lnTo>
                <a:close/>
              </a:path>
              <a:path w="9866630" h="27303">
                <a:moveTo>
                  <a:pt x="1909445" y="7493"/>
                </a:moveTo>
                <a:lnTo>
                  <a:pt x="1901952" y="7493"/>
                </a:lnTo>
                <a:lnTo>
                  <a:pt x="1921764" y="27305"/>
                </a:lnTo>
                <a:lnTo>
                  <a:pt x="1929257" y="19812"/>
                </a:lnTo>
                <a:lnTo>
                  <a:pt x="1921764" y="19812"/>
                </a:lnTo>
                <a:lnTo>
                  <a:pt x="1909445" y="7493"/>
                </a:lnTo>
                <a:close/>
              </a:path>
              <a:path w="9866630" h="27303">
                <a:moveTo>
                  <a:pt x="1949069" y="7493"/>
                </a:moveTo>
                <a:lnTo>
                  <a:pt x="1941576" y="7493"/>
                </a:lnTo>
                <a:lnTo>
                  <a:pt x="1961388" y="27305"/>
                </a:lnTo>
                <a:lnTo>
                  <a:pt x="1968881" y="19812"/>
                </a:lnTo>
                <a:lnTo>
                  <a:pt x="1961388" y="19812"/>
                </a:lnTo>
                <a:lnTo>
                  <a:pt x="1949069" y="7493"/>
                </a:lnTo>
                <a:close/>
              </a:path>
              <a:path w="9866630" h="27303">
                <a:moveTo>
                  <a:pt x="1988693" y="7493"/>
                </a:moveTo>
                <a:lnTo>
                  <a:pt x="1981199" y="7493"/>
                </a:lnTo>
                <a:lnTo>
                  <a:pt x="2001011" y="27305"/>
                </a:lnTo>
                <a:lnTo>
                  <a:pt x="2008504" y="19812"/>
                </a:lnTo>
                <a:lnTo>
                  <a:pt x="2001011" y="19812"/>
                </a:lnTo>
                <a:lnTo>
                  <a:pt x="1988693" y="7493"/>
                </a:lnTo>
                <a:close/>
              </a:path>
              <a:path w="9866630" h="27303">
                <a:moveTo>
                  <a:pt x="2028317" y="7493"/>
                </a:moveTo>
                <a:lnTo>
                  <a:pt x="2020823" y="7493"/>
                </a:lnTo>
                <a:lnTo>
                  <a:pt x="2040635" y="27305"/>
                </a:lnTo>
                <a:lnTo>
                  <a:pt x="2048128" y="19812"/>
                </a:lnTo>
                <a:lnTo>
                  <a:pt x="2040635" y="19812"/>
                </a:lnTo>
                <a:lnTo>
                  <a:pt x="2028317" y="7493"/>
                </a:lnTo>
                <a:close/>
              </a:path>
              <a:path w="9866630" h="27303">
                <a:moveTo>
                  <a:pt x="2067941" y="7493"/>
                </a:moveTo>
                <a:lnTo>
                  <a:pt x="2060447" y="7493"/>
                </a:lnTo>
                <a:lnTo>
                  <a:pt x="2080259" y="27305"/>
                </a:lnTo>
                <a:lnTo>
                  <a:pt x="2087752" y="19812"/>
                </a:lnTo>
                <a:lnTo>
                  <a:pt x="2080259" y="19812"/>
                </a:lnTo>
                <a:lnTo>
                  <a:pt x="2067941" y="7493"/>
                </a:lnTo>
                <a:close/>
              </a:path>
              <a:path w="9866630" h="27303">
                <a:moveTo>
                  <a:pt x="2107565" y="7493"/>
                </a:moveTo>
                <a:lnTo>
                  <a:pt x="2100072" y="7493"/>
                </a:lnTo>
                <a:lnTo>
                  <a:pt x="2119884" y="27305"/>
                </a:lnTo>
                <a:lnTo>
                  <a:pt x="2127376" y="19812"/>
                </a:lnTo>
                <a:lnTo>
                  <a:pt x="2119884" y="19812"/>
                </a:lnTo>
                <a:lnTo>
                  <a:pt x="2107565" y="7493"/>
                </a:lnTo>
                <a:close/>
              </a:path>
              <a:path w="9866630" h="27303">
                <a:moveTo>
                  <a:pt x="2147189" y="7493"/>
                </a:moveTo>
                <a:lnTo>
                  <a:pt x="2139696" y="7493"/>
                </a:lnTo>
                <a:lnTo>
                  <a:pt x="2159508" y="27305"/>
                </a:lnTo>
                <a:lnTo>
                  <a:pt x="2167000" y="19812"/>
                </a:lnTo>
                <a:lnTo>
                  <a:pt x="2159508" y="19812"/>
                </a:lnTo>
                <a:lnTo>
                  <a:pt x="2147189" y="7493"/>
                </a:lnTo>
                <a:close/>
              </a:path>
              <a:path w="9866630" h="27303">
                <a:moveTo>
                  <a:pt x="2186813" y="7493"/>
                </a:moveTo>
                <a:lnTo>
                  <a:pt x="2179320" y="7493"/>
                </a:lnTo>
                <a:lnTo>
                  <a:pt x="2199132" y="27305"/>
                </a:lnTo>
                <a:lnTo>
                  <a:pt x="2206624" y="19812"/>
                </a:lnTo>
                <a:lnTo>
                  <a:pt x="2199132" y="19812"/>
                </a:lnTo>
                <a:lnTo>
                  <a:pt x="2186813" y="7493"/>
                </a:lnTo>
                <a:close/>
              </a:path>
              <a:path w="9866630" h="27303">
                <a:moveTo>
                  <a:pt x="2226437" y="7493"/>
                </a:moveTo>
                <a:lnTo>
                  <a:pt x="2218944" y="7493"/>
                </a:lnTo>
                <a:lnTo>
                  <a:pt x="2238756" y="27305"/>
                </a:lnTo>
                <a:lnTo>
                  <a:pt x="2246248" y="19812"/>
                </a:lnTo>
                <a:lnTo>
                  <a:pt x="2238756" y="19812"/>
                </a:lnTo>
                <a:lnTo>
                  <a:pt x="2226437" y="7493"/>
                </a:lnTo>
                <a:close/>
              </a:path>
              <a:path w="9866630" h="27303">
                <a:moveTo>
                  <a:pt x="2266061" y="7493"/>
                </a:moveTo>
                <a:lnTo>
                  <a:pt x="2258568" y="7493"/>
                </a:lnTo>
                <a:lnTo>
                  <a:pt x="2278380" y="27305"/>
                </a:lnTo>
                <a:lnTo>
                  <a:pt x="2285872" y="19812"/>
                </a:lnTo>
                <a:lnTo>
                  <a:pt x="2278380" y="19812"/>
                </a:lnTo>
                <a:lnTo>
                  <a:pt x="2266061" y="7493"/>
                </a:lnTo>
                <a:close/>
              </a:path>
              <a:path w="9866630" h="27303">
                <a:moveTo>
                  <a:pt x="2305685" y="7493"/>
                </a:moveTo>
                <a:lnTo>
                  <a:pt x="2298192" y="7493"/>
                </a:lnTo>
                <a:lnTo>
                  <a:pt x="2318004" y="27305"/>
                </a:lnTo>
                <a:lnTo>
                  <a:pt x="2325497" y="19812"/>
                </a:lnTo>
                <a:lnTo>
                  <a:pt x="2318004" y="19812"/>
                </a:lnTo>
                <a:lnTo>
                  <a:pt x="2305685" y="7493"/>
                </a:lnTo>
                <a:close/>
              </a:path>
              <a:path w="9866630" h="27303">
                <a:moveTo>
                  <a:pt x="2345309" y="7493"/>
                </a:moveTo>
                <a:lnTo>
                  <a:pt x="2337816" y="7493"/>
                </a:lnTo>
                <a:lnTo>
                  <a:pt x="2357628" y="27305"/>
                </a:lnTo>
                <a:lnTo>
                  <a:pt x="2365121" y="19812"/>
                </a:lnTo>
                <a:lnTo>
                  <a:pt x="2357628" y="19812"/>
                </a:lnTo>
                <a:lnTo>
                  <a:pt x="2345309" y="7493"/>
                </a:lnTo>
                <a:close/>
              </a:path>
              <a:path w="9866630" h="27303">
                <a:moveTo>
                  <a:pt x="2384933" y="7493"/>
                </a:moveTo>
                <a:lnTo>
                  <a:pt x="2377440" y="7493"/>
                </a:lnTo>
                <a:lnTo>
                  <a:pt x="2397252" y="27305"/>
                </a:lnTo>
                <a:lnTo>
                  <a:pt x="2404745" y="19812"/>
                </a:lnTo>
                <a:lnTo>
                  <a:pt x="2397252" y="19812"/>
                </a:lnTo>
                <a:lnTo>
                  <a:pt x="2384933" y="7493"/>
                </a:lnTo>
                <a:close/>
              </a:path>
              <a:path w="9866630" h="27303">
                <a:moveTo>
                  <a:pt x="2424557" y="7493"/>
                </a:moveTo>
                <a:lnTo>
                  <a:pt x="2417064" y="7493"/>
                </a:lnTo>
                <a:lnTo>
                  <a:pt x="2436876" y="27305"/>
                </a:lnTo>
                <a:lnTo>
                  <a:pt x="2444369" y="19812"/>
                </a:lnTo>
                <a:lnTo>
                  <a:pt x="2436876" y="19812"/>
                </a:lnTo>
                <a:lnTo>
                  <a:pt x="2424557" y="7493"/>
                </a:lnTo>
                <a:close/>
              </a:path>
              <a:path w="9866630" h="27303">
                <a:moveTo>
                  <a:pt x="2464181" y="7493"/>
                </a:moveTo>
                <a:lnTo>
                  <a:pt x="2456688" y="7493"/>
                </a:lnTo>
                <a:lnTo>
                  <a:pt x="2476499" y="27305"/>
                </a:lnTo>
                <a:lnTo>
                  <a:pt x="2483993" y="19812"/>
                </a:lnTo>
                <a:lnTo>
                  <a:pt x="2476499" y="19812"/>
                </a:lnTo>
                <a:lnTo>
                  <a:pt x="2464181" y="7493"/>
                </a:lnTo>
                <a:close/>
              </a:path>
              <a:path w="9866630" h="27303">
                <a:moveTo>
                  <a:pt x="2503804" y="7493"/>
                </a:moveTo>
                <a:lnTo>
                  <a:pt x="2496311" y="7493"/>
                </a:lnTo>
                <a:lnTo>
                  <a:pt x="2516123" y="27305"/>
                </a:lnTo>
                <a:lnTo>
                  <a:pt x="2523617" y="19812"/>
                </a:lnTo>
                <a:lnTo>
                  <a:pt x="2516123" y="19812"/>
                </a:lnTo>
                <a:lnTo>
                  <a:pt x="2503804" y="7493"/>
                </a:lnTo>
                <a:close/>
              </a:path>
              <a:path w="9866630" h="27303">
                <a:moveTo>
                  <a:pt x="2543428" y="7493"/>
                </a:moveTo>
                <a:lnTo>
                  <a:pt x="2535935" y="7493"/>
                </a:lnTo>
                <a:lnTo>
                  <a:pt x="2555747" y="27305"/>
                </a:lnTo>
                <a:lnTo>
                  <a:pt x="2563241" y="19812"/>
                </a:lnTo>
                <a:lnTo>
                  <a:pt x="2555747" y="19812"/>
                </a:lnTo>
                <a:lnTo>
                  <a:pt x="2543428" y="7493"/>
                </a:lnTo>
                <a:close/>
              </a:path>
              <a:path w="9866630" h="27303">
                <a:moveTo>
                  <a:pt x="2583052" y="7493"/>
                </a:moveTo>
                <a:lnTo>
                  <a:pt x="2575560" y="7493"/>
                </a:lnTo>
                <a:lnTo>
                  <a:pt x="2595372" y="27305"/>
                </a:lnTo>
                <a:lnTo>
                  <a:pt x="2602865" y="19812"/>
                </a:lnTo>
                <a:lnTo>
                  <a:pt x="2595372" y="19812"/>
                </a:lnTo>
                <a:lnTo>
                  <a:pt x="2583052" y="7493"/>
                </a:lnTo>
                <a:close/>
              </a:path>
              <a:path w="9866630" h="27303">
                <a:moveTo>
                  <a:pt x="2622676" y="7493"/>
                </a:moveTo>
                <a:lnTo>
                  <a:pt x="2615184" y="7493"/>
                </a:lnTo>
                <a:lnTo>
                  <a:pt x="2634996" y="27305"/>
                </a:lnTo>
                <a:lnTo>
                  <a:pt x="2642489" y="19812"/>
                </a:lnTo>
                <a:lnTo>
                  <a:pt x="2634996" y="19812"/>
                </a:lnTo>
                <a:lnTo>
                  <a:pt x="2622676" y="7493"/>
                </a:lnTo>
                <a:close/>
              </a:path>
              <a:path w="9866630" h="27303">
                <a:moveTo>
                  <a:pt x="2662300" y="7493"/>
                </a:moveTo>
                <a:lnTo>
                  <a:pt x="2654808" y="7493"/>
                </a:lnTo>
                <a:lnTo>
                  <a:pt x="2674620" y="27305"/>
                </a:lnTo>
                <a:lnTo>
                  <a:pt x="2682113" y="19812"/>
                </a:lnTo>
                <a:lnTo>
                  <a:pt x="2674620" y="19812"/>
                </a:lnTo>
                <a:lnTo>
                  <a:pt x="2662300" y="7493"/>
                </a:lnTo>
                <a:close/>
              </a:path>
              <a:path w="9866630" h="27303">
                <a:moveTo>
                  <a:pt x="2701924" y="7493"/>
                </a:moveTo>
                <a:lnTo>
                  <a:pt x="2694432" y="7493"/>
                </a:lnTo>
                <a:lnTo>
                  <a:pt x="2714244" y="27305"/>
                </a:lnTo>
                <a:lnTo>
                  <a:pt x="2721737" y="19812"/>
                </a:lnTo>
                <a:lnTo>
                  <a:pt x="2714244" y="19812"/>
                </a:lnTo>
                <a:lnTo>
                  <a:pt x="2701924" y="7493"/>
                </a:lnTo>
                <a:close/>
              </a:path>
              <a:path w="9866630" h="27303">
                <a:moveTo>
                  <a:pt x="2741548" y="7493"/>
                </a:moveTo>
                <a:lnTo>
                  <a:pt x="2734056" y="7493"/>
                </a:lnTo>
                <a:lnTo>
                  <a:pt x="2753868" y="27305"/>
                </a:lnTo>
                <a:lnTo>
                  <a:pt x="2761361" y="19812"/>
                </a:lnTo>
                <a:lnTo>
                  <a:pt x="2753868" y="19812"/>
                </a:lnTo>
                <a:lnTo>
                  <a:pt x="2741548" y="7493"/>
                </a:lnTo>
                <a:close/>
              </a:path>
              <a:path w="9866630" h="27303">
                <a:moveTo>
                  <a:pt x="2781172" y="7493"/>
                </a:moveTo>
                <a:lnTo>
                  <a:pt x="2773680" y="7493"/>
                </a:lnTo>
                <a:lnTo>
                  <a:pt x="2793492" y="27305"/>
                </a:lnTo>
                <a:lnTo>
                  <a:pt x="2800985" y="19812"/>
                </a:lnTo>
                <a:lnTo>
                  <a:pt x="2793492" y="19812"/>
                </a:lnTo>
                <a:lnTo>
                  <a:pt x="2781172" y="7493"/>
                </a:lnTo>
                <a:close/>
              </a:path>
              <a:path w="9866630" h="27303">
                <a:moveTo>
                  <a:pt x="2820797" y="7493"/>
                </a:moveTo>
                <a:lnTo>
                  <a:pt x="2813304" y="7493"/>
                </a:lnTo>
                <a:lnTo>
                  <a:pt x="2833116" y="27305"/>
                </a:lnTo>
                <a:lnTo>
                  <a:pt x="2840609" y="19812"/>
                </a:lnTo>
                <a:lnTo>
                  <a:pt x="2833116" y="19812"/>
                </a:lnTo>
                <a:lnTo>
                  <a:pt x="2820797" y="7493"/>
                </a:lnTo>
                <a:close/>
              </a:path>
              <a:path w="9866630" h="27303">
                <a:moveTo>
                  <a:pt x="2860421" y="7493"/>
                </a:moveTo>
                <a:lnTo>
                  <a:pt x="2852928" y="7493"/>
                </a:lnTo>
                <a:lnTo>
                  <a:pt x="2872740" y="27305"/>
                </a:lnTo>
                <a:lnTo>
                  <a:pt x="2880233" y="19812"/>
                </a:lnTo>
                <a:lnTo>
                  <a:pt x="2872740" y="19812"/>
                </a:lnTo>
                <a:lnTo>
                  <a:pt x="2860421" y="7493"/>
                </a:lnTo>
                <a:close/>
              </a:path>
              <a:path w="9866630" h="27303">
                <a:moveTo>
                  <a:pt x="2900045" y="7493"/>
                </a:moveTo>
                <a:lnTo>
                  <a:pt x="2892552" y="7493"/>
                </a:lnTo>
                <a:lnTo>
                  <a:pt x="2912364" y="27305"/>
                </a:lnTo>
                <a:lnTo>
                  <a:pt x="2919857" y="19812"/>
                </a:lnTo>
                <a:lnTo>
                  <a:pt x="2912364" y="19812"/>
                </a:lnTo>
                <a:lnTo>
                  <a:pt x="2900045" y="7493"/>
                </a:lnTo>
                <a:close/>
              </a:path>
              <a:path w="9866630" h="27303">
                <a:moveTo>
                  <a:pt x="2939669" y="7493"/>
                </a:moveTo>
                <a:lnTo>
                  <a:pt x="2932176" y="7493"/>
                </a:lnTo>
                <a:lnTo>
                  <a:pt x="2951988" y="27305"/>
                </a:lnTo>
                <a:lnTo>
                  <a:pt x="2959481" y="19812"/>
                </a:lnTo>
                <a:lnTo>
                  <a:pt x="2951988" y="19812"/>
                </a:lnTo>
                <a:lnTo>
                  <a:pt x="2939669" y="7493"/>
                </a:lnTo>
                <a:close/>
              </a:path>
              <a:path w="9866630" h="27303">
                <a:moveTo>
                  <a:pt x="2979293" y="7493"/>
                </a:moveTo>
                <a:lnTo>
                  <a:pt x="2971799" y="7493"/>
                </a:lnTo>
                <a:lnTo>
                  <a:pt x="2991611" y="27305"/>
                </a:lnTo>
                <a:lnTo>
                  <a:pt x="2999104" y="19812"/>
                </a:lnTo>
                <a:lnTo>
                  <a:pt x="2991611" y="19812"/>
                </a:lnTo>
                <a:lnTo>
                  <a:pt x="2979293" y="7493"/>
                </a:lnTo>
                <a:close/>
              </a:path>
              <a:path w="9866630" h="27303">
                <a:moveTo>
                  <a:pt x="3018917" y="7493"/>
                </a:moveTo>
                <a:lnTo>
                  <a:pt x="3011423" y="7493"/>
                </a:lnTo>
                <a:lnTo>
                  <a:pt x="3031235" y="27305"/>
                </a:lnTo>
                <a:lnTo>
                  <a:pt x="3038728" y="19812"/>
                </a:lnTo>
                <a:lnTo>
                  <a:pt x="3031235" y="19812"/>
                </a:lnTo>
                <a:lnTo>
                  <a:pt x="3018917" y="7493"/>
                </a:lnTo>
                <a:close/>
              </a:path>
              <a:path w="9866630" h="27303">
                <a:moveTo>
                  <a:pt x="3058541" y="7493"/>
                </a:moveTo>
                <a:lnTo>
                  <a:pt x="3051047" y="7493"/>
                </a:lnTo>
                <a:lnTo>
                  <a:pt x="3070860" y="27305"/>
                </a:lnTo>
                <a:lnTo>
                  <a:pt x="3078352" y="19812"/>
                </a:lnTo>
                <a:lnTo>
                  <a:pt x="3070860" y="19812"/>
                </a:lnTo>
                <a:lnTo>
                  <a:pt x="3058541" y="7493"/>
                </a:lnTo>
                <a:close/>
              </a:path>
              <a:path w="9866630" h="27303">
                <a:moveTo>
                  <a:pt x="3098165" y="7493"/>
                </a:moveTo>
                <a:lnTo>
                  <a:pt x="3090672" y="7493"/>
                </a:lnTo>
                <a:lnTo>
                  <a:pt x="3110484" y="27305"/>
                </a:lnTo>
                <a:lnTo>
                  <a:pt x="3117976" y="19812"/>
                </a:lnTo>
                <a:lnTo>
                  <a:pt x="3110484" y="19812"/>
                </a:lnTo>
                <a:lnTo>
                  <a:pt x="3098165" y="7493"/>
                </a:lnTo>
                <a:close/>
              </a:path>
              <a:path w="9866630" h="27303">
                <a:moveTo>
                  <a:pt x="3137789" y="7493"/>
                </a:moveTo>
                <a:lnTo>
                  <a:pt x="3130296" y="7493"/>
                </a:lnTo>
                <a:lnTo>
                  <a:pt x="3150108" y="27305"/>
                </a:lnTo>
                <a:lnTo>
                  <a:pt x="3157600" y="19812"/>
                </a:lnTo>
                <a:lnTo>
                  <a:pt x="3150108" y="19812"/>
                </a:lnTo>
                <a:lnTo>
                  <a:pt x="3137789" y="7493"/>
                </a:lnTo>
                <a:close/>
              </a:path>
              <a:path w="9866630" h="27303">
                <a:moveTo>
                  <a:pt x="3177413" y="7493"/>
                </a:moveTo>
                <a:lnTo>
                  <a:pt x="3169920" y="7493"/>
                </a:lnTo>
                <a:lnTo>
                  <a:pt x="3189732" y="27305"/>
                </a:lnTo>
                <a:lnTo>
                  <a:pt x="3197224" y="19812"/>
                </a:lnTo>
                <a:lnTo>
                  <a:pt x="3189732" y="19812"/>
                </a:lnTo>
                <a:lnTo>
                  <a:pt x="3177413" y="7493"/>
                </a:lnTo>
                <a:close/>
              </a:path>
              <a:path w="9866630" h="27303">
                <a:moveTo>
                  <a:pt x="3217037" y="7493"/>
                </a:moveTo>
                <a:lnTo>
                  <a:pt x="3209544" y="7493"/>
                </a:lnTo>
                <a:lnTo>
                  <a:pt x="3229356" y="27305"/>
                </a:lnTo>
                <a:lnTo>
                  <a:pt x="3236848" y="19812"/>
                </a:lnTo>
                <a:lnTo>
                  <a:pt x="3229356" y="19812"/>
                </a:lnTo>
                <a:lnTo>
                  <a:pt x="3217037" y="7493"/>
                </a:lnTo>
                <a:close/>
              </a:path>
              <a:path w="9866630" h="27303">
                <a:moveTo>
                  <a:pt x="3256661" y="7493"/>
                </a:moveTo>
                <a:lnTo>
                  <a:pt x="3249168" y="7493"/>
                </a:lnTo>
                <a:lnTo>
                  <a:pt x="3268979" y="27305"/>
                </a:lnTo>
                <a:lnTo>
                  <a:pt x="3276473" y="19812"/>
                </a:lnTo>
                <a:lnTo>
                  <a:pt x="3268979" y="19812"/>
                </a:lnTo>
                <a:lnTo>
                  <a:pt x="3256661" y="7493"/>
                </a:lnTo>
                <a:close/>
              </a:path>
              <a:path w="9866630" h="27303">
                <a:moveTo>
                  <a:pt x="3296285" y="7493"/>
                </a:moveTo>
                <a:lnTo>
                  <a:pt x="3288792" y="7493"/>
                </a:lnTo>
                <a:lnTo>
                  <a:pt x="3308604" y="27305"/>
                </a:lnTo>
                <a:lnTo>
                  <a:pt x="3316097" y="19812"/>
                </a:lnTo>
                <a:lnTo>
                  <a:pt x="3308604" y="19812"/>
                </a:lnTo>
                <a:lnTo>
                  <a:pt x="3296285" y="7493"/>
                </a:lnTo>
                <a:close/>
              </a:path>
              <a:path w="9866630" h="27303">
                <a:moveTo>
                  <a:pt x="3335909" y="7493"/>
                </a:moveTo>
                <a:lnTo>
                  <a:pt x="3328416" y="7493"/>
                </a:lnTo>
                <a:lnTo>
                  <a:pt x="3348228" y="27305"/>
                </a:lnTo>
                <a:lnTo>
                  <a:pt x="3355721" y="19812"/>
                </a:lnTo>
                <a:lnTo>
                  <a:pt x="3348228" y="19812"/>
                </a:lnTo>
                <a:lnTo>
                  <a:pt x="3335909" y="7493"/>
                </a:lnTo>
                <a:close/>
              </a:path>
              <a:path w="9866630" h="27303">
                <a:moveTo>
                  <a:pt x="3375533" y="7493"/>
                </a:moveTo>
                <a:lnTo>
                  <a:pt x="3368040" y="7493"/>
                </a:lnTo>
                <a:lnTo>
                  <a:pt x="3387852" y="27305"/>
                </a:lnTo>
                <a:lnTo>
                  <a:pt x="3395345" y="19812"/>
                </a:lnTo>
                <a:lnTo>
                  <a:pt x="3387852" y="19812"/>
                </a:lnTo>
                <a:lnTo>
                  <a:pt x="3375533" y="7493"/>
                </a:lnTo>
                <a:close/>
              </a:path>
              <a:path w="9866630" h="27303">
                <a:moveTo>
                  <a:pt x="3415157" y="7493"/>
                </a:moveTo>
                <a:lnTo>
                  <a:pt x="3407664" y="7493"/>
                </a:lnTo>
                <a:lnTo>
                  <a:pt x="3427476" y="27305"/>
                </a:lnTo>
                <a:lnTo>
                  <a:pt x="3434969" y="19812"/>
                </a:lnTo>
                <a:lnTo>
                  <a:pt x="3427476" y="19812"/>
                </a:lnTo>
                <a:lnTo>
                  <a:pt x="3415157" y="7493"/>
                </a:lnTo>
                <a:close/>
              </a:path>
              <a:path w="9866630" h="27303">
                <a:moveTo>
                  <a:pt x="3454780" y="7493"/>
                </a:moveTo>
                <a:lnTo>
                  <a:pt x="3447288" y="7493"/>
                </a:lnTo>
                <a:lnTo>
                  <a:pt x="3467100" y="27305"/>
                </a:lnTo>
                <a:lnTo>
                  <a:pt x="3474593" y="19812"/>
                </a:lnTo>
                <a:lnTo>
                  <a:pt x="3467100" y="19812"/>
                </a:lnTo>
                <a:lnTo>
                  <a:pt x="3454780" y="7493"/>
                </a:lnTo>
                <a:close/>
              </a:path>
              <a:path w="9866630" h="27303">
                <a:moveTo>
                  <a:pt x="3494404" y="7493"/>
                </a:moveTo>
                <a:lnTo>
                  <a:pt x="3486911" y="7493"/>
                </a:lnTo>
                <a:lnTo>
                  <a:pt x="3506724" y="27305"/>
                </a:lnTo>
                <a:lnTo>
                  <a:pt x="3514217" y="19812"/>
                </a:lnTo>
                <a:lnTo>
                  <a:pt x="3506724" y="19812"/>
                </a:lnTo>
                <a:lnTo>
                  <a:pt x="3494404" y="7493"/>
                </a:lnTo>
                <a:close/>
              </a:path>
              <a:path w="9866630" h="27303">
                <a:moveTo>
                  <a:pt x="3534029" y="7493"/>
                </a:moveTo>
                <a:lnTo>
                  <a:pt x="3526535" y="7493"/>
                </a:lnTo>
                <a:lnTo>
                  <a:pt x="3546348" y="27305"/>
                </a:lnTo>
                <a:lnTo>
                  <a:pt x="3553841" y="19812"/>
                </a:lnTo>
                <a:lnTo>
                  <a:pt x="3546348" y="19812"/>
                </a:lnTo>
                <a:lnTo>
                  <a:pt x="3534029" y="7493"/>
                </a:lnTo>
                <a:close/>
              </a:path>
              <a:path w="9866630" h="27303">
                <a:moveTo>
                  <a:pt x="3573653" y="7493"/>
                </a:moveTo>
                <a:lnTo>
                  <a:pt x="3566159" y="7493"/>
                </a:lnTo>
                <a:lnTo>
                  <a:pt x="3585972" y="27305"/>
                </a:lnTo>
                <a:lnTo>
                  <a:pt x="3593465" y="19812"/>
                </a:lnTo>
                <a:lnTo>
                  <a:pt x="3585972" y="19812"/>
                </a:lnTo>
                <a:lnTo>
                  <a:pt x="3573653" y="7493"/>
                </a:lnTo>
                <a:close/>
              </a:path>
              <a:path w="9866630" h="27303">
                <a:moveTo>
                  <a:pt x="3613277" y="7493"/>
                </a:moveTo>
                <a:lnTo>
                  <a:pt x="3605783" y="7493"/>
                </a:lnTo>
                <a:lnTo>
                  <a:pt x="3625596" y="27305"/>
                </a:lnTo>
                <a:lnTo>
                  <a:pt x="3633089" y="19812"/>
                </a:lnTo>
                <a:lnTo>
                  <a:pt x="3625596" y="19812"/>
                </a:lnTo>
                <a:lnTo>
                  <a:pt x="3613277" y="7493"/>
                </a:lnTo>
                <a:close/>
              </a:path>
              <a:path w="9866630" h="27303">
                <a:moveTo>
                  <a:pt x="3652901" y="7493"/>
                </a:moveTo>
                <a:lnTo>
                  <a:pt x="3645407" y="7493"/>
                </a:lnTo>
                <a:lnTo>
                  <a:pt x="3665220" y="27305"/>
                </a:lnTo>
                <a:lnTo>
                  <a:pt x="3672713" y="19812"/>
                </a:lnTo>
                <a:lnTo>
                  <a:pt x="3665220" y="19812"/>
                </a:lnTo>
                <a:lnTo>
                  <a:pt x="3652901" y="7493"/>
                </a:lnTo>
                <a:close/>
              </a:path>
              <a:path w="9866630" h="27303">
                <a:moveTo>
                  <a:pt x="3692525" y="7493"/>
                </a:moveTo>
                <a:lnTo>
                  <a:pt x="3685031" y="7493"/>
                </a:lnTo>
                <a:lnTo>
                  <a:pt x="3704844" y="27305"/>
                </a:lnTo>
                <a:lnTo>
                  <a:pt x="3712337" y="19812"/>
                </a:lnTo>
                <a:lnTo>
                  <a:pt x="3704844" y="19812"/>
                </a:lnTo>
                <a:lnTo>
                  <a:pt x="3692525" y="7493"/>
                </a:lnTo>
                <a:close/>
              </a:path>
              <a:path w="9866630" h="27303">
                <a:moveTo>
                  <a:pt x="3732149" y="7493"/>
                </a:moveTo>
                <a:lnTo>
                  <a:pt x="3724655" y="7493"/>
                </a:lnTo>
                <a:lnTo>
                  <a:pt x="3744468" y="27305"/>
                </a:lnTo>
                <a:lnTo>
                  <a:pt x="3751961" y="19812"/>
                </a:lnTo>
                <a:lnTo>
                  <a:pt x="3744468" y="19812"/>
                </a:lnTo>
                <a:lnTo>
                  <a:pt x="3732149" y="7493"/>
                </a:lnTo>
                <a:close/>
              </a:path>
              <a:path w="9866630" h="27303">
                <a:moveTo>
                  <a:pt x="3771773" y="7493"/>
                </a:moveTo>
                <a:lnTo>
                  <a:pt x="3764279" y="7493"/>
                </a:lnTo>
                <a:lnTo>
                  <a:pt x="3784092" y="27305"/>
                </a:lnTo>
                <a:lnTo>
                  <a:pt x="3791585" y="19812"/>
                </a:lnTo>
                <a:lnTo>
                  <a:pt x="3784092" y="19812"/>
                </a:lnTo>
                <a:lnTo>
                  <a:pt x="3771773" y="7493"/>
                </a:lnTo>
                <a:close/>
              </a:path>
              <a:path w="9866630" h="27303">
                <a:moveTo>
                  <a:pt x="3811397" y="7493"/>
                </a:moveTo>
                <a:lnTo>
                  <a:pt x="3803904" y="7493"/>
                </a:lnTo>
                <a:lnTo>
                  <a:pt x="3823716" y="27305"/>
                </a:lnTo>
                <a:lnTo>
                  <a:pt x="3831209" y="19812"/>
                </a:lnTo>
                <a:lnTo>
                  <a:pt x="3823716" y="19812"/>
                </a:lnTo>
                <a:lnTo>
                  <a:pt x="3811397" y="7493"/>
                </a:lnTo>
                <a:close/>
              </a:path>
              <a:path w="9866630" h="27303">
                <a:moveTo>
                  <a:pt x="3851021" y="7493"/>
                </a:moveTo>
                <a:lnTo>
                  <a:pt x="3843528" y="7493"/>
                </a:lnTo>
                <a:lnTo>
                  <a:pt x="3863340" y="27305"/>
                </a:lnTo>
                <a:lnTo>
                  <a:pt x="3870833" y="19812"/>
                </a:lnTo>
                <a:lnTo>
                  <a:pt x="3863340" y="19812"/>
                </a:lnTo>
                <a:lnTo>
                  <a:pt x="3851021" y="7493"/>
                </a:lnTo>
                <a:close/>
              </a:path>
              <a:path w="9866630" h="27303">
                <a:moveTo>
                  <a:pt x="3890645" y="7493"/>
                </a:moveTo>
                <a:lnTo>
                  <a:pt x="3883152" y="7493"/>
                </a:lnTo>
                <a:lnTo>
                  <a:pt x="3902964" y="27305"/>
                </a:lnTo>
                <a:lnTo>
                  <a:pt x="3910457" y="19812"/>
                </a:lnTo>
                <a:lnTo>
                  <a:pt x="3902964" y="19812"/>
                </a:lnTo>
                <a:lnTo>
                  <a:pt x="3890645" y="7493"/>
                </a:lnTo>
                <a:close/>
              </a:path>
              <a:path w="9866630" h="27303">
                <a:moveTo>
                  <a:pt x="3930269" y="7493"/>
                </a:moveTo>
                <a:lnTo>
                  <a:pt x="3922776" y="7493"/>
                </a:lnTo>
                <a:lnTo>
                  <a:pt x="3942588" y="27305"/>
                </a:lnTo>
                <a:lnTo>
                  <a:pt x="3950080" y="19812"/>
                </a:lnTo>
                <a:lnTo>
                  <a:pt x="3942588" y="19812"/>
                </a:lnTo>
                <a:lnTo>
                  <a:pt x="3930269" y="7493"/>
                </a:lnTo>
                <a:close/>
              </a:path>
              <a:path w="9866630" h="27303">
                <a:moveTo>
                  <a:pt x="3969893" y="7493"/>
                </a:moveTo>
                <a:lnTo>
                  <a:pt x="3962400" y="7493"/>
                </a:lnTo>
                <a:lnTo>
                  <a:pt x="3982211" y="27305"/>
                </a:lnTo>
                <a:lnTo>
                  <a:pt x="3989704" y="19812"/>
                </a:lnTo>
                <a:lnTo>
                  <a:pt x="3982211" y="19812"/>
                </a:lnTo>
                <a:lnTo>
                  <a:pt x="3969893" y="7493"/>
                </a:lnTo>
                <a:close/>
              </a:path>
              <a:path w="9866630" h="27303">
                <a:moveTo>
                  <a:pt x="4009517" y="7493"/>
                </a:moveTo>
                <a:lnTo>
                  <a:pt x="4002024" y="7493"/>
                </a:lnTo>
                <a:lnTo>
                  <a:pt x="4021835" y="27305"/>
                </a:lnTo>
                <a:lnTo>
                  <a:pt x="4029329" y="19812"/>
                </a:lnTo>
                <a:lnTo>
                  <a:pt x="4021835" y="19812"/>
                </a:lnTo>
                <a:lnTo>
                  <a:pt x="4009517" y="7493"/>
                </a:lnTo>
                <a:close/>
              </a:path>
              <a:path w="9866630" h="27303">
                <a:moveTo>
                  <a:pt x="4049141" y="7493"/>
                </a:moveTo>
                <a:lnTo>
                  <a:pt x="4041648" y="7493"/>
                </a:lnTo>
                <a:lnTo>
                  <a:pt x="4061459" y="27305"/>
                </a:lnTo>
                <a:lnTo>
                  <a:pt x="4068953" y="19812"/>
                </a:lnTo>
                <a:lnTo>
                  <a:pt x="4061459" y="19812"/>
                </a:lnTo>
                <a:lnTo>
                  <a:pt x="4049141" y="7493"/>
                </a:lnTo>
                <a:close/>
              </a:path>
              <a:path w="9866630" h="27303">
                <a:moveTo>
                  <a:pt x="4088765" y="7493"/>
                </a:moveTo>
                <a:lnTo>
                  <a:pt x="4081272" y="7493"/>
                </a:lnTo>
                <a:lnTo>
                  <a:pt x="4101083" y="27305"/>
                </a:lnTo>
                <a:lnTo>
                  <a:pt x="4108577" y="19812"/>
                </a:lnTo>
                <a:lnTo>
                  <a:pt x="4101083" y="19812"/>
                </a:lnTo>
                <a:lnTo>
                  <a:pt x="4088765" y="7493"/>
                </a:lnTo>
                <a:close/>
              </a:path>
              <a:path w="9866630" h="27303">
                <a:moveTo>
                  <a:pt x="4128389" y="7493"/>
                </a:moveTo>
                <a:lnTo>
                  <a:pt x="4120896" y="7493"/>
                </a:lnTo>
                <a:lnTo>
                  <a:pt x="4140707" y="27305"/>
                </a:lnTo>
                <a:lnTo>
                  <a:pt x="4148201" y="19812"/>
                </a:lnTo>
                <a:lnTo>
                  <a:pt x="4140707" y="19812"/>
                </a:lnTo>
                <a:lnTo>
                  <a:pt x="4128389" y="7493"/>
                </a:lnTo>
                <a:close/>
              </a:path>
              <a:path w="9866630" h="27303">
                <a:moveTo>
                  <a:pt x="4168013" y="7493"/>
                </a:moveTo>
                <a:lnTo>
                  <a:pt x="4160520" y="7493"/>
                </a:lnTo>
                <a:lnTo>
                  <a:pt x="4180331" y="27305"/>
                </a:lnTo>
                <a:lnTo>
                  <a:pt x="4187825" y="19812"/>
                </a:lnTo>
                <a:lnTo>
                  <a:pt x="4180331" y="19812"/>
                </a:lnTo>
                <a:lnTo>
                  <a:pt x="4168013" y="7493"/>
                </a:lnTo>
                <a:close/>
              </a:path>
              <a:path w="9866630" h="27303">
                <a:moveTo>
                  <a:pt x="4207637" y="7493"/>
                </a:moveTo>
                <a:lnTo>
                  <a:pt x="4200144" y="7493"/>
                </a:lnTo>
                <a:lnTo>
                  <a:pt x="4219956" y="27305"/>
                </a:lnTo>
                <a:lnTo>
                  <a:pt x="4227449" y="19812"/>
                </a:lnTo>
                <a:lnTo>
                  <a:pt x="4219956" y="19812"/>
                </a:lnTo>
                <a:lnTo>
                  <a:pt x="4207637" y="7493"/>
                </a:lnTo>
                <a:close/>
              </a:path>
              <a:path w="9866630" h="27303">
                <a:moveTo>
                  <a:pt x="4247261" y="7493"/>
                </a:moveTo>
                <a:lnTo>
                  <a:pt x="4239768" y="7493"/>
                </a:lnTo>
                <a:lnTo>
                  <a:pt x="4259580" y="27305"/>
                </a:lnTo>
                <a:lnTo>
                  <a:pt x="4267073" y="19812"/>
                </a:lnTo>
                <a:lnTo>
                  <a:pt x="4259580" y="19812"/>
                </a:lnTo>
                <a:lnTo>
                  <a:pt x="4247261" y="7493"/>
                </a:lnTo>
                <a:close/>
              </a:path>
              <a:path w="9866630" h="27303">
                <a:moveTo>
                  <a:pt x="4286885" y="7493"/>
                </a:moveTo>
                <a:lnTo>
                  <a:pt x="4279392" y="7493"/>
                </a:lnTo>
                <a:lnTo>
                  <a:pt x="4299204" y="27305"/>
                </a:lnTo>
                <a:lnTo>
                  <a:pt x="4306697" y="19812"/>
                </a:lnTo>
                <a:lnTo>
                  <a:pt x="4299204" y="19812"/>
                </a:lnTo>
                <a:lnTo>
                  <a:pt x="4286885" y="7493"/>
                </a:lnTo>
                <a:close/>
              </a:path>
              <a:path w="9866630" h="27303">
                <a:moveTo>
                  <a:pt x="4326509" y="7493"/>
                </a:moveTo>
                <a:lnTo>
                  <a:pt x="4319016" y="7493"/>
                </a:lnTo>
                <a:lnTo>
                  <a:pt x="4338828" y="27305"/>
                </a:lnTo>
                <a:lnTo>
                  <a:pt x="4346321" y="19812"/>
                </a:lnTo>
                <a:lnTo>
                  <a:pt x="4338828" y="19812"/>
                </a:lnTo>
                <a:lnTo>
                  <a:pt x="4326509" y="7493"/>
                </a:lnTo>
                <a:close/>
              </a:path>
              <a:path w="9866630" h="27303">
                <a:moveTo>
                  <a:pt x="4366133" y="7493"/>
                </a:moveTo>
                <a:lnTo>
                  <a:pt x="4358640" y="7493"/>
                </a:lnTo>
                <a:lnTo>
                  <a:pt x="4378452" y="27305"/>
                </a:lnTo>
                <a:lnTo>
                  <a:pt x="4385945" y="19812"/>
                </a:lnTo>
                <a:lnTo>
                  <a:pt x="4378452" y="19812"/>
                </a:lnTo>
                <a:lnTo>
                  <a:pt x="4366133" y="7493"/>
                </a:lnTo>
                <a:close/>
              </a:path>
              <a:path w="9866630" h="27303">
                <a:moveTo>
                  <a:pt x="4405757" y="7493"/>
                </a:moveTo>
                <a:lnTo>
                  <a:pt x="4398264" y="7493"/>
                </a:lnTo>
                <a:lnTo>
                  <a:pt x="4418076" y="27305"/>
                </a:lnTo>
                <a:lnTo>
                  <a:pt x="4425569" y="19812"/>
                </a:lnTo>
                <a:lnTo>
                  <a:pt x="4418076" y="19812"/>
                </a:lnTo>
                <a:lnTo>
                  <a:pt x="4405757" y="7493"/>
                </a:lnTo>
                <a:close/>
              </a:path>
              <a:path w="9866630" h="27303">
                <a:moveTo>
                  <a:pt x="4445381" y="7493"/>
                </a:moveTo>
                <a:lnTo>
                  <a:pt x="4437888" y="7493"/>
                </a:lnTo>
                <a:lnTo>
                  <a:pt x="4457700" y="27305"/>
                </a:lnTo>
                <a:lnTo>
                  <a:pt x="4465193" y="19812"/>
                </a:lnTo>
                <a:lnTo>
                  <a:pt x="4457700" y="19812"/>
                </a:lnTo>
                <a:lnTo>
                  <a:pt x="4445381" y="7493"/>
                </a:lnTo>
                <a:close/>
              </a:path>
              <a:path w="9866630" h="27303">
                <a:moveTo>
                  <a:pt x="4485005" y="7493"/>
                </a:moveTo>
                <a:lnTo>
                  <a:pt x="4477512" y="7493"/>
                </a:lnTo>
                <a:lnTo>
                  <a:pt x="4497324" y="27305"/>
                </a:lnTo>
                <a:lnTo>
                  <a:pt x="4504817" y="19812"/>
                </a:lnTo>
                <a:lnTo>
                  <a:pt x="4497324" y="19812"/>
                </a:lnTo>
                <a:lnTo>
                  <a:pt x="4485005" y="7493"/>
                </a:lnTo>
                <a:close/>
              </a:path>
              <a:path w="9866630" h="27303">
                <a:moveTo>
                  <a:pt x="4524629" y="7493"/>
                </a:moveTo>
                <a:lnTo>
                  <a:pt x="4517136" y="7493"/>
                </a:lnTo>
                <a:lnTo>
                  <a:pt x="4536948" y="27305"/>
                </a:lnTo>
                <a:lnTo>
                  <a:pt x="4544441" y="19812"/>
                </a:lnTo>
                <a:lnTo>
                  <a:pt x="4536948" y="19812"/>
                </a:lnTo>
                <a:lnTo>
                  <a:pt x="4524629" y="7493"/>
                </a:lnTo>
                <a:close/>
              </a:path>
              <a:path w="9866630" h="27303">
                <a:moveTo>
                  <a:pt x="4564253" y="7493"/>
                </a:moveTo>
                <a:lnTo>
                  <a:pt x="4556760" y="7493"/>
                </a:lnTo>
                <a:lnTo>
                  <a:pt x="4576572" y="27305"/>
                </a:lnTo>
                <a:lnTo>
                  <a:pt x="4584065" y="19812"/>
                </a:lnTo>
                <a:lnTo>
                  <a:pt x="4576572" y="19812"/>
                </a:lnTo>
                <a:lnTo>
                  <a:pt x="4564253" y="7493"/>
                </a:lnTo>
                <a:close/>
              </a:path>
              <a:path w="9866630" h="27303">
                <a:moveTo>
                  <a:pt x="4603877" y="7493"/>
                </a:moveTo>
                <a:lnTo>
                  <a:pt x="4596384" y="7493"/>
                </a:lnTo>
                <a:lnTo>
                  <a:pt x="4616196" y="27305"/>
                </a:lnTo>
                <a:lnTo>
                  <a:pt x="4623689" y="19812"/>
                </a:lnTo>
                <a:lnTo>
                  <a:pt x="4616196" y="19812"/>
                </a:lnTo>
                <a:lnTo>
                  <a:pt x="4603877" y="7493"/>
                </a:lnTo>
                <a:close/>
              </a:path>
              <a:path w="9866630" h="27303">
                <a:moveTo>
                  <a:pt x="4643501" y="7493"/>
                </a:moveTo>
                <a:lnTo>
                  <a:pt x="4636008" y="7493"/>
                </a:lnTo>
                <a:lnTo>
                  <a:pt x="4655820" y="27305"/>
                </a:lnTo>
                <a:lnTo>
                  <a:pt x="4663313" y="19812"/>
                </a:lnTo>
                <a:lnTo>
                  <a:pt x="4655820" y="19812"/>
                </a:lnTo>
                <a:lnTo>
                  <a:pt x="4643501" y="7493"/>
                </a:lnTo>
                <a:close/>
              </a:path>
              <a:path w="9866630" h="27303">
                <a:moveTo>
                  <a:pt x="4683125" y="7493"/>
                </a:moveTo>
                <a:lnTo>
                  <a:pt x="4675632" y="7493"/>
                </a:lnTo>
                <a:lnTo>
                  <a:pt x="4695444" y="27305"/>
                </a:lnTo>
                <a:lnTo>
                  <a:pt x="4702937" y="19812"/>
                </a:lnTo>
                <a:lnTo>
                  <a:pt x="4695444" y="19812"/>
                </a:lnTo>
                <a:lnTo>
                  <a:pt x="4683125" y="7493"/>
                </a:lnTo>
                <a:close/>
              </a:path>
              <a:path w="9866630" h="27303">
                <a:moveTo>
                  <a:pt x="4722749" y="7493"/>
                </a:moveTo>
                <a:lnTo>
                  <a:pt x="4715256" y="7493"/>
                </a:lnTo>
                <a:lnTo>
                  <a:pt x="4735068" y="27305"/>
                </a:lnTo>
                <a:lnTo>
                  <a:pt x="4742561" y="19812"/>
                </a:lnTo>
                <a:lnTo>
                  <a:pt x="4735068" y="19812"/>
                </a:lnTo>
                <a:lnTo>
                  <a:pt x="4722749" y="7493"/>
                </a:lnTo>
                <a:close/>
              </a:path>
              <a:path w="9866630" h="27303">
                <a:moveTo>
                  <a:pt x="4762373" y="7493"/>
                </a:moveTo>
                <a:lnTo>
                  <a:pt x="4754880" y="7493"/>
                </a:lnTo>
                <a:lnTo>
                  <a:pt x="4774692" y="27305"/>
                </a:lnTo>
                <a:lnTo>
                  <a:pt x="4782185" y="19812"/>
                </a:lnTo>
                <a:lnTo>
                  <a:pt x="4774692" y="19812"/>
                </a:lnTo>
                <a:lnTo>
                  <a:pt x="4762373" y="7493"/>
                </a:lnTo>
                <a:close/>
              </a:path>
              <a:path w="9866630" h="27303">
                <a:moveTo>
                  <a:pt x="4801997" y="7493"/>
                </a:moveTo>
                <a:lnTo>
                  <a:pt x="4794504" y="7493"/>
                </a:lnTo>
                <a:lnTo>
                  <a:pt x="4814316" y="27305"/>
                </a:lnTo>
                <a:lnTo>
                  <a:pt x="4821809" y="19812"/>
                </a:lnTo>
                <a:lnTo>
                  <a:pt x="4814316" y="19812"/>
                </a:lnTo>
                <a:lnTo>
                  <a:pt x="4801997" y="7493"/>
                </a:lnTo>
                <a:close/>
              </a:path>
              <a:path w="9866630" h="27303">
                <a:moveTo>
                  <a:pt x="4841621" y="7493"/>
                </a:moveTo>
                <a:lnTo>
                  <a:pt x="4834128" y="7493"/>
                </a:lnTo>
                <a:lnTo>
                  <a:pt x="4853940" y="27305"/>
                </a:lnTo>
                <a:lnTo>
                  <a:pt x="4861433" y="19812"/>
                </a:lnTo>
                <a:lnTo>
                  <a:pt x="4853940" y="19812"/>
                </a:lnTo>
                <a:lnTo>
                  <a:pt x="4841621" y="7493"/>
                </a:lnTo>
                <a:close/>
              </a:path>
              <a:path w="9866630" h="27303">
                <a:moveTo>
                  <a:pt x="4881245" y="7493"/>
                </a:moveTo>
                <a:lnTo>
                  <a:pt x="4873752" y="7493"/>
                </a:lnTo>
                <a:lnTo>
                  <a:pt x="4893564" y="27305"/>
                </a:lnTo>
                <a:lnTo>
                  <a:pt x="4901057" y="19812"/>
                </a:lnTo>
                <a:lnTo>
                  <a:pt x="4893564" y="19812"/>
                </a:lnTo>
                <a:lnTo>
                  <a:pt x="4881245" y="7493"/>
                </a:lnTo>
                <a:close/>
              </a:path>
              <a:path w="9866630" h="27303">
                <a:moveTo>
                  <a:pt x="4920869" y="7493"/>
                </a:moveTo>
                <a:lnTo>
                  <a:pt x="4913376" y="7493"/>
                </a:lnTo>
                <a:lnTo>
                  <a:pt x="4933188" y="27305"/>
                </a:lnTo>
                <a:lnTo>
                  <a:pt x="4940681" y="19812"/>
                </a:lnTo>
                <a:lnTo>
                  <a:pt x="4933188" y="19812"/>
                </a:lnTo>
                <a:lnTo>
                  <a:pt x="4920869" y="7493"/>
                </a:lnTo>
                <a:close/>
              </a:path>
              <a:path w="9866630" h="27303">
                <a:moveTo>
                  <a:pt x="4960493" y="7493"/>
                </a:moveTo>
                <a:lnTo>
                  <a:pt x="4953000" y="7493"/>
                </a:lnTo>
                <a:lnTo>
                  <a:pt x="4972812" y="27305"/>
                </a:lnTo>
                <a:lnTo>
                  <a:pt x="4980305" y="19812"/>
                </a:lnTo>
                <a:lnTo>
                  <a:pt x="4972812" y="19812"/>
                </a:lnTo>
                <a:lnTo>
                  <a:pt x="4960493" y="7493"/>
                </a:lnTo>
                <a:close/>
              </a:path>
              <a:path w="9866630" h="27303">
                <a:moveTo>
                  <a:pt x="5000117" y="7493"/>
                </a:moveTo>
                <a:lnTo>
                  <a:pt x="4992624" y="7493"/>
                </a:lnTo>
                <a:lnTo>
                  <a:pt x="5012436" y="27305"/>
                </a:lnTo>
                <a:lnTo>
                  <a:pt x="5019929" y="19812"/>
                </a:lnTo>
                <a:lnTo>
                  <a:pt x="5012436" y="19812"/>
                </a:lnTo>
                <a:lnTo>
                  <a:pt x="5000117" y="7493"/>
                </a:lnTo>
                <a:close/>
              </a:path>
              <a:path w="9866630" h="27303">
                <a:moveTo>
                  <a:pt x="5039741" y="7493"/>
                </a:moveTo>
                <a:lnTo>
                  <a:pt x="5032248" y="7493"/>
                </a:lnTo>
                <a:lnTo>
                  <a:pt x="5052060" y="27305"/>
                </a:lnTo>
                <a:lnTo>
                  <a:pt x="5059553" y="19812"/>
                </a:lnTo>
                <a:lnTo>
                  <a:pt x="5052060" y="19812"/>
                </a:lnTo>
                <a:lnTo>
                  <a:pt x="5039741" y="7493"/>
                </a:lnTo>
                <a:close/>
              </a:path>
              <a:path w="9866630" h="27303">
                <a:moveTo>
                  <a:pt x="5079365" y="7493"/>
                </a:moveTo>
                <a:lnTo>
                  <a:pt x="5071872" y="7493"/>
                </a:lnTo>
                <a:lnTo>
                  <a:pt x="5091684" y="27305"/>
                </a:lnTo>
                <a:lnTo>
                  <a:pt x="5099177" y="19812"/>
                </a:lnTo>
                <a:lnTo>
                  <a:pt x="5091684" y="19812"/>
                </a:lnTo>
                <a:lnTo>
                  <a:pt x="5079365" y="7493"/>
                </a:lnTo>
                <a:close/>
              </a:path>
              <a:path w="9866630" h="27303">
                <a:moveTo>
                  <a:pt x="5118989" y="7493"/>
                </a:moveTo>
                <a:lnTo>
                  <a:pt x="5111496" y="7493"/>
                </a:lnTo>
                <a:lnTo>
                  <a:pt x="5131308" y="27305"/>
                </a:lnTo>
                <a:lnTo>
                  <a:pt x="5138801" y="19812"/>
                </a:lnTo>
                <a:lnTo>
                  <a:pt x="5131308" y="19812"/>
                </a:lnTo>
                <a:lnTo>
                  <a:pt x="5118989" y="7493"/>
                </a:lnTo>
                <a:close/>
              </a:path>
              <a:path w="9866630" h="27303">
                <a:moveTo>
                  <a:pt x="5158613" y="7493"/>
                </a:moveTo>
                <a:lnTo>
                  <a:pt x="5151120" y="7493"/>
                </a:lnTo>
                <a:lnTo>
                  <a:pt x="5170932" y="27305"/>
                </a:lnTo>
                <a:lnTo>
                  <a:pt x="5178425" y="19812"/>
                </a:lnTo>
                <a:lnTo>
                  <a:pt x="5170932" y="19812"/>
                </a:lnTo>
                <a:lnTo>
                  <a:pt x="5158613" y="7493"/>
                </a:lnTo>
                <a:close/>
              </a:path>
              <a:path w="9866630" h="27303">
                <a:moveTo>
                  <a:pt x="5198237" y="7493"/>
                </a:moveTo>
                <a:lnTo>
                  <a:pt x="5190744" y="7493"/>
                </a:lnTo>
                <a:lnTo>
                  <a:pt x="5210556" y="27305"/>
                </a:lnTo>
                <a:lnTo>
                  <a:pt x="5218049" y="19812"/>
                </a:lnTo>
                <a:lnTo>
                  <a:pt x="5210556" y="19812"/>
                </a:lnTo>
                <a:lnTo>
                  <a:pt x="5198237" y="7493"/>
                </a:lnTo>
                <a:close/>
              </a:path>
              <a:path w="9866630" h="27303">
                <a:moveTo>
                  <a:pt x="5237861" y="7493"/>
                </a:moveTo>
                <a:lnTo>
                  <a:pt x="5230368" y="7493"/>
                </a:lnTo>
                <a:lnTo>
                  <a:pt x="5250180" y="27305"/>
                </a:lnTo>
                <a:lnTo>
                  <a:pt x="5257673" y="19812"/>
                </a:lnTo>
                <a:lnTo>
                  <a:pt x="5250180" y="19812"/>
                </a:lnTo>
                <a:lnTo>
                  <a:pt x="5237861" y="7493"/>
                </a:lnTo>
                <a:close/>
              </a:path>
              <a:path w="9866630" h="27303">
                <a:moveTo>
                  <a:pt x="5277485" y="7493"/>
                </a:moveTo>
                <a:lnTo>
                  <a:pt x="5269992" y="7493"/>
                </a:lnTo>
                <a:lnTo>
                  <a:pt x="5289804" y="27305"/>
                </a:lnTo>
                <a:lnTo>
                  <a:pt x="5297297" y="19812"/>
                </a:lnTo>
                <a:lnTo>
                  <a:pt x="5289804" y="19812"/>
                </a:lnTo>
                <a:lnTo>
                  <a:pt x="5277485" y="7493"/>
                </a:lnTo>
                <a:close/>
              </a:path>
              <a:path w="9866630" h="27303">
                <a:moveTo>
                  <a:pt x="5317109" y="7493"/>
                </a:moveTo>
                <a:lnTo>
                  <a:pt x="5309616" y="7493"/>
                </a:lnTo>
                <a:lnTo>
                  <a:pt x="5329428" y="27305"/>
                </a:lnTo>
                <a:lnTo>
                  <a:pt x="5336921" y="19812"/>
                </a:lnTo>
                <a:lnTo>
                  <a:pt x="5329428" y="19812"/>
                </a:lnTo>
                <a:lnTo>
                  <a:pt x="5317109" y="7493"/>
                </a:lnTo>
                <a:close/>
              </a:path>
              <a:path w="9866630" h="27303">
                <a:moveTo>
                  <a:pt x="5356733" y="7493"/>
                </a:moveTo>
                <a:lnTo>
                  <a:pt x="5349240" y="7493"/>
                </a:lnTo>
                <a:lnTo>
                  <a:pt x="5369052" y="27305"/>
                </a:lnTo>
                <a:lnTo>
                  <a:pt x="5376545" y="19812"/>
                </a:lnTo>
                <a:lnTo>
                  <a:pt x="5369052" y="19812"/>
                </a:lnTo>
                <a:lnTo>
                  <a:pt x="5356733" y="7493"/>
                </a:lnTo>
                <a:close/>
              </a:path>
              <a:path w="9866630" h="27303">
                <a:moveTo>
                  <a:pt x="5396357" y="7493"/>
                </a:moveTo>
                <a:lnTo>
                  <a:pt x="5388864" y="7493"/>
                </a:lnTo>
                <a:lnTo>
                  <a:pt x="5408676" y="27305"/>
                </a:lnTo>
                <a:lnTo>
                  <a:pt x="5416169" y="19812"/>
                </a:lnTo>
                <a:lnTo>
                  <a:pt x="5408676" y="19812"/>
                </a:lnTo>
                <a:lnTo>
                  <a:pt x="5396357" y="7493"/>
                </a:lnTo>
                <a:close/>
              </a:path>
              <a:path w="9866630" h="27303">
                <a:moveTo>
                  <a:pt x="5435981" y="7493"/>
                </a:moveTo>
                <a:lnTo>
                  <a:pt x="5428488" y="7493"/>
                </a:lnTo>
                <a:lnTo>
                  <a:pt x="5448300" y="27305"/>
                </a:lnTo>
                <a:lnTo>
                  <a:pt x="5455793" y="19812"/>
                </a:lnTo>
                <a:lnTo>
                  <a:pt x="5448300" y="19812"/>
                </a:lnTo>
                <a:lnTo>
                  <a:pt x="5435981" y="7493"/>
                </a:lnTo>
                <a:close/>
              </a:path>
              <a:path w="9866630" h="27303">
                <a:moveTo>
                  <a:pt x="5475605" y="7493"/>
                </a:moveTo>
                <a:lnTo>
                  <a:pt x="5468112" y="7493"/>
                </a:lnTo>
                <a:lnTo>
                  <a:pt x="5487924" y="27305"/>
                </a:lnTo>
                <a:lnTo>
                  <a:pt x="5495417" y="19812"/>
                </a:lnTo>
                <a:lnTo>
                  <a:pt x="5487924" y="19812"/>
                </a:lnTo>
                <a:lnTo>
                  <a:pt x="5475605" y="7493"/>
                </a:lnTo>
                <a:close/>
              </a:path>
              <a:path w="9866630" h="27303">
                <a:moveTo>
                  <a:pt x="5515229" y="7493"/>
                </a:moveTo>
                <a:lnTo>
                  <a:pt x="5507736" y="7493"/>
                </a:lnTo>
                <a:lnTo>
                  <a:pt x="5527548" y="27305"/>
                </a:lnTo>
                <a:lnTo>
                  <a:pt x="5535041" y="19812"/>
                </a:lnTo>
                <a:lnTo>
                  <a:pt x="5527548" y="19812"/>
                </a:lnTo>
                <a:lnTo>
                  <a:pt x="5515229" y="7493"/>
                </a:lnTo>
                <a:close/>
              </a:path>
              <a:path w="9866630" h="27303">
                <a:moveTo>
                  <a:pt x="5554853" y="7493"/>
                </a:moveTo>
                <a:lnTo>
                  <a:pt x="5547360" y="7493"/>
                </a:lnTo>
                <a:lnTo>
                  <a:pt x="5567172" y="27305"/>
                </a:lnTo>
                <a:lnTo>
                  <a:pt x="5574665" y="19812"/>
                </a:lnTo>
                <a:lnTo>
                  <a:pt x="5567172" y="19812"/>
                </a:lnTo>
                <a:lnTo>
                  <a:pt x="5554853" y="7493"/>
                </a:lnTo>
                <a:close/>
              </a:path>
              <a:path w="9866630" h="27303">
                <a:moveTo>
                  <a:pt x="5594477" y="7493"/>
                </a:moveTo>
                <a:lnTo>
                  <a:pt x="5586984" y="7493"/>
                </a:lnTo>
                <a:lnTo>
                  <a:pt x="5606796" y="27305"/>
                </a:lnTo>
                <a:lnTo>
                  <a:pt x="5614289" y="19812"/>
                </a:lnTo>
                <a:lnTo>
                  <a:pt x="5606796" y="19812"/>
                </a:lnTo>
                <a:lnTo>
                  <a:pt x="5594477" y="7493"/>
                </a:lnTo>
                <a:close/>
              </a:path>
              <a:path w="9866630" h="27303">
                <a:moveTo>
                  <a:pt x="5634101" y="7493"/>
                </a:moveTo>
                <a:lnTo>
                  <a:pt x="5626608" y="7493"/>
                </a:lnTo>
                <a:lnTo>
                  <a:pt x="5646420" y="27305"/>
                </a:lnTo>
                <a:lnTo>
                  <a:pt x="5653913" y="19812"/>
                </a:lnTo>
                <a:lnTo>
                  <a:pt x="5646420" y="19812"/>
                </a:lnTo>
                <a:lnTo>
                  <a:pt x="5634101" y="7493"/>
                </a:lnTo>
                <a:close/>
              </a:path>
              <a:path w="9866630" h="27303">
                <a:moveTo>
                  <a:pt x="5673725" y="7493"/>
                </a:moveTo>
                <a:lnTo>
                  <a:pt x="5666232" y="7493"/>
                </a:lnTo>
                <a:lnTo>
                  <a:pt x="5686044" y="27305"/>
                </a:lnTo>
                <a:lnTo>
                  <a:pt x="5693537" y="19812"/>
                </a:lnTo>
                <a:lnTo>
                  <a:pt x="5686044" y="19812"/>
                </a:lnTo>
                <a:lnTo>
                  <a:pt x="5673725" y="7493"/>
                </a:lnTo>
                <a:close/>
              </a:path>
              <a:path w="9866630" h="27303">
                <a:moveTo>
                  <a:pt x="5713349" y="7493"/>
                </a:moveTo>
                <a:lnTo>
                  <a:pt x="5705856" y="7493"/>
                </a:lnTo>
                <a:lnTo>
                  <a:pt x="5725668" y="27305"/>
                </a:lnTo>
                <a:lnTo>
                  <a:pt x="5733161" y="19812"/>
                </a:lnTo>
                <a:lnTo>
                  <a:pt x="5725668" y="19812"/>
                </a:lnTo>
                <a:lnTo>
                  <a:pt x="5713349" y="7493"/>
                </a:lnTo>
                <a:close/>
              </a:path>
              <a:path w="9866630" h="27303">
                <a:moveTo>
                  <a:pt x="5752973" y="7493"/>
                </a:moveTo>
                <a:lnTo>
                  <a:pt x="5745480" y="7493"/>
                </a:lnTo>
                <a:lnTo>
                  <a:pt x="5765292" y="27305"/>
                </a:lnTo>
                <a:lnTo>
                  <a:pt x="5772785" y="19812"/>
                </a:lnTo>
                <a:lnTo>
                  <a:pt x="5765292" y="19812"/>
                </a:lnTo>
                <a:lnTo>
                  <a:pt x="5752973" y="7493"/>
                </a:lnTo>
                <a:close/>
              </a:path>
              <a:path w="9866630" h="27303">
                <a:moveTo>
                  <a:pt x="5792597" y="7493"/>
                </a:moveTo>
                <a:lnTo>
                  <a:pt x="5785104" y="7493"/>
                </a:lnTo>
                <a:lnTo>
                  <a:pt x="5804916" y="27305"/>
                </a:lnTo>
                <a:lnTo>
                  <a:pt x="5812409" y="19812"/>
                </a:lnTo>
                <a:lnTo>
                  <a:pt x="5804916" y="19812"/>
                </a:lnTo>
                <a:lnTo>
                  <a:pt x="5792597" y="7493"/>
                </a:lnTo>
                <a:close/>
              </a:path>
              <a:path w="9866630" h="27303">
                <a:moveTo>
                  <a:pt x="5832221" y="7493"/>
                </a:moveTo>
                <a:lnTo>
                  <a:pt x="5824728" y="7493"/>
                </a:lnTo>
                <a:lnTo>
                  <a:pt x="5844540" y="27305"/>
                </a:lnTo>
                <a:lnTo>
                  <a:pt x="5852033" y="19812"/>
                </a:lnTo>
                <a:lnTo>
                  <a:pt x="5844540" y="19812"/>
                </a:lnTo>
                <a:lnTo>
                  <a:pt x="5832221" y="7493"/>
                </a:lnTo>
                <a:close/>
              </a:path>
              <a:path w="9866630" h="27303">
                <a:moveTo>
                  <a:pt x="5871845" y="7493"/>
                </a:moveTo>
                <a:lnTo>
                  <a:pt x="5864352" y="7493"/>
                </a:lnTo>
                <a:lnTo>
                  <a:pt x="5884164" y="27305"/>
                </a:lnTo>
                <a:lnTo>
                  <a:pt x="5891657" y="19812"/>
                </a:lnTo>
                <a:lnTo>
                  <a:pt x="5884164" y="19812"/>
                </a:lnTo>
                <a:lnTo>
                  <a:pt x="5871845" y="7493"/>
                </a:lnTo>
                <a:close/>
              </a:path>
              <a:path w="9866630" h="27303">
                <a:moveTo>
                  <a:pt x="5911469" y="7493"/>
                </a:moveTo>
                <a:lnTo>
                  <a:pt x="5903976" y="7493"/>
                </a:lnTo>
                <a:lnTo>
                  <a:pt x="5923788" y="27305"/>
                </a:lnTo>
                <a:lnTo>
                  <a:pt x="5931281" y="19812"/>
                </a:lnTo>
                <a:lnTo>
                  <a:pt x="5923788" y="19812"/>
                </a:lnTo>
                <a:lnTo>
                  <a:pt x="5911469" y="7493"/>
                </a:lnTo>
                <a:close/>
              </a:path>
              <a:path w="9866630" h="27303">
                <a:moveTo>
                  <a:pt x="5951093" y="7493"/>
                </a:moveTo>
                <a:lnTo>
                  <a:pt x="5943600" y="7493"/>
                </a:lnTo>
                <a:lnTo>
                  <a:pt x="5963412" y="27305"/>
                </a:lnTo>
                <a:lnTo>
                  <a:pt x="5970905" y="19812"/>
                </a:lnTo>
                <a:lnTo>
                  <a:pt x="5963412" y="19812"/>
                </a:lnTo>
                <a:lnTo>
                  <a:pt x="5951093" y="7493"/>
                </a:lnTo>
                <a:close/>
              </a:path>
              <a:path w="9866630" h="27303">
                <a:moveTo>
                  <a:pt x="5990717" y="7493"/>
                </a:moveTo>
                <a:lnTo>
                  <a:pt x="5983224" y="7493"/>
                </a:lnTo>
                <a:lnTo>
                  <a:pt x="6003036" y="27305"/>
                </a:lnTo>
                <a:lnTo>
                  <a:pt x="6010529" y="19812"/>
                </a:lnTo>
                <a:lnTo>
                  <a:pt x="6003036" y="19812"/>
                </a:lnTo>
                <a:lnTo>
                  <a:pt x="5990717" y="7493"/>
                </a:lnTo>
                <a:close/>
              </a:path>
              <a:path w="9866630" h="27303">
                <a:moveTo>
                  <a:pt x="6030341" y="7493"/>
                </a:moveTo>
                <a:lnTo>
                  <a:pt x="6022848" y="7493"/>
                </a:lnTo>
                <a:lnTo>
                  <a:pt x="6042660" y="27305"/>
                </a:lnTo>
                <a:lnTo>
                  <a:pt x="6050153" y="19812"/>
                </a:lnTo>
                <a:lnTo>
                  <a:pt x="6042660" y="19812"/>
                </a:lnTo>
                <a:lnTo>
                  <a:pt x="6030341" y="7493"/>
                </a:lnTo>
                <a:close/>
              </a:path>
              <a:path w="9866630" h="27303">
                <a:moveTo>
                  <a:pt x="6069965" y="7493"/>
                </a:moveTo>
                <a:lnTo>
                  <a:pt x="6062472" y="7493"/>
                </a:lnTo>
                <a:lnTo>
                  <a:pt x="6082284" y="27305"/>
                </a:lnTo>
                <a:lnTo>
                  <a:pt x="6089777" y="19812"/>
                </a:lnTo>
                <a:lnTo>
                  <a:pt x="6082284" y="19812"/>
                </a:lnTo>
                <a:lnTo>
                  <a:pt x="6069965" y="7493"/>
                </a:lnTo>
                <a:close/>
              </a:path>
              <a:path w="9866630" h="27303">
                <a:moveTo>
                  <a:pt x="6109589" y="7493"/>
                </a:moveTo>
                <a:lnTo>
                  <a:pt x="6102096" y="7493"/>
                </a:lnTo>
                <a:lnTo>
                  <a:pt x="6121908" y="27305"/>
                </a:lnTo>
                <a:lnTo>
                  <a:pt x="6129401" y="19812"/>
                </a:lnTo>
                <a:lnTo>
                  <a:pt x="6121908" y="19812"/>
                </a:lnTo>
                <a:lnTo>
                  <a:pt x="6109589" y="7493"/>
                </a:lnTo>
                <a:close/>
              </a:path>
              <a:path w="9866630" h="27303">
                <a:moveTo>
                  <a:pt x="6149213" y="7493"/>
                </a:moveTo>
                <a:lnTo>
                  <a:pt x="6141720" y="7493"/>
                </a:lnTo>
                <a:lnTo>
                  <a:pt x="6161532" y="27305"/>
                </a:lnTo>
                <a:lnTo>
                  <a:pt x="6169025" y="19812"/>
                </a:lnTo>
                <a:lnTo>
                  <a:pt x="6161532" y="19812"/>
                </a:lnTo>
                <a:lnTo>
                  <a:pt x="6149213" y="7493"/>
                </a:lnTo>
                <a:close/>
              </a:path>
              <a:path w="9866630" h="27303">
                <a:moveTo>
                  <a:pt x="6188837" y="7493"/>
                </a:moveTo>
                <a:lnTo>
                  <a:pt x="6181344" y="7493"/>
                </a:lnTo>
                <a:lnTo>
                  <a:pt x="6201156" y="27305"/>
                </a:lnTo>
                <a:lnTo>
                  <a:pt x="6208649" y="19812"/>
                </a:lnTo>
                <a:lnTo>
                  <a:pt x="6201156" y="19812"/>
                </a:lnTo>
                <a:lnTo>
                  <a:pt x="6188837" y="7493"/>
                </a:lnTo>
                <a:close/>
              </a:path>
              <a:path w="9866630" h="27303">
                <a:moveTo>
                  <a:pt x="6228461" y="7493"/>
                </a:moveTo>
                <a:lnTo>
                  <a:pt x="6220968" y="7493"/>
                </a:lnTo>
                <a:lnTo>
                  <a:pt x="6240780" y="27305"/>
                </a:lnTo>
                <a:lnTo>
                  <a:pt x="6248273" y="19812"/>
                </a:lnTo>
                <a:lnTo>
                  <a:pt x="6240780" y="19812"/>
                </a:lnTo>
                <a:lnTo>
                  <a:pt x="6228461" y="7493"/>
                </a:lnTo>
                <a:close/>
              </a:path>
              <a:path w="9866630" h="27303">
                <a:moveTo>
                  <a:pt x="6268085" y="7493"/>
                </a:moveTo>
                <a:lnTo>
                  <a:pt x="6260592" y="7493"/>
                </a:lnTo>
                <a:lnTo>
                  <a:pt x="6280404" y="27305"/>
                </a:lnTo>
                <a:lnTo>
                  <a:pt x="6287897" y="19812"/>
                </a:lnTo>
                <a:lnTo>
                  <a:pt x="6280404" y="19812"/>
                </a:lnTo>
                <a:lnTo>
                  <a:pt x="6268085" y="7493"/>
                </a:lnTo>
                <a:close/>
              </a:path>
              <a:path w="9866630" h="27303">
                <a:moveTo>
                  <a:pt x="6307709" y="7493"/>
                </a:moveTo>
                <a:lnTo>
                  <a:pt x="6300216" y="7493"/>
                </a:lnTo>
                <a:lnTo>
                  <a:pt x="6320028" y="27305"/>
                </a:lnTo>
                <a:lnTo>
                  <a:pt x="6327521" y="19812"/>
                </a:lnTo>
                <a:lnTo>
                  <a:pt x="6320028" y="19812"/>
                </a:lnTo>
                <a:lnTo>
                  <a:pt x="6307709" y="7493"/>
                </a:lnTo>
                <a:close/>
              </a:path>
              <a:path w="9866630" h="27303">
                <a:moveTo>
                  <a:pt x="6347333" y="7493"/>
                </a:moveTo>
                <a:lnTo>
                  <a:pt x="6339840" y="7493"/>
                </a:lnTo>
                <a:lnTo>
                  <a:pt x="6359652" y="27305"/>
                </a:lnTo>
                <a:lnTo>
                  <a:pt x="6367145" y="19812"/>
                </a:lnTo>
                <a:lnTo>
                  <a:pt x="6359652" y="19812"/>
                </a:lnTo>
                <a:lnTo>
                  <a:pt x="6347333" y="7493"/>
                </a:lnTo>
                <a:close/>
              </a:path>
              <a:path w="9866630" h="27303">
                <a:moveTo>
                  <a:pt x="6386957" y="7493"/>
                </a:moveTo>
                <a:lnTo>
                  <a:pt x="6379464" y="7493"/>
                </a:lnTo>
                <a:lnTo>
                  <a:pt x="6399276" y="27305"/>
                </a:lnTo>
                <a:lnTo>
                  <a:pt x="6406769" y="19812"/>
                </a:lnTo>
                <a:lnTo>
                  <a:pt x="6399276" y="19812"/>
                </a:lnTo>
                <a:lnTo>
                  <a:pt x="6386957" y="7493"/>
                </a:lnTo>
                <a:close/>
              </a:path>
              <a:path w="9866630" h="27303">
                <a:moveTo>
                  <a:pt x="6426581" y="7493"/>
                </a:moveTo>
                <a:lnTo>
                  <a:pt x="6419088" y="7493"/>
                </a:lnTo>
                <a:lnTo>
                  <a:pt x="6438900" y="27305"/>
                </a:lnTo>
                <a:lnTo>
                  <a:pt x="6446393" y="19812"/>
                </a:lnTo>
                <a:lnTo>
                  <a:pt x="6438900" y="19812"/>
                </a:lnTo>
                <a:lnTo>
                  <a:pt x="6426581" y="7493"/>
                </a:lnTo>
                <a:close/>
              </a:path>
              <a:path w="9866630" h="27303">
                <a:moveTo>
                  <a:pt x="6466205" y="7493"/>
                </a:moveTo>
                <a:lnTo>
                  <a:pt x="6458712" y="7493"/>
                </a:lnTo>
                <a:lnTo>
                  <a:pt x="6478524" y="27305"/>
                </a:lnTo>
                <a:lnTo>
                  <a:pt x="6486017" y="19812"/>
                </a:lnTo>
                <a:lnTo>
                  <a:pt x="6478524" y="19812"/>
                </a:lnTo>
                <a:lnTo>
                  <a:pt x="6466205" y="7493"/>
                </a:lnTo>
                <a:close/>
              </a:path>
              <a:path w="9866630" h="27303">
                <a:moveTo>
                  <a:pt x="6505829" y="7493"/>
                </a:moveTo>
                <a:lnTo>
                  <a:pt x="6498336" y="7493"/>
                </a:lnTo>
                <a:lnTo>
                  <a:pt x="6518148" y="27305"/>
                </a:lnTo>
                <a:lnTo>
                  <a:pt x="6525641" y="19812"/>
                </a:lnTo>
                <a:lnTo>
                  <a:pt x="6518148" y="19812"/>
                </a:lnTo>
                <a:lnTo>
                  <a:pt x="6505829" y="7493"/>
                </a:lnTo>
                <a:close/>
              </a:path>
              <a:path w="9866630" h="27303">
                <a:moveTo>
                  <a:pt x="6545453" y="7493"/>
                </a:moveTo>
                <a:lnTo>
                  <a:pt x="6537960" y="7493"/>
                </a:lnTo>
                <a:lnTo>
                  <a:pt x="6557772" y="27305"/>
                </a:lnTo>
                <a:lnTo>
                  <a:pt x="6565265" y="19812"/>
                </a:lnTo>
                <a:lnTo>
                  <a:pt x="6557772" y="19812"/>
                </a:lnTo>
                <a:lnTo>
                  <a:pt x="6545453" y="7493"/>
                </a:lnTo>
                <a:close/>
              </a:path>
              <a:path w="9866630" h="27303">
                <a:moveTo>
                  <a:pt x="6585077" y="7493"/>
                </a:moveTo>
                <a:lnTo>
                  <a:pt x="6577584" y="7493"/>
                </a:lnTo>
                <a:lnTo>
                  <a:pt x="6597396" y="27305"/>
                </a:lnTo>
                <a:lnTo>
                  <a:pt x="6604889" y="19812"/>
                </a:lnTo>
                <a:lnTo>
                  <a:pt x="6597396" y="19812"/>
                </a:lnTo>
                <a:lnTo>
                  <a:pt x="6585077" y="7493"/>
                </a:lnTo>
                <a:close/>
              </a:path>
              <a:path w="9866630" h="27303">
                <a:moveTo>
                  <a:pt x="6624701" y="7493"/>
                </a:moveTo>
                <a:lnTo>
                  <a:pt x="6617208" y="7493"/>
                </a:lnTo>
                <a:lnTo>
                  <a:pt x="6637020" y="27305"/>
                </a:lnTo>
                <a:lnTo>
                  <a:pt x="6644513" y="19812"/>
                </a:lnTo>
                <a:lnTo>
                  <a:pt x="6637020" y="19812"/>
                </a:lnTo>
                <a:lnTo>
                  <a:pt x="6624701" y="7493"/>
                </a:lnTo>
                <a:close/>
              </a:path>
              <a:path w="9866630" h="27303">
                <a:moveTo>
                  <a:pt x="6664325" y="7493"/>
                </a:moveTo>
                <a:lnTo>
                  <a:pt x="6656832" y="7493"/>
                </a:lnTo>
                <a:lnTo>
                  <a:pt x="6676644" y="27305"/>
                </a:lnTo>
                <a:lnTo>
                  <a:pt x="6684137" y="19812"/>
                </a:lnTo>
                <a:lnTo>
                  <a:pt x="6676644" y="19812"/>
                </a:lnTo>
                <a:lnTo>
                  <a:pt x="6664325" y="7493"/>
                </a:lnTo>
                <a:close/>
              </a:path>
              <a:path w="9866630" h="27303">
                <a:moveTo>
                  <a:pt x="6703949" y="7493"/>
                </a:moveTo>
                <a:lnTo>
                  <a:pt x="6696456" y="7493"/>
                </a:lnTo>
                <a:lnTo>
                  <a:pt x="6716268" y="27305"/>
                </a:lnTo>
                <a:lnTo>
                  <a:pt x="6723761" y="19812"/>
                </a:lnTo>
                <a:lnTo>
                  <a:pt x="6716268" y="19812"/>
                </a:lnTo>
                <a:lnTo>
                  <a:pt x="6703949" y="7493"/>
                </a:lnTo>
                <a:close/>
              </a:path>
              <a:path w="9866630" h="27303">
                <a:moveTo>
                  <a:pt x="6743573" y="7493"/>
                </a:moveTo>
                <a:lnTo>
                  <a:pt x="6736080" y="7493"/>
                </a:lnTo>
                <a:lnTo>
                  <a:pt x="6755892" y="27305"/>
                </a:lnTo>
                <a:lnTo>
                  <a:pt x="6763385" y="19812"/>
                </a:lnTo>
                <a:lnTo>
                  <a:pt x="6755892" y="19812"/>
                </a:lnTo>
                <a:lnTo>
                  <a:pt x="6743573" y="7493"/>
                </a:lnTo>
                <a:close/>
              </a:path>
              <a:path w="9866630" h="27303">
                <a:moveTo>
                  <a:pt x="6783197" y="7493"/>
                </a:moveTo>
                <a:lnTo>
                  <a:pt x="6775704" y="7493"/>
                </a:lnTo>
                <a:lnTo>
                  <a:pt x="6795516" y="27305"/>
                </a:lnTo>
                <a:lnTo>
                  <a:pt x="6803009" y="19812"/>
                </a:lnTo>
                <a:lnTo>
                  <a:pt x="6795516" y="19812"/>
                </a:lnTo>
                <a:lnTo>
                  <a:pt x="6783197" y="7493"/>
                </a:lnTo>
                <a:close/>
              </a:path>
              <a:path w="9866630" h="27303">
                <a:moveTo>
                  <a:pt x="6822821" y="7493"/>
                </a:moveTo>
                <a:lnTo>
                  <a:pt x="6815328" y="7493"/>
                </a:lnTo>
                <a:lnTo>
                  <a:pt x="6835140" y="27305"/>
                </a:lnTo>
                <a:lnTo>
                  <a:pt x="6842633" y="19812"/>
                </a:lnTo>
                <a:lnTo>
                  <a:pt x="6835140" y="19812"/>
                </a:lnTo>
                <a:lnTo>
                  <a:pt x="6822821" y="7493"/>
                </a:lnTo>
                <a:close/>
              </a:path>
              <a:path w="9866630" h="27303">
                <a:moveTo>
                  <a:pt x="6862445" y="7493"/>
                </a:moveTo>
                <a:lnTo>
                  <a:pt x="6854952" y="7493"/>
                </a:lnTo>
                <a:lnTo>
                  <a:pt x="6874764" y="27305"/>
                </a:lnTo>
                <a:lnTo>
                  <a:pt x="6882257" y="19812"/>
                </a:lnTo>
                <a:lnTo>
                  <a:pt x="6874764" y="19812"/>
                </a:lnTo>
                <a:lnTo>
                  <a:pt x="6862445" y="7493"/>
                </a:lnTo>
                <a:close/>
              </a:path>
              <a:path w="9866630" h="27303">
                <a:moveTo>
                  <a:pt x="6902069" y="7493"/>
                </a:moveTo>
                <a:lnTo>
                  <a:pt x="6894576" y="7493"/>
                </a:lnTo>
                <a:lnTo>
                  <a:pt x="6914388" y="27305"/>
                </a:lnTo>
                <a:lnTo>
                  <a:pt x="6921881" y="19812"/>
                </a:lnTo>
                <a:lnTo>
                  <a:pt x="6914388" y="19812"/>
                </a:lnTo>
                <a:lnTo>
                  <a:pt x="6902069" y="7493"/>
                </a:lnTo>
                <a:close/>
              </a:path>
              <a:path w="9866630" h="27303">
                <a:moveTo>
                  <a:pt x="6941693" y="7493"/>
                </a:moveTo>
                <a:lnTo>
                  <a:pt x="6934200" y="7493"/>
                </a:lnTo>
                <a:lnTo>
                  <a:pt x="6954012" y="27305"/>
                </a:lnTo>
                <a:lnTo>
                  <a:pt x="6961505" y="19812"/>
                </a:lnTo>
                <a:lnTo>
                  <a:pt x="6954012" y="19812"/>
                </a:lnTo>
                <a:lnTo>
                  <a:pt x="6941693" y="7493"/>
                </a:lnTo>
                <a:close/>
              </a:path>
              <a:path w="9866630" h="27303">
                <a:moveTo>
                  <a:pt x="6981317" y="7493"/>
                </a:moveTo>
                <a:lnTo>
                  <a:pt x="6973824" y="7493"/>
                </a:lnTo>
                <a:lnTo>
                  <a:pt x="6993636" y="27305"/>
                </a:lnTo>
                <a:lnTo>
                  <a:pt x="7001129" y="19812"/>
                </a:lnTo>
                <a:lnTo>
                  <a:pt x="6993636" y="19812"/>
                </a:lnTo>
                <a:lnTo>
                  <a:pt x="6981317" y="7493"/>
                </a:lnTo>
                <a:close/>
              </a:path>
              <a:path w="9866630" h="27303">
                <a:moveTo>
                  <a:pt x="7020941" y="7493"/>
                </a:moveTo>
                <a:lnTo>
                  <a:pt x="7013448" y="7493"/>
                </a:lnTo>
                <a:lnTo>
                  <a:pt x="7033260" y="27305"/>
                </a:lnTo>
                <a:lnTo>
                  <a:pt x="7040753" y="19812"/>
                </a:lnTo>
                <a:lnTo>
                  <a:pt x="7033260" y="19812"/>
                </a:lnTo>
                <a:lnTo>
                  <a:pt x="7020941" y="7493"/>
                </a:lnTo>
                <a:close/>
              </a:path>
              <a:path w="9866630" h="27303">
                <a:moveTo>
                  <a:pt x="7060565" y="7493"/>
                </a:moveTo>
                <a:lnTo>
                  <a:pt x="7053072" y="7493"/>
                </a:lnTo>
                <a:lnTo>
                  <a:pt x="7072884" y="27305"/>
                </a:lnTo>
                <a:lnTo>
                  <a:pt x="7080377" y="19812"/>
                </a:lnTo>
                <a:lnTo>
                  <a:pt x="7072884" y="19812"/>
                </a:lnTo>
                <a:lnTo>
                  <a:pt x="7060565" y="7493"/>
                </a:lnTo>
                <a:close/>
              </a:path>
              <a:path w="9866630" h="27303">
                <a:moveTo>
                  <a:pt x="7100189" y="7493"/>
                </a:moveTo>
                <a:lnTo>
                  <a:pt x="7092696" y="7493"/>
                </a:lnTo>
                <a:lnTo>
                  <a:pt x="7112508" y="27305"/>
                </a:lnTo>
                <a:lnTo>
                  <a:pt x="7120001" y="19812"/>
                </a:lnTo>
                <a:lnTo>
                  <a:pt x="7112508" y="19812"/>
                </a:lnTo>
                <a:lnTo>
                  <a:pt x="7100189" y="7493"/>
                </a:lnTo>
                <a:close/>
              </a:path>
              <a:path w="9866630" h="27303">
                <a:moveTo>
                  <a:pt x="7139813" y="7493"/>
                </a:moveTo>
                <a:lnTo>
                  <a:pt x="7132320" y="7493"/>
                </a:lnTo>
                <a:lnTo>
                  <a:pt x="7152132" y="27305"/>
                </a:lnTo>
                <a:lnTo>
                  <a:pt x="7159625" y="19812"/>
                </a:lnTo>
                <a:lnTo>
                  <a:pt x="7152132" y="19812"/>
                </a:lnTo>
                <a:lnTo>
                  <a:pt x="7139813" y="7493"/>
                </a:lnTo>
                <a:close/>
              </a:path>
              <a:path w="9866630" h="27303">
                <a:moveTo>
                  <a:pt x="7179437" y="7493"/>
                </a:moveTo>
                <a:lnTo>
                  <a:pt x="7171944" y="7493"/>
                </a:lnTo>
                <a:lnTo>
                  <a:pt x="7191756" y="27305"/>
                </a:lnTo>
                <a:lnTo>
                  <a:pt x="7199249" y="19812"/>
                </a:lnTo>
                <a:lnTo>
                  <a:pt x="7191756" y="19812"/>
                </a:lnTo>
                <a:lnTo>
                  <a:pt x="7179437" y="7493"/>
                </a:lnTo>
                <a:close/>
              </a:path>
              <a:path w="9866630" h="27303">
                <a:moveTo>
                  <a:pt x="7219061" y="7493"/>
                </a:moveTo>
                <a:lnTo>
                  <a:pt x="7211568" y="7493"/>
                </a:lnTo>
                <a:lnTo>
                  <a:pt x="7231380" y="27305"/>
                </a:lnTo>
                <a:lnTo>
                  <a:pt x="7238873" y="19812"/>
                </a:lnTo>
                <a:lnTo>
                  <a:pt x="7231380" y="19812"/>
                </a:lnTo>
                <a:lnTo>
                  <a:pt x="7219061" y="7493"/>
                </a:lnTo>
                <a:close/>
              </a:path>
              <a:path w="9866630" h="27303">
                <a:moveTo>
                  <a:pt x="7258685" y="7493"/>
                </a:moveTo>
                <a:lnTo>
                  <a:pt x="7251192" y="7493"/>
                </a:lnTo>
                <a:lnTo>
                  <a:pt x="7271004" y="27305"/>
                </a:lnTo>
                <a:lnTo>
                  <a:pt x="7278497" y="19812"/>
                </a:lnTo>
                <a:lnTo>
                  <a:pt x="7271004" y="19812"/>
                </a:lnTo>
                <a:lnTo>
                  <a:pt x="7258685" y="7493"/>
                </a:lnTo>
                <a:close/>
              </a:path>
              <a:path w="9866630" h="27303">
                <a:moveTo>
                  <a:pt x="7298309" y="7493"/>
                </a:moveTo>
                <a:lnTo>
                  <a:pt x="7290816" y="7493"/>
                </a:lnTo>
                <a:lnTo>
                  <a:pt x="7310628" y="27305"/>
                </a:lnTo>
                <a:lnTo>
                  <a:pt x="7318121" y="19812"/>
                </a:lnTo>
                <a:lnTo>
                  <a:pt x="7310628" y="19812"/>
                </a:lnTo>
                <a:lnTo>
                  <a:pt x="7298309" y="7493"/>
                </a:lnTo>
                <a:close/>
              </a:path>
              <a:path w="9866630" h="27303">
                <a:moveTo>
                  <a:pt x="7337933" y="7493"/>
                </a:moveTo>
                <a:lnTo>
                  <a:pt x="7330440" y="7493"/>
                </a:lnTo>
                <a:lnTo>
                  <a:pt x="7350252" y="27305"/>
                </a:lnTo>
                <a:lnTo>
                  <a:pt x="7357745" y="19812"/>
                </a:lnTo>
                <a:lnTo>
                  <a:pt x="7350252" y="19812"/>
                </a:lnTo>
                <a:lnTo>
                  <a:pt x="7337933" y="7493"/>
                </a:lnTo>
                <a:close/>
              </a:path>
              <a:path w="9866630" h="27303">
                <a:moveTo>
                  <a:pt x="7377557" y="7493"/>
                </a:moveTo>
                <a:lnTo>
                  <a:pt x="7370064" y="7493"/>
                </a:lnTo>
                <a:lnTo>
                  <a:pt x="7389876" y="27305"/>
                </a:lnTo>
                <a:lnTo>
                  <a:pt x="7397369" y="19812"/>
                </a:lnTo>
                <a:lnTo>
                  <a:pt x="7389876" y="19812"/>
                </a:lnTo>
                <a:lnTo>
                  <a:pt x="7377557" y="7493"/>
                </a:lnTo>
                <a:close/>
              </a:path>
              <a:path w="9866630" h="27303">
                <a:moveTo>
                  <a:pt x="7417181" y="7493"/>
                </a:moveTo>
                <a:lnTo>
                  <a:pt x="7409688" y="7493"/>
                </a:lnTo>
                <a:lnTo>
                  <a:pt x="7429500" y="27305"/>
                </a:lnTo>
                <a:lnTo>
                  <a:pt x="7436993" y="19812"/>
                </a:lnTo>
                <a:lnTo>
                  <a:pt x="7429500" y="19812"/>
                </a:lnTo>
                <a:lnTo>
                  <a:pt x="7417181" y="7493"/>
                </a:lnTo>
                <a:close/>
              </a:path>
              <a:path w="9866630" h="27303">
                <a:moveTo>
                  <a:pt x="7456805" y="7493"/>
                </a:moveTo>
                <a:lnTo>
                  <a:pt x="7449312" y="7493"/>
                </a:lnTo>
                <a:lnTo>
                  <a:pt x="7469124" y="27305"/>
                </a:lnTo>
                <a:lnTo>
                  <a:pt x="7476617" y="19812"/>
                </a:lnTo>
                <a:lnTo>
                  <a:pt x="7469124" y="19812"/>
                </a:lnTo>
                <a:lnTo>
                  <a:pt x="7456805" y="7493"/>
                </a:lnTo>
                <a:close/>
              </a:path>
              <a:path w="9866630" h="27303">
                <a:moveTo>
                  <a:pt x="7496429" y="7493"/>
                </a:moveTo>
                <a:lnTo>
                  <a:pt x="7488936" y="7493"/>
                </a:lnTo>
                <a:lnTo>
                  <a:pt x="7508748" y="27305"/>
                </a:lnTo>
                <a:lnTo>
                  <a:pt x="7516241" y="19812"/>
                </a:lnTo>
                <a:lnTo>
                  <a:pt x="7508748" y="19812"/>
                </a:lnTo>
                <a:lnTo>
                  <a:pt x="7496429" y="7493"/>
                </a:lnTo>
                <a:close/>
              </a:path>
              <a:path w="9866630" h="27303">
                <a:moveTo>
                  <a:pt x="7536053" y="7493"/>
                </a:moveTo>
                <a:lnTo>
                  <a:pt x="7528560" y="7493"/>
                </a:lnTo>
                <a:lnTo>
                  <a:pt x="7548372" y="27305"/>
                </a:lnTo>
                <a:lnTo>
                  <a:pt x="7555865" y="19812"/>
                </a:lnTo>
                <a:lnTo>
                  <a:pt x="7548372" y="19812"/>
                </a:lnTo>
                <a:lnTo>
                  <a:pt x="7536053" y="7493"/>
                </a:lnTo>
                <a:close/>
              </a:path>
              <a:path w="9866630" h="27303">
                <a:moveTo>
                  <a:pt x="7575677" y="7493"/>
                </a:moveTo>
                <a:lnTo>
                  <a:pt x="7568184" y="7493"/>
                </a:lnTo>
                <a:lnTo>
                  <a:pt x="7587996" y="27305"/>
                </a:lnTo>
                <a:lnTo>
                  <a:pt x="7595489" y="19812"/>
                </a:lnTo>
                <a:lnTo>
                  <a:pt x="7587996" y="19812"/>
                </a:lnTo>
                <a:lnTo>
                  <a:pt x="7575677" y="7493"/>
                </a:lnTo>
                <a:close/>
              </a:path>
              <a:path w="9866630" h="27303">
                <a:moveTo>
                  <a:pt x="7615301" y="7493"/>
                </a:moveTo>
                <a:lnTo>
                  <a:pt x="7607808" y="7493"/>
                </a:lnTo>
                <a:lnTo>
                  <a:pt x="7627620" y="27305"/>
                </a:lnTo>
                <a:lnTo>
                  <a:pt x="7635113" y="19812"/>
                </a:lnTo>
                <a:lnTo>
                  <a:pt x="7627620" y="19812"/>
                </a:lnTo>
                <a:lnTo>
                  <a:pt x="7615301" y="7493"/>
                </a:lnTo>
                <a:close/>
              </a:path>
              <a:path w="9866630" h="27303">
                <a:moveTo>
                  <a:pt x="7654925" y="7493"/>
                </a:moveTo>
                <a:lnTo>
                  <a:pt x="7647432" y="7493"/>
                </a:lnTo>
                <a:lnTo>
                  <a:pt x="7667244" y="27305"/>
                </a:lnTo>
                <a:lnTo>
                  <a:pt x="7674737" y="19812"/>
                </a:lnTo>
                <a:lnTo>
                  <a:pt x="7667244" y="19812"/>
                </a:lnTo>
                <a:lnTo>
                  <a:pt x="7654925" y="7493"/>
                </a:lnTo>
                <a:close/>
              </a:path>
              <a:path w="9866630" h="27303">
                <a:moveTo>
                  <a:pt x="7694549" y="7493"/>
                </a:moveTo>
                <a:lnTo>
                  <a:pt x="7687056" y="7493"/>
                </a:lnTo>
                <a:lnTo>
                  <a:pt x="7706868" y="27305"/>
                </a:lnTo>
                <a:lnTo>
                  <a:pt x="7714361" y="19812"/>
                </a:lnTo>
                <a:lnTo>
                  <a:pt x="7706868" y="19812"/>
                </a:lnTo>
                <a:lnTo>
                  <a:pt x="7694549" y="7493"/>
                </a:lnTo>
                <a:close/>
              </a:path>
              <a:path w="9866630" h="27303">
                <a:moveTo>
                  <a:pt x="7734173" y="7493"/>
                </a:moveTo>
                <a:lnTo>
                  <a:pt x="7726680" y="7493"/>
                </a:lnTo>
                <a:lnTo>
                  <a:pt x="7746492" y="27305"/>
                </a:lnTo>
                <a:lnTo>
                  <a:pt x="7753985" y="19812"/>
                </a:lnTo>
                <a:lnTo>
                  <a:pt x="7746492" y="19812"/>
                </a:lnTo>
                <a:lnTo>
                  <a:pt x="7734173" y="7493"/>
                </a:lnTo>
                <a:close/>
              </a:path>
              <a:path w="9866630" h="27303">
                <a:moveTo>
                  <a:pt x="7773797" y="7493"/>
                </a:moveTo>
                <a:lnTo>
                  <a:pt x="7766304" y="7493"/>
                </a:lnTo>
                <a:lnTo>
                  <a:pt x="7786116" y="27305"/>
                </a:lnTo>
                <a:lnTo>
                  <a:pt x="7793609" y="19812"/>
                </a:lnTo>
                <a:lnTo>
                  <a:pt x="7786116" y="19812"/>
                </a:lnTo>
                <a:lnTo>
                  <a:pt x="7773797" y="7493"/>
                </a:lnTo>
                <a:close/>
              </a:path>
              <a:path w="9866630" h="27303">
                <a:moveTo>
                  <a:pt x="7813421" y="7493"/>
                </a:moveTo>
                <a:lnTo>
                  <a:pt x="7805928" y="7493"/>
                </a:lnTo>
                <a:lnTo>
                  <a:pt x="7825740" y="27305"/>
                </a:lnTo>
                <a:lnTo>
                  <a:pt x="7833233" y="19812"/>
                </a:lnTo>
                <a:lnTo>
                  <a:pt x="7825740" y="19812"/>
                </a:lnTo>
                <a:lnTo>
                  <a:pt x="7813421" y="7493"/>
                </a:lnTo>
                <a:close/>
              </a:path>
              <a:path w="9866630" h="27303">
                <a:moveTo>
                  <a:pt x="7853045" y="7493"/>
                </a:moveTo>
                <a:lnTo>
                  <a:pt x="7845552" y="7493"/>
                </a:lnTo>
                <a:lnTo>
                  <a:pt x="7865364" y="27305"/>
                </a:lnTo>
                <a:lnTo>
                  <a:pt x="7872857" y="19812"/>
                </a:lnTo>
                <a:lnTo>
                  <a:pt x="7865364" y="19812"/>
                </a:lnTo>
                <a:lnTo>
                  <a:pt x="7853045" y="7493"/>
                </a:lnTo>
                <a:close/>
              </a:path>
              <a:path w="9866630" h="27303">
                <a:moveTo>
                  <a:pt x="7892669" y="7493"/>
                </a:moveTo>
                <a:lnTo>
                  <a:pt x="7885176" y="7493"/>
                </a:lnTo>
                <a:lnTo>
                  <a:pt x="7904988" y="27305"/>
                </a:lnTo>
                <a:lnTo>
                  <a:pt x="7912481" y="19812"/>
                </a:lnTo>
                <a:lnTo>
                  <a:pt x="7904988" y="19812"/>
                </a:lnTo>
                <a:lnTo>
                  <a:pt x="7892669" y="7493"/>
                </a:lnTo>
                <a:close/>
              </a:path>
              <a:path w="9866630" h="27303">
                <a:moveTo>
                  <a:pt x="7932293" y="7493"/>
                </a:moveTo>
                <a:lnTo>
                  <a:pt x="7924800" y="7493"/>
                </a:lnTo>
                <a:lnTo>
                  <a:pt x="7944612" y="27305"/>
                </a:lnTo>
                <a:lnTo>
                  <a:pt x="7952105" y="19812"/>
                </a:lnTo>
                <a:lnTo>
                  <a:pt x="7944612" y="19812"/>
                </a:lnTo>
                <a:lnTo>
                  <a:pt x="7932293" y="7493"/>
                </a:lnTo>
                <a:close/>
              </a:path>
              <a:path w="9866630" h="27303">
                <a:moveTo>
                  <a:pt x="7971917" y="7493"/>
                </a:moveTo>
                <a:lnTo>
                  <a:pt x="7964424" y="7493"/>
                </a:lnTo>
                <a:lnTo>
                  <a:pt x="7984236" y="27305"/>
                </a:lnTo>
                <a:lnTo>
                  <a:pt x="7991729" y="19812"/>
                </a:lnTo>
                <a:lnTo>
                  <a:pt x="7984236" y="19812"/>
                </a:lnTo>
                <a:lnTo>
                  <a:pt x="7971917" y="7493"/>
                </a:lnTo>
                <a:close/>
              </a:path>
              <a:path w="9866630" h="27303">
                <a:moveTo>
                  <a:pt x="8011541" y="7493"/>
                </a:moveTo>
                <a:lnTo>
                  <a:pt x="8004048" y="7493"/>
                </a:lnTo>
                <a:lnTo>
                  <a:pt x="8023860" y="27305"/>
                </a:lnTo>
                <a:lnTo>
                  <a:pt x="8031353" y="19812"/>
                </a:lnTo>
                <a:lnTo>
                  <a:pt x="8023860" y="19812"/>
                </a:lnTo>
                <a:lnTo>
                  <a:pt x="8011541" y="7493"/>
                </a:lnTo>
                <a:close/>
              </a:path>
              <a:path w="9866630" h="27303">
                <a:moveTo>
                  <a:pt x="8051165" y="7493"/>
                </a:moveTo>
                <a:lnTo>
                  <a:pt x="8043672" y="7493"/>
                </a:lnTo>
                <a:lnTo>
                  <a:pt x="8063484" y="27305"/>
                </a:lnTo>
                <a:lnTo>
                  <a:pt x="8070977" y="19812"/>
                </a:lnTo>
                <a:lnTo>
                  <a:pt x="8063484" y="19812"/>
                </a:lnTo>
                <a:lnTo>
                  <a:pt x="8051165" y="7493"/>
                </a:lnTo>
                <a:close/>
              </a:path>
              <a:path w="9866630" h="27303">
                <a:moveTo>
                  <a:pt x="8090789" y="7493"/>
                </a:moveTo>
                <a:lnTo>
                  <a:pt x="8083296" y="7493"/>
                </a:lnTo>
                <a:lnTo>
                  <a:pt x="8103108" y="27305"/>
                </a:lnTo>
                <a:lnTo>
                  <a:pt x="8110601" y="19812"/>
                </a:lnTo>
                <a:lnTo>
                  <a:pt x="8103108" y="19812"/>
                </a:lnTo>
                <a:lnTo>
                  <a:pt x="8090789" y="7493"/>
                </a:lnTo>
                <a:close/>
              </a:path>
              <a:path w="9866630" h="27303">
                <a:moveTo>
                  <a:pt x="8130413" y="7493"/>
                </a:moveTo>
                <a:lnTo>
                  <a:pt x="8122920" y="7493"/>
                </a:lnTo>
                <a:lnTo>
                  <a:pt x="8142732" y="27305"/>
                </a:lnTo>
                <a:lnTo>
                  <a:pt x="8150225" y="19812"/>
                </a:lnTo>
                <a:lnTo>
                  <a:pt x="8142732" y="19812"/>
                </a:lnTo>
                <a:lnTo>
                  <a:pt x="8130413" y="7493"/>
                </a:lnTo>
                <a:close/>
              </a:path>
              <a:path w="9866630" h="27303">
                <a:moveTo>
                  <a:pt x="8170037" y="7493"/>
                </a:moveTo>
                <a:lnTo>
                  <a:pt x="8162544" y="7493"/>
                </a:lnTo>
                <a:lnTo>
                  <a:pt x="8182356" y="27305"/>
                </a:lnTo>
                <a:lnTo>
                  <a:pt x="8189849" y="19812"/>
                </a:lnTo>
                <a:lnTo>
                  <a:pt x="8182356" y="19812"/>
                </a:lnTo>
                <a:lnTo>
                  <a:pt x="8170037" y="7493"/>
                </a:lnTo>
                <a:close/>
              </a:path>
              <a:path w="9866630" h="27303">
                <a:moveTo>
                  <a:pt x="8209661" y="7493"/>
                </a:moveTo>
                <a:lnTo>
                  <a:pt x="8202168" y="7493"/>
                </a:lnTo>
                <a:lnTo>
                  <a:pt x="8221980" y="27305"/>
                </a:lnTo>
                <a:lnTo>
                  <a:pt x="8229473" y="19812"/>
                </a:lnTo>
                <a:lnTo>
                  <a:pt x="8221980" y="19812"/>
                </a:lnTo>
                <a:lnTo>
                  <a:pt x="8209661" y="7493"/>
                </a:lnTo>
                <a:close/>
              </a:path>
              <a:path w="9866630" h="27303">
                <a:moveTo>
                  <a:pt x="8249285" y="7493"/>
                </a:moveTo>
                <a:lnTo>
                  <a:pt x="8241792" y="7493"/>
                </a:lnTo>
                <a:lnTo>
                  <a:pt x="8261604" y="27305"/>
                </a:lnTo>
                <a:lnTo>
                  <a:pt x="8269097" y="19812"/>
                </a:lnTo>
                <a:lnTo>
                  <a:pt x="8261604" y="19812"/>
                </a:lnTo>
                <a:lnTo>
                  <a:pt x="8249285" y="7493"/>
                </a:lnTo>
                <a:close/>
              </a:path>
              <a:path w="9866630" h="27303">
                <a:moveTo>
                  <a:pt x="8288909" y="7493"/>
                </a:moveTo>
                <a:lnTo>
                  <a:pt x="8281416" y="7493"/>
                </a:lnTo>
                <a:lnTo>
                  <a:pt x="8301228" y="27305"/>
                </a:lnTo>
                <a:lnTo>
                  <a:pt x="8308721" y="19812"/>
                </a:lnTo>
                <a:lnTo>
                  <a:pt x="8301228" y="19812"/>
                </a:lnTo>
                <a:lnTo>
                  <a:pt x="8288909" y="7493"/>
                </a:lnTo>
                <a:close/>
              </a:path>
              <a:path w="9866630" h="27303">
                <a:moveTo>
                  <a:pt x="8328533" y="7493"/>
                </a:moveTo>
                <a:lnTo>
                  <a:pt x="8321040" y="7493"/>
                </a:lnTo>
                <a:lnTo>
                  <a:pt x="8340852" y="27305"/>
                </a:lnTo>
                <a:lnTo>
                  <a:pt x="8348345" y="19812"/>
                </a:lnTo>
                <a:lnTo>
                  <a:pt x="8340852" y="19812"/>
                </a:lnTo>
                <a:lnTo>
                  <a:pt x="8328533" y="7493"/>
                </a:lnTo>
                <a:close/>
              </a:path>
              <a:path w="9866630" h="27303">
                <a:moveTo>
                  <a:pt x="8368157" y="7493"/>
                </a:moveTo>
                <a:lnTo>
                  <a:pt x="8360664" y="7493"/>
                </a:lnTo>
                <a:lnTo>
                  <a:pt x="8380476" y="27305"/>
                </a:lnTo>
                <a:lnTo>
                  <a:pt x="8387969" y="19812"/>
                </a:lnTo>
                <a:lnTo>
                  <a:pt x="8380476" y="19812"/>
                </a:lnTo>
                <a:lnTo>
                  <a:pt x="8368157" y="7493"/>
                </a:lnTo>
                <a:close/>
              </a:path>
              <a:path w="9866630" h="27303">
                <a:moveTo>
                  <a:pt x="8407781" y="7493"/>
                </a:moveTo>
                <a:lnTo>
                  <a:pt x="8400288" y="7493"/>
                </a:lnTo>
                <a:lnTo>
                  <a:pt x="8420100" y="27305"/>
                </a:lnTo>
                <a:lnTo>
                  <a:pt x="8427593" y="19812"/>
                </a:lnTo>
                <a:lnTo>
                  <a:pt x="8420100" y="19812"/>
                </a:lnTo>
                <a:lnTo>
                  <a:pt x="8407781" y="7493"/>
                </a:lnTo>
                <a:close/>
              </a:path>
              <a:path w="9866630" h="27303">
                <a:moveTo>
                  <a:pt x="8447405" y="7493"/>
                </a:moveTo>
                <a:lnTo>
                  <a:pt x="8439912" y="7493"/>
                </a:lnTo>
                <a:lnTo>
                  <a:pt x="8459724" y="27305"/>
                </a:lnTo>
                <a:lnTo>
                  <a:pt x="8467217" y="19812"/>
                </a:lnTo>
                <a:lnTo>
                  <a:pt x="8459724" y="19812"/>
                </a:lnTo>
                <a:lnTo>
                  <a:pt x="8447405" y="7493"/>
                </a:lnTo>
                <a:close/>
              </a:path>
              <a:path w="9866630" h="27303">
                <a:moveTo>
                  <a:pt x="8487029" y="7493"/>
                </a:moveTo>
                <a:lnTo>
                  <a:pt x="8479536" y="7493"/>
                </a:lnTo>
                <a:lnTo>
                  <a:pt x="8499348" y="27305"/>
                </a:lnTo>
                <a:lnTo>
                  <a:pt x="8506841" y="19812"/>
                </a:lnTo>
                <a:lnTo>
                  <a:pt x="8499348" y="19812"/>
                </a:lnTo>
                <a:lnTo>
                  <a:pt x="8487029" y="7493"/>
                </a:lnTo>
                <a:close/>
              </a:path>
              <a:path w="9866630" h="27303">
                <a:moveTo>
                  <a:pt x="8526653" y="7493"/>
                </a:moveTo>
                <a:lnTo>
                  <a:pt x="8519160" y="7493"/>
                </a:lnTo>
                <a:lnTo>
                  <a:pt x="8538972" y="27305"/>
                </a:lnTo>
                <a:lnTo>
                  <a:pt x="8546465" y="19812"/>
                </a:lnTo>
                <a:lnTo>
                  <a:pt x="8538972" y="19812"/>
                </a:lnTo>
                <a:lnTo>
                  <a:pt x="8526653" y="7493"/>
                </a:lnTo>
                <a:close/>
              </a:path>
              <a:path w="9866630" h="27303">
                <a:moveTo>
                  <a:pt x="8566277" y="7493"/>
                </a:moveTo>
                <a:lnTo>
                  <a:pt x="8558784" y="7493"/>
                </a:lnTo>
                <a:lnTo>
                  <a:pt x="8578596" y="27305"/>
                </a:lnTo>
                <a:lnTo>
                  <a:pt x="8586089" y="19812"/>
                </a:lnTo>
                <a:lnTo>
                  <a:pt x="8578596" y="19812"/>
                </a:lnTo>
                <a:lnTo>
                  <a:pt x="8566277" y="7493"/>
                </a:lnTo>
                <a:close/>
              </a:path>
              <a:path w="9866630" h="27303">
                <a:moveTo>
                  <a:pt x="8605901" y="7493"/>
                </a:moveTo>
                <a:lnTo>
                  <a:pt x="8598408" y="7493"/>
                </a:lnTo>
                <a:lnTo>
                  <a:pt x="8618220" y="27305"/>
                </a:lnTo>
                <a:lnTo>
                  <a:pt x="8625713" y="19812"/>
                </a:lnTo>
                <a:lnTo>
                  <a:pt x="8618220" y="19812"/>
                </a:lnTo>
                <a:lnTo>
                  <a:pt x="8605901" y="7493"/>
                </a:lnTo>
                <a:close/>
              </a:path>
              <a:path w="9866630" h="27303">
                <a:moveTo>
                  <a:pt x="8645525" y="7493"/>
                </a:moveTo>
                <a:lnTo>
                  <a:pt x="8638032" y="7493"/>
                </a:lnTo>
                <a:lnTo>
                  <a:pt x="8657844" y="27305"/>
                </a:lnTo>
                <a:lnTo>
                  <a:pt x="8665337" y="19812"/>
                </a:lnTo>
                <a:lnTo>
                  <a:pt x="8657844" y="19812"/>
                </a:lnTo>
                <a:lnTo>
                  <a:pt x="8645525" y="7493"/>
                </a:lnTo>
                <a:close/>
              </a:path>
              <a:path w="9866630" h="27303">
                <a:moveTo>
                  <a:pt x="8685149" y="7493"/>
                </a:moveTo>
                <a:lnTo>
                  <a:pt x="8677656" y="7493"/>
                </a:lnTo>
                <a:lnTo>
                  <a:pt x="8697468" y="27305"/>
                </a:lnTo>
                <a:lnTo>
                  <a:pt x="8704961" y="19812"/>
                </a:lnTo>
                <a:lnTo>
                  <a:pt x="8697468" y="19812"/>
                </a:lnTo>
                <a:lnTo>
                  <a:pt x="8685149" y="7493"/>
                </a:lnTo>
                <a:close/>
              </a:path>
              <a:path w="9866630" h="27303">
                <a:moveTo>
                  <a:pt x="8724773" y="7493"/>
                </a:moveTo>
                <a:lnTo>
                  <a:pt x="8717280" y="7493"/>
                </a:lnTo>
                <a:lnTo>
                  <a:pt x="8737092" y="27305"/>
                </a:lnTo>
                <a:lnTo>
                  <a:pt x="8744585" y="19812"/>
                </a:lnTo>
                <a:lnTo>
                  <a:pt x="8737092" y="19812"/>
                </a:lnTo>
                <a:lnTo>
                  <a:pt x="8724773" y="7493"/>
                </a:lnTo>
                <a:close/>
              </a:path>
              <a:path w="9866630" h="27303">
                <a:moveTo>
                  <a:pt x="8764397" y="7493"/>
                </a:moveTo>
                <a:lnTo>
                  <a:pt x="8756904" y="7493"/>
                </a:lnTo>
                <a:lnTo>
                  <a:pt x="8776716" y="27305"/>
                </a:lnTo>
                <a:lnTo>
                  <a:pt x="8784209" y="19812"/>
                </a:lnTo>
                <a:lnTo>
                  <a:pt x="8776716" y="19812"/>
                </a:lnTo>
                <a:lnTo>
                  <a:pt x="8764397" y="7493"/>
                </a:lnTo>
                <a:close/>
              </a:path>
              <a:path w="9866630" h="27303">
                <a:moveTo>
                  <a:pt x="8804021" y="7493"/>
                </a:moveTo>
                <a:lnTo>
                  <a:pt x="8796528" y="7493"/>
                </a:lnTo>
                <a:lnTo>
                  <a:pt x="8816340" y="27305"/>
                </a:lnTo>
                <a:lnTo>
                  <a:pt x="8823833" y="19812"/>
                </a:lnTo>
                <a:lnTo>
                  <a:pt x="8816340" y="19812"/>
                </a:lnTo>
                <a:lnTo>
                  <a:pt x="8804021" y="7493"/>
                </a:lnTo>
                <a:close/>
              </a:path>
              <a:path w="9866630" h="27303">
                <a:moveTo>
                  <a:pt x="8843645" y="7493"/>
                </a:moveTo>
                <a:lnTo>
                  <a:pt x="8836152" y="7493"/>
                </a:lnTo>
                <a:lnTo>
                  <a:pt x="8855964" y="27305"/>
                </a:lnTo>
                <a:lnTo>
                  <a:pt x="8863457" y="19812"/>
                </a:lnTo>
                <a:lnTo>
                  <a:pt x="8855964" y="19812"/>
                </a:lnTo>
                <a:lnTo>
                  <a:pt x="8843645" y="7493"/>
                </a:lnTo>
                <a:close/>
              </a:path>
              <a:path w="9866630" h="27303">
                <a:moveTo>
                  <a:pt x="8883269" y="7493"/>
                </a:moveTo>
                <a:lnTo>
                  <a:pt x="8875776" y="7493"/>
                </a:lnTo>
                <a:lnTo>
                  <a:pt x="8895588" y="27305"/>
                </a:lnTo>
                <a:lnTo>
                  <a:pt x="8903081" y="19812"/>
                </a:lnTo>
                <a:lnTo>
                  <a:pt x="8895588" y="19812"/>
                </a:lnTo>
                <a:lnTo>
                  <a:pt x="8883269" y="7493"/>
                </a:lnTo>
                <a:close/>
              </a:path>
              <a:path w="9866630" h="27303">
                <a:moveTo>
                  <a:pt x="8922893" y="7493"/>
                </a:moveTo>
                <a:lnTo>
                  <a:pt x="8915400" y="7493"/>
                </a:lnTo>
                <a:lnTo>
                  <a:pt x="8935212" y="27305"/>
                </a:lnTo>
                <a:lnTo>
                  <a:pt x="8942705" y="19812"/>
                </a:lnTo>
                <a:lnTo>
                  <a:pt x="8935212" y="19812"/>
                </a:lnTo>
                <a:lnTo>
                  <a:pt x="8922893" y="7493"/>
                </a:lnTo>
                <a:close/>
              </a:path>
              <a:path w="9866630" h="27303">
                <a:moveTo>
                  <a:pt x="8962517" y="7493"/>
                </a:moveTo>
                <a:lnTo>
                  <a:pt x="8955024" y="7493"/>
                </a:lnTo>
                <a:lnTo>
                  <a:pt x="8974836" y="27305"/>
                </a:lnTo>
                <a:lnTo>
                  <a:pt x="8982329" y="19812"/>
                </a:lnTo>
                <a:lnTo>
                  <a:pt x="8974836" y="19812"/>
                </a:lnTo>
                <a:lnTo>
                  <a:pt x="8962517" y="7493"/>
                </a:lnTo>
                <a:close/>
              </a:path>
              <a:path w="9866630" h="27303">
                <a:moveTo>
                  <a:pt x="9002141" y="7493"/>
                </a:moveTo>
                <a:lnTo>
                  <a:pt x="8994648" y="7493"/>
                </a:lnTo>
                <a:lnTo>
                  <a:pt x="9014460" y="27305"/>
                </a:lnTo>
                <a:lnTo>
                  <a:pt x="9021953" y="19812"/>
                </a:lnTo>
                <a:lnTo>
                  <a:pt x="9014460" y="19812"/>
                </a:lnTo>
                <a:lnTo>
                  <a:pt x="9002141" y="7493"/>
                </a:lnTo>
                <a:close/>
              </a:path>
              <a:path w="9866630" h="27303">
                <a:moveTo>
                  <a:pt x="9041765" y="7493"/>
                </a:moveTo>
                <a:lnTo>
                  <a:pt x="9034272" y="7493"/>
                </a:lnTo>
                <a:lnTo>
                  <a:pt x="9054084" y="27305"/>
                </a:lnTo>
                <a:lnTo>
                  <a:pt x="9061577" y="19812"/>
                </a:lnTo>
                <a:lnTo>
                  <a:pt x="9054084" y="19812"/>
                </a:lnTo>
                <a:lnTo>
                  <a:pt x="9041765" y="7493"/>
                </a:lnTo>
                <a:close/>
              </a:path>
              <a:path w="9866630" h="27303">
                <a:moveTo>
                  <a:pt x="9081389" y="7493"/>
                </a:moveTo>
                <a:lnTo>
                  <a:pt x="9073896" y="7493"/>
                </a:lnTo>
                <a:lnTo>
                  <a:pt x="9093708" y="27305"/>
                </a:lnTo>
                <a:lnTo>
                  <a:pt x="9101201" y="19812"/>
                </a:lnTo>
                <a:lnTo>
                  <a:pt x="9093708" y="19812"/>
                </a:lnTo>
                <a:lnTo>
                  <a:pt x="9081389" y="7493"/>
                </a:lnTo>
                <a:close/>
              </a:path>
              <a:path w="9866630" h="27303">
                <a:moveTo>
                  <a:pt x="9121013" y="7493"/>
                </a:moveTo>
                <a:lnTo>
                  <a:pt x="9113520" y="7493"/>
                </a:lnTo>
                <a:lnTo>
                  <a:pt x="9133332" y="27305"/>
                </a:lnTo>
                <a:lnTo>
                  <a:pt x="9140825" y="19812"/>
                </a:lnTo>
                <a:lnTo>
                  <a:pt x="9133332" y="19812"/>
                </a:lnTo>
                <a:lnTo>
                  <a:pt x="9121013" y="7493"/>
                </a:lnTo>
                <a:close/>
              </a:path>
              <a:path w="9866630" h="27303">
                <a:moveTo>
                  <a:pt x="9160637" y="7493"/>
                </a:moveTo>
                <a:lnTo>
                  <a:pt x="9153144" y="7493"/>
                </a:lnTo>
                <a:lnTo>
                  <a:pt x="9172956" y="27305"/>
                </a:lnTo>
                <a:lnTo>
                  <a:pt x="9180449" y="19812"/>
                </a:lnTo>
                <a:lnTo>
                  <a:pt x="9172956" y="19812"/>
                </a:lnTo>
                <a:lnTo>
                  <a:pt x="9160637" y="7493"/>
                </a:lnTo>
                <a:close/>
              </a:path>
              <a:path w="9866630" h="27303">
                <a:moveTo>
                  <a:pt x="9200261" y="7493"/>
                </a:moveTo>
                <a:lnTo>
                  <a:pt x="9192768" y="7493"/>
                </a:lnTo>
                <a:lnTo>
                  <a:pt x="9212580" y="27305"/>
                </a:lnTo>
                <a:lnTo>
                  <a:pt x="9220073" y="19812"/>
                </a:lnTo>
                <a:lnTo>
                  <a:pt x="9212580" y="19812"/>
                </a:lnTo>
                <a:lnTo>
                  <a:pt x="9200261" y="7493"/>
                </a:lnTo>
                <a:close/>
              </a:path>
              <a:path w="9866630" h="27303">
                <a:moveTo>
                  <a:pt x="9239885" y="7493"/>
                </a:moveTo>
                <a:lnTo>
                  <a:pt x="9232392" y="7493"/>
                </a:lnTo>
                <a:lnTo>
                  <a:pt x="9252204" y="27305"/>
                </a:lnTo>
                <a:lnTo>
                  <a:pt x="9259697" y="19812"/>
                </a:lnTo>
                <a:lnTo>
                  <a:pt x="9252204" y="19812"/>
                </a:lnTo>
                <a:lnTo>
                  <a:pt x="9239885" y="7493"/>
                </a:lnTo>
                <a:close/>
              </a:path>
              <a:path w="9866630" h="27303">
                <a:moveTo>
                  <a:pt x="9279509" y="7493"/>
                </a:moveTo>
                <a:lnTo>
                  <a:pt x="9272016" y="7493"/>
                </a:lnTo>
                <a:lnTo>
                  <a:pt x="9291828" y="27305"/>
                </a:lnTo>
                <a:lnTo>
                  <a:pt x="9299321" y="19812"/>
                </a:lnTo>
                <a:lnTo>
                  <a:pt x="9291828" y="19812"/>
                </a:lnTo>
                <a:lnTo>
                  <a:pt x="9279509" y="7493"/>
                </a:lnTo>
                <a:close/>
              </a:path>
              <a:path w="9866630" h="27303">
                <a:moveTo>
                  <a:pt x="9319133" y="7493"/>
                </a:moveTo>
                <a:lnTo>
                  <a:pt x="9311640" y="7493"/>
                </a:lnTo>
                <a:lnTo>
                  <a:pt x="9331452" y="27305"/>
                </a:lnTo>
                <a:lnTo>
                  <a:pt x="9338945" y="19812"/>
                </a:lnTo>
                <a:lnTo>
                  <a:pt x="9331452" y="19812"/>
                </a:lnTo>
                <a:lnTo>
                  <a:pt x="9319133" y="7493"/>
                </a:lnTo>
                <a:close/>
              </a:path>
              <a:path w="9866630" h="27303">
                <a:moveTo>
                  <a:pt x="9358757" y="7493"/>
                </a:moveTo>
                <a:lnTo>
                  <a:pt x="9351264" y="7493"/>
                </a:lnTo>
                <a:lnTo>
                  <a:pt x="9371076" y="27305"/>
                </a:lnTo>
                <a:lnTo>
                  <a:pt x="9378569" y="19812"/>
                </a:lnTo>
                <a:lnTo>
                  <a:pt x="9371076" y="19812"/>
                </a:lnTo>
                <a:lnTo>
                  <a:pt x="9358757" y="7493"/>
                </a:lnTo>
                <a:close/>
              </a:path>
              <a:path w="9866630" h="27303">
                <a:moveTo>
                  <a:pt x="9398381" y="7493"/>
                </a:moveTo>
                <a:lnTo>
                  <a:pt x="9390888" y="7493"/>
                </a:lnTo>
                <a:lnTo>
                  <a:pt x="9410700" y="27305"/>
                </a:lnTo>
                <a:lnTo>
                  <a:pt x="9418193" y="19812"/>
                </a:lnTo>
                <a:lnTo>
                  <a:pt x="9410700" y="19812"/>
                </a:lnTo>
                <a:lnTo>
                  <a:pt x="9398381" y="7493"/>
                </a:lnTo>
                <a:close/>
              </a:path>
              <a:path w="9866630" h="27303">
                <a:moveTo>
                  <a:pt x="9438005" y="7493"/>
                </a:moveTo>
                <a:lnTo>
                  <a:pt x="9430512" y="7493"/>
                </a:lnTo>
                <a:lnTo>
                  <a:pt x="9450324" y="27305"/>
                </a:lnTo>
                <a:lnTo>
                  <a:pt x="9457817" y="19812"/>
                </a:lnTo>
                <a:lnTo>
                  <a:pt x="9450324" y="19812"/>
                </a:lnTo>
                <a:lnTo>
                  <a:pt x="9438005" y="7493"/>
                </a:lnTo>
                <a:close/>
              </a:path>
              <a:path w="9866630" h="27303">
                <a:moveTo>
                  <a:pt x="9477629" y="7493"/>
                </a:moveTo>
                <a:lnTo>
                  <a:pt x="9470136" y="7493"/>
                </a:lnTo>
                <a:lnTo>
                  <a:pt x="9489948" y="27305"/>
                </a:lnTo>
                <a:lnTo>
                  <a:pt x="9497441" y="19812"/>
                </a:lnTo>
                <a:lnTo>
                  <a:pt x="9489948" y="19812"/>
                </a:lnTo>
                <a:lnTo>
                  <a:pt x="9477629" y="7493"/>
                </a:lnTo>
                <a:close/>
              </a:path>
              <a:path w="9866630" h="27303">
                <a:moveTo>
                  <a:pt x="9517253" y="7493"/>
                </a:moveTo>
                <a:lnTo>
                  <a:pt x="9509760" y="7493"/>
                </a:lnTo>
                <a:lnTo>
                  <a:pt x="9529572" y="27305"/>
                </a:lnTo>
                <a:lnTo>
                  <a:pt x="9537065" y="19812"/>
                </a:lnTo>
                <a:lnTo>
                  <a:pt x="9529572" y="19812"/>
                </a:lnTo>
                <a:lnTo>
                  <a:pt x="9517253" y="7493"/>
                </a:lnTo>
                <a:close/>
              </a:path>
              <a:path w="9866630" h="27303">
                <a:moveTo>
                  <a:pt x="9556877" y="7493"/>
                </a:moveTo>
                <a:lnTo>
                  <a:pt x="9549384" y="7493"/>
                </a:lnTo>
                <a:lnTo>
                  <a:pt x="9569196" y="27305"/>
                </a:lnTo>
                <a:lnTo>
                  <a:pt x="9576689" y="19812"/>
                </a:lnTo>
                <a:lnTo>
                  <a:pt x="9569196" y="19812"/>
                </a:lnTo>
                <a:lnTo>
                  <a:pt x="9556877" y="7493"/>
                </a:lnTo>
                <a:close/>
              </a:path>
              <a:path w="9866630" h="27303">
                <a:moveTo>
                  <a:pt x="9596501" y="7493"/>
                </a:moveTo>
                <a:lnTo>
                  <a:pt x="9589008" y="7493"/>
                </a:lnTo>
                <a:lnTo>
                  <a:pt x="9608820" y="27305"/>
                </a:lnTo>
                <a:lnTo>
                  <a:pt x="9616313" y="19812"/>
                </a:lnTo>
                <a:lnTo>
                  <a:pt x="9608820" y="19812"/>
                </a:lnTo>
                <a:lnTo>
                  <a:pt x="9596501" y="7493"/>
                </a:lnTo>
                <a:close/>
              </a:path>
              <a:path w="9866630" h="27303">
                <a:moveTo>
                  <a:pt x="9636125" y="7493"/>
                </a:moveTo>
                <a:lnTo>
                  <a:pt x="9628632" y="7493"/>
                </a:lnTo>
                <a:lnTo>
                  <a:pt x="9648444" y="27305"/>
                </a:lnTo>
                <a:lnTo>
                  <a:pt x="9655937" y="19812"/>
                </a:lnTo>
                <a:lnTo>
                  <a:pt x="9648444" y="19812"/>
                </a:lnTo>
                <a:lnTo>
                  <a:pt x="9636125" y="7493"/>
                </a:lnTo>
                <a:close/>
              </a:path>
              <a:path w="9866630" h="27303">
                <a:moveTo>
                  <a:pt x="9675749" y="7493"/>
                </a:moveTo>
                <a:lnTo>
                  <a:pt x="9668256" y="7493"/>
                </a:lnTo>
                <a:lnTo>
                  <a:pt x="9688068" y="27305"/>
                </a:lnTo>
                <a:lnTo>
                  <a:pt x="9695561" y="19812"/>
                </a:lnTo>
                <a:lnTo>
                  <a:pt x="9688068" y="19812"/>
                </a:lnTo>
                <a:lnTo>
                  <a:pt x="9675749" y="7493"/>
                </a:lnTo>
                <a:close/>
              </a:path>
              <a:path w="9866630" h="27303">
                <a:moveTo>
                  <a:pt x="9715373" y="7493"/>
                </a:moveTo>
                <a:lnTo>
                  <a:pt x="9707880" y="7493"/>
                </a:lnTo>
                <a:lnTo>
                  <a:pt x="9727692" y="27305"/>
                </a:lnTo>
                <a:lnTo>
                  <a:pt x="9735185" y="19812"/>
                </a:lnTo>
                <a:lnTo>
                  <a:pt x="9727692" y="19812"/>
                </a:lnTo>
                <a:lnTo>
                  <a:pt x="9715373" y="7493"/>
                </a:lnTo>
                <a:close/>
              </a:path>
              <a:path w="9866630" h="27303">
                <a:moveTo>
                  <a:pt x="9754997" y="7493"/>
                </a:moveTo>
                <a:lnTo>
                  <a:pt x="9747504" y="7493"/>
                </a:lnTo>
                <a:lnTo>
                  <a:pt x="9767316" y="27305"/>
                </a:lnTo>
                <a:lnTo>
                  <a:pt x="9774809" y="19812"/>
                </a:lnTo>
                <a:lnTo>
                  <a:pt x="9767316" y="19812"/>
                </a:lnTo>
                <a:lnTo>
                  <a:pt x="9754997" y="7493"/>
                </a:lnTo>
                <a:close/>
              </a:path>
              <a:path w="9866630" h="27303">
                <a:moveTo>
                  <a:pt x="9794621" y="7493"/>
                </a:moveTo>
                <a:lnTo>
                  <a:pt x="9787128" y="7493"/>
                </a:lnTo>
                <a:lnTo>
                  <a:pt x="9806940" y="27305"/>
                </a:lnTo>
                <a:lnTo>
                  <a:pt x="9814433" y="19812"/>
                </a:lnTo>
                <a:lnTo>
                  <a:pt x="9806940" y="19812"/>
                </a:lnTo>
                <a:lnTo>
                  <a:pt x="9794621" y="7493"/>
                </a:lnTo>
                <a:close/>
              </a:path>
              <a:path w="9866630" h="27303">
                <a:moveTo>
                  <a:pt x="9834245" y="7493"/>
                </a:moveTo>
                <a:lnTo>
                  <a:pt x="9826752" y="7493"/>
                </a:lnTo>
                <a:lnTo>
                  <a:pt x="9846564" y="27305"/>
                </a:lnTo>
                <a:lnTo>
                  <a:pt x="9854057" y="19812"/>
                </a:lnTo>
                <a:lnTo>
                  <a:pt x="9846564" y="19812"/>
                </a:lnTo>
                <a:lnTo>
                  <a:pt x="9834245" y="7493"/>
                </a:lnTo>
                <a:close/>
              </a:path>
              <a:path w="9866630" h="27303">
                <a:moveTo>
                  <a:pt x="39624" y="0"/>
                </a:moveTo>
                <a:lnTo>
                  <a:pt x="19812" y="19812"/>
                </a:lnTo>
                <a:lnTo>
                  <a:pt x="27305" y="19812"/>
                </a:lnTo>
                <a:lnTo>
                  <a:pt x="39624" y="7493"/>
                </a:lnTo>
                <a:lnTo>
                  <a:pt x="47117" y="7493"/>
                </a:lnTo>
                <a:lnTo>
                  <a:pt x="39624" y="0"/>
                </a:lnTo>
                <a:close/>
              </a:path>
              <a:path w="9866630" h="27303">
                <a:moveTo>
                  <a:pt x="79248" y="0"/>
                </a:moveTo>
                <a:lnTo>
                  <a:pt x="59436" y="19812"/>
                </a:lnTo>
                <a:lnTo>
                  <a:pt x="66929" y="19812"/>
                </a:lnTo>
                <a:lnTo>
                  <a:pt x="79248" y="7493"/>
                </a:lnTo>
                <a:lnTo>
                  <a:pt x="86741" y="7493"/>
                </a:lnTo>
                <a:lnTo>
                  <a:pt x="79248" y="0"/>
                </a:lnTo>
                <a:close/>
              </a:path>
              <a:path w="9866630" h="27303">
                <a:moveTo>
                  <a:pt x="118871" y="0"/>
                </a:moveTo>
                <a:lnTo>
                  <a:pt x="99060" y="19812"/>
                </a:lnTo>
                <a:lnTo>
                  <a:pt x="106553" y="19812"/>
                </a:lnTo>
                <a:lnTo>
                  <a:pt x="118871" y="7493"/>
                </a:lnTo>
                <a:lnTo>
                  <a:pt x="126364" y="7493"/>
                </a:lnTo>
                <a:lnTo>
                  <a:pt x="118871" y="0"/>
                </a:lnTo>
                <a:close/>
              </a:path>
              <a:path w="9866630" h="27303">
                <a:moveTo>
                  <a:pt x="158495" y="0"/>
                </a:moveTo>
                <a:lnTo>
                  <a:pt x="138683" y="19812"/>
                </a:lnTo>
                <a:lnTo>
                  <a:pt x="146176" y="19812"/>
                </a:lnTo>
                <a:lnTo>
                  <a:pt x="158495" y="7493"/>
                </a:lnTo>
                <a:lnTo>
                  <a:pt x="165988" y="7493"/>
                </a:lnTo>
                <a:lnTo>
                  <a:pt x="158495" y="0"/>
                </a:lnTo>
                <a:close/>
              </a:path>
              <a:path w="9866630" h="27303">
                <a:moveTo>
                  <a:pt x="198119" y="0"/>
                </a:moveTo>
                <a:lnTo>
                  <a:pt x="178307" y="19812"/>
                </a:lnTo>
                <a:lnTo>
                  <a:pt x="185800" y="19812"/>
                </a:lnTo>
                <a:lnTo>
                  <a:pt x="198119" y="7493"/>
                </a:lnTo>
                <a:lnTo>
                  <a:pt x="205612" y="7493"/>
                </a:lnTo>
                <a:lnTo>
                  <a:pt x="198119" y="0"/>
                </a:lnTo>
                <a:close/>
              </a:path>
              <a:path w="9866630" h="27303">
                <a:moveTo>
                  <a:pt x="237744" y="0"/>
                </a:moveTo>
                <a:lnTo>
                  <a:pt x="217931" y="19812"/>
                </a:lnTo>
                <a:lnTo>
                  <a:pt x="225425" y="19812"/>
                </a:lnTo>
                <a:lnTo>
                  <a:pt x="237744" y="7493"/>
                </a:lnTo>
                <a:lnTo>
                  <a:pt x="245237" y="7493"/>
                </a:lnTo>
                <a:lnTo>
                  <a:pt x="237744" y="0"/>
                </a:lnTo>
                <a:close/>
              </a:path>
              <a:path w="9866630" h="27303">
                <a:moveTo>
                  <a:pt x="277368" y="0"/>
                </a:moveTo>
                <a:lnTo>
                  <a:pt x="257556" y="19812"/>
                </a:lnTo>
                <a:lnTo>
                  <a:pt x="265049" y="19812"/>
                </a:lnTo>
                <a:lnTo>
                  <a:pt x="277368" y="7493"/>
                </a:lnTo>
                <a:lnTo>
                  <a:pt x="284861" y="7493"/>
                </a:lnTo>
                <a:lnTo>
                  <a:pt x="277368" y="0"/>
                </a:lnTo>
                <a:close/>
              </a:path>
              <a:path w="9866630" h="27303">
                <a:moveTo>
                  <a:pt x="316992" y="0"/>
                </a:moveTo>
                <a:lnTo>
                  <a:pt x="297180" y="19812"/>
                </a:lnTo>
                <a:lnTo>
                  <a:pt x="304673" y="19812"/>
                </a:lnTo>
                <a:lnTo>
                  <a:pt x="316992" y="7493"/>
                </a:lnTo>
                <a:lnTo>
                  <a:pt x="324485" y="7493"/>
                </a:lnTo>
                <a:lnTo>
                  <a:pt x="316992" y="0"/>
                </a:lnTo>
                <a:close/>
              </a:path>
              <a:path w="9866630" h="27303">
                <a:moveTo>
                  <a:pt x="356616" y="0"/>
                </a:moveTo>
                <a:lnTo>
                  <a:pt x="336804" y="19812"/>
                </a:lnTo>
                <a:lnTo>
                  <a:pt x="344297" y="19812"/>
                </a:lnTo>
                <a:lnTo>
                  <a:pt x="356616" y="7493"/>
                </a:lnTo>
                <a:lnTo>
                  <a:pt x="364109" y="7493"/>
                </a:lnTo>
                <a:lnTo>
                  <a:pt x="356616" y="0"/>
                </a:lnTo>
                <a:close/>
              </a:path>
              <a:path w="9866630" h="27303">
                <a:moveTo>
                  <a:pt x="396239" y="0"/>
                </a:moveTo>
                <a:lnTo>
                  <a:pt x="376427" y="19812"/>
                </a:lnTo>
                <a:lnTo>
                  <a:pt x="383920" y="19812"/>
                </a:lnTo>
                <a:lnTo>
                  <a:pt x="396239" y="7493"/>
                </a:lnTo>
                <a:lnTo>
                  <a:pt x="403732" y="7493"/>
                </a:lnTo>
                <a:lnTo>
                  <a:pt x="396239" y="0"/>
                </a:lnTo>
                <a:close/>
              </a:path>
              <a:path w="9866630" h="27303">
                <a:moveTo>
                  <a:pt x="435863" y="0"/>
                </a:moveTo>
                <a:lnTo>
                  <a:pt x="416051" y="19812"/>
                </a:lnTo>
                <a:lnTo>
                  <a:pt x="423544" y="19812"/>
                </a:lnTo>
                <a:lnTo>
                  <a:pt x="435863" y="7493"/>
                </a:lnTo>
                <a:lnTo>
                  <a:pt x="443356" y="7493"/>
                </a:lnTo>
                <a:lnTo>
                  <a:pt x="435863" y="0"/>
                </a:lnTo>
                <a:close/>
              </a:path>
              <a:path w="9866630" h="27303">
                <a:moveTo>
                  <a:pt x="475488" y="0"/>
                </a:moveTo>
                <a:lnTo>
                  <a:pt x="455675" y="19812"/>
                </a:lnTo>
                <a:lnTo>
                  <a:pt x="463169" y="19812"/>
                </a:lnTo>
                <a:lnTo>
                  <a:pt x="475488" y="7493"/>
                </a:lnTo>
                <a:lnTo>
                  <a:pt x="482981" y="7493"/>
                </a:lnTo>
                <a:lnTo>
                  <a:pt x="475488" y="0"/>
                </a:lnTo>
                <a:close/>
              </a:path>
              <a:path w="9866630" h="27303">
                <a:moveTo>
                  <a:pt x="515112" y="0"/>
                </a:moveTo>
                <a:lnTo>
                  <a:pt x="495300" y="19812"/>
                </a:lnTo>
                <a:lnTo>
                  <a:pt x="502793" y="19812"/>
                </a:lnTo>
                <a:lnTo>
                  <a:pt x="515112" y="7493"/>
                </a:lnTo>
                <a:lnTo>
                  <a:pt x="522605" y="7493"/>
                </a:lnTo>
                <a:lnTo>
                  <a:pt x="515112" y="0"/>
                </a:lnTo>
                <a:close/>
              </a:path>
              <a:path w="9866630" h="27303">
                <a:moveTo>
                  <a:pt x="554736" y="0"/>
                </a:moveTo>
                <a:lnTo>
                  <a:pt x="534924" y="19812"/>
                </a:lnTo>
                <a:lnTo>
                  <a:pt x="542417" y="19812"/>
                </a:lnTo>
                <a:lnTo>
                  <a:pt x="554736" y="7493"/>
                </a:lnTo>
                <a:lnTo>
                  <a:pt x="562229" y="7493"/>
                </a:lnTo>
                <a:lnTo>
                  <a:pt x="554736" y="0"/>
                </a:lnTo>
                <a:close/>
              </a:path>
              <a:path w="9866630" h="27303">
                <a:moveTo>
                  <a:pt x="594360" y="0"/>
                </a:moveTo>
                <a:lnTo>
                  <a:pt x="574548" y="19812"/>
                </a:lnTo>
                <a:lnTo>
                  <a:pt x="582041" y="19812"/>
                </a:lnTo>
                <a:lnTo>
                  <a:pt x="594360" y="7493"/>
                </a:lnTo>
                <a:lnTo>
                  <a:pt x="601853" y="7493"/>
                </a:lnTo>
                <a:lnTo>
                  <a:pt x="594360" y="0"/>
                </a:lnTo>
                <a:close/>
              </a:path>
              <a:path w="9866630" h="27303">
                <a:moveTo>
                  <a:pt x="633983" y="0"/>
                </a:moveTo>
                <a:lnTo>
                  <a:pt x="614171" y="19812"/>
                </a:lnTo>
                <a:lnTo>
                  <a:pt x="621664" y="19812"/>
                </a:lnTo>
                <a:lnTo>
                  <a:pt x="633983" y="7493"/>
                </a:lnTo>
                <a:lnTo>
                  <a:pt x="641476" y="7493"/>
                </a:lnTo>
                <a:lnTo>
                  <a:pt x="633983" y="0"/>
                </a:lnTo>
                <a:close/>
              </a:path>
              <a:path w="9866630" h="27303">
                <a:moveTo>
                  <a:pt x="673607" y="0"/>
                </a:moveTo>
                <a:lnTo>
                  <a:pt x="653795" y="19812"/>
                </a:lnTo>
                <a:lnTo>
                  <a:pt x="661288" y="19812"/>
                </a:lnTo>
                <a:lnTo>
                  <a:pt x="673607" y="7493"/>
                </a:lnTo>
                <a:lnTo>
                  <a:pt x="681101" y="7493"/>
                </a:lnTo>
                <a:lnTo>
                  <a:pt x="673607" y="0"/>
                </a:lnTo>
                <a:close/>
              </a:path>
              <a:path w="9866630" h="27303">
                <a:moveTo>
                  <a:pt x="713232" y="0"/>
                </a:moveTo>
                <a:lnTo>
                  <a:pt x="693419" y="19812"/>
                </a:lnTo>
                <a:lnTo>
                  <a:pt x="700913" y="19812"/>
                </a:lnTo>
                <a:lnTo>
                  <a:pt x="713232" y="7493"/>
                </a:lnTo>
                <a:lnTo>
                  <a:pt x="720725" y="7493"/>
                </a:lnTo>
                <a:lnTo>
                  <a:pt x="713232" y="0"/>
                </a:lnTo>
                <a:close/>
              </a:path>
              <a:path w="9866630" h="27303">
                <a:moveTo>
                  <a:pt x="752856" y="0"/>
                </a:moveTo>
                <a:lnTo>
                  <a:pt x="733044" y="19812"/>
                </a:lnTo>
                <a:lnTo>
                  <a:pt x="740537" y="19812"/>
                </a:lnTo>
                <a:lnTo>
                  <a:pt x="752856" y="7493"/>
                </a:lnTo>
                <a:lnTo>
                  <a:pt x="760349" y="7493"/>
                </a:lnTo>
                <a:lnTo>
                  <a:pt x="752856" y="0"/>
                </a:lnTo>
                <a:close/>
              </a:path>
              <a:path w="9866630" h="27303">
                <a:moveTo>
                  <a:pt x="792480" y="0"/>
                </a:moveTo>
                <a:lnTo>
                  <a:pt x="772668" y="19812"/>
                </a:lnTo>
                <a:lnTo>
                  <a:pt x="780161" y="19812"/>
                </a:lnTo>
                <a:lnTo>
                  <a:pt x="792480" y="7493"/>
                </a:lnTo>
                <a:lnTo>
                  <a:pt x="799973" y="7493"/>
                </a:lnTo>
                <a:lnTo>
                  <a:pt x="792480" y="0"/>
                </a:lnTo>
                <a:close/>
              </a:path>
              <a:path w="9866630" h="27303">
                <a:moveTo>
                  <a:pt x="832104" y="0"/>
                </a:moveTo>
                <a:lnTo>
                  <a:pt x="812292" y="19812"/>
                </a:lnTo>
                <a:lnTo>
                  <a:pt x="819785" y="19812"/>
                </a:lnTo>
                <a:lnTo>
                  <a:pt x="832104" y="7493"/>
                </a:lnTo>
                <a:lnTo>
                  <a:pt x="839597" y="7493"/>
                </a:lnTo>
                <a:lnTo>
                  <a:pt x="832104" y="0"/>
                </a:lnTo>
                <a:close/>
              </a:path>
              <a:path w="9866630" h="27303">
                <a:moveTo>
                  <a:pt x="871727" y="0"/>
                </a:moveTo>
                <a:lnTo>
                  <a:pt x="851916" y="19812"/>
                </a:lnTo>
                <a:lnTo>
                  <a:pt x="859409" y="19812"/>
                </a:lnTo>
                <a:lnTo>
                  <a:pt x="871727" y="7493"/>
                </a:lnTo>
                <a:lnTo>
                  <a:pt x="879220" y="7493"/>
                </a:lnTo>
                <a:lnTo>
                  <a:pt x="871727" y="0"/>
                </a:lnTo>
                <a:close/>
              </a:path>
              <a:path w="9866630" h="27303">
                <a:moveTo>
                  <a:pt x="911351" y="0"/>
                </a:moveTo>
                <a:lnTo>
                  <a:pt x="891539" y="19812"/>
                </a:lnTo>
                <a:lnTo>
                  <a:pt x="899032" y="19812"/>
                </a:lnTo>
                <a:lnTo>
                  <a:pt x="911351" y="7493"/>
                </a:lnTo>
                <a:lnTo>
                  <a:pt x="918844" y="7493"/>
                </a:lnTo>
                <a:lnTo>
                  <a:pt x="911351" y="0"/>
                </a:lnTo>
                <a:close/>
              </a:path>
              <a:path w="9866630" h="27303">
                <a:moveTo>
                  <a:pt x="950976" y="0"/>
                </a:moveTo>
                <a:lnTo>
                  <a:pt x="931163" y="19812"/>
                </a:lnTo>
                <a:lnTo>
                  <a:pt x="938657" y="19812"/>
                </a:lnTo>
                <a:lnTo>
                  <a:pt x="950976" y="7493"/>
                </a:lnTo>
                <a:lnTo>
                  <a:pt x="958469" y="7493"/>
                </a:lnTo>
                <a:lnTo>
                  <a:pt x="950976" y="0"/>
                </a:lnTo>
                <a:close/>
              </a:path>
              <a:path w="9866630" h="27303">
                <a:moveTo>
                  <a:pt x="990600" y="0"/>
                </a:moveTo>
                <a:lnTo>
                  <a:pt x="970788" y="19812"/>
                </a:lnTo>
                <a:lnTo>
                  <a:pt x="978281" y="19812"/>
                </a:lnTo>
                <a:lnTo>
                  <a:pt x="990600" y="7493"/>
                </a:lnTo>
                <a:lnTo>
                  <a:pt x="998093" y="7493"/>
                </a:lnTo>
                <a:lnTo>
                  <a:pt x="990600" y="0"/>
                </a:lnTo>
                <a:close/>
              </a:path>
              <a:path w="9866630" h="27303">
                <a:moveTo>
                  <a:pt x="1030224" y="0"/>
                </a:moveTo>
                <a:lnTo>
                  <a:pt x="1010412" y="19812"/>
                </a:lnTo>
                <a:lnTo>
                  <a:pt x="1017905" y="19812"/>
                </a:lnTo>
                <a:lnTo>
                  <a:pt x="1030224" y="7493"/>
                </a:lnTo>
                <a:lnTo>
                  <a:pt x="1037717" y="7493"/>
                </a:lnTo>
                <a:lnTo>
                  <a:pt x="1030224" y="0"/>
                </a:lnTo>
                <a:close/>
              </a:path>
              <a:path w="9866630" h="27303">
                <a:moveTo>
                  <a:pt x="1069848" y="0"/>
                </a:moveTo>
                <a:lnTo>
                  <a:pt x="1050036" y="19812"/>
                </a:lnTo>
                <a:lnTo>
                  <a:pt x="1057529" y="19812"/>
                </a:lnTo>
                <a:lnTo>
                  <a:pt x="1069848" y="7493"/>
                </a:lnTo>
                <a:lnTo>
                  <a:pt x="1077341" y="7493"/>
                </a:lnTo>
                <a:lnTo>
                  <a:pt x="1069848" y="0"/>
                </a:lnTo>
                <a:close/>
              </a:path>
              <a:path w="9866630" h="27303">
                <a:moveTo>
                  <a:pt x="1109471" y="0"/>
                </a:moveTo>
                <a:lnTo>
                  <a:pt x="1089660" y="19812"/>
                </a:lnTo>
                <a:lnTo>
                  <a:pt x="1097153" y="19812"/>
                </a:lnTo>
                <a:lnTo>
                  <a:pt x="1109471" y="7493"/>
                </a:lnTo>
                <a:lnTo>
                  <a:pt x="1116964" y="7493"/>
                </a:lnTo>
                <a:lnTo>
                  <a:pt x="1109471" y="0"/>
                </a:lnTo>
                <a:close/>
              </a:path>
              <a:path w="9866630" h="27303">
                <a:moveTo>
                  <a:pt x="1149095" y="0"/>
                </a:moveTo>
                <a:lnTo>
                  <a:pt x="1129283" y="19812"/>
                </a:lnTo>
                <a:lnTo>
                  <a:pt x="1136777" y="19812"/>
                </a:lnTo>
                <a:lnTo>
                  <a:pt x="1149095" y="7493"/>
                </a:lnTo>
                <a:lnTo>
                  <a:pt x="1156589" y="7493"/>
                </a:lnTo>
                <a:lnTo>
                  <a:pt x="1149095" y="0"/>
                </a:lnTo>
                <a:close/>
              </a:path>
              <a:path w="9866630" h="27303">
                <a:moveTo>
                  <a:pt x="1188720" y="0"/>
                </a:moveTo>
                <a:lnTo>
                  <a:pt x="1168908" y="19812"/>
                </a:lnTo>
                <a:lnTo>
                  <a:pt x="1176400" y="19812"/>
                </a:lnTo>
                <a:lnTo>
                  <a:pt x="1188720" y="7493"/>
                </a:lnTo>
                <a:lnTo>
                  <a:pt x="1196213" y="7493"/>
                </a:lnTo>
                <a:lnTo>
                  <a:pt x="1188720" y="0"/>
                </a:lnTo>
                <a:close/>
              </a:path>
              <a:path w="9866630" h="27303">
                <a:moveTo>
                  <a:pt x="1228344" y="0"/>
                </a:moveTo>
                <a:lnTo>
                  <a:pt x="1208532" y="19812"/>
                </a:lnTo>
                <a:lnTo>
                  <a:pt x="1216024" y="19812"/>
                </a:lnTo>
                <a:lnTo>
                  <a:pt x="1228344" y="7493"/>
                </a:lnTo>
                <a:lnTo>
                  <a:pt x="1235837" y="7493"/>
                </a:lnTo>
                <a:lnTo>
                  <a:pt x="1228344" y="0"/>
                </a:lnTo>
                <a:close/>
              </a:path>
              <a:path w="9866630" h="27303">
                <a:moveTo>
                  <a:pt x="1267968" y="0"/>
                </a:moveTo>
                <a:lnTo>
                  <a:pt x="1248156" y="19812"/>
                </a:lnTo>
                <a:lnTo>
                  <a:pt x="1255648" y="19812"/>
                </a:lnTo>
                <a:lnTo>
                  <a:pt x="1267968" y="7493"/>
                </a:lnTo>
                <a:lnTo>
                  <a:pt x="1275461" y="7493"/>
                </a:lnTo>
                <a:lnTo>
                  <a:pt x="1267968" y="0"/>
                </a:lnTo>
                <a:close/>
              </a:path>
              <a:path w="9866630" h="27303">
                <a:moveTo>
                  <a:pt x="1307592" y="0"/>
                </a:moveTo>
                <a:lnTo>
                  <a:pt x="1287780" y="19812"/>
                </a:lnTo>
                <a:lnTo>
                  <a:pt x="1295272" y="19812"/>
                </a:lnTo>
                <a:lnTo>
                  <a:pt x="1307592" y="7493"/>
                </a:lnTo>
                <a:lnTo>
                  <a:pt x="1315085" y="7493"/>
                </a:lnTo>
                <a:lnTo>
                  <a:pt x="1307592" y="0"/>
                </a:lnTo>
                <a:close/>
              </a:path>
              <a:path w="9866630" h="27303">
                <a:moveTo>
                  <a:pt x="1347216" y="0"/>
                </a:moveTo>
                <a:lnTo>
                  <a:pt x="1327404" y="19812"/>
                </a:lnTo>
                <a:lnTo>
                  <a:pt x="1334896" y="19812"/>
                </a:lnTo>
                <a:lnTo>
                  <a:pt x="1347216" y="7493"/>
                </a:lnTo>
                <a:lnTo>
                  <a:pt x="1354709" y="7493"/>
                </a:lnTo>
                <a:lnTo>
                  <a:pt x="1347216" y="0"/>
                </a:lnTo>
                <a:close/>
              </a:path>
              <a:path w="9866630" h="27303">
                <a:moveTo>
                  <a:pt x="1386840" y="0"/>
                </a:moveTo>
                <a:lnTo>
                  <a:pt x="1367028" y="19812"/>
                </a:lnTo>
                <a:lnTo>
                  <a:pt x="1374520" y="19812"/>
                </a:lnTo>
                <a:lnTo>
                  <a:pt x="1386840" y="7493"/>
                </a:lnTo>
                <a:lnTo>
                  <a:pt x="1394333" y="7493"/>
                </a:lnTo>
                <a:lnTo>
                  <a:pt x="1386840" y="0"/>
                </a:lnTo>
                <a:close/>
              </a:path>
              <a:path w="9866630" h="27303">
                <a:moveTo>
                  <a:pt x="1426464" y="0"/>
                </a:moveTo>
                <a:lnTo>
                  <a:pt x="1406652" y="19812"/>
                </a:lnTo>
                <a:lnTo>
                  <a:pt x="1414145" y="19812"/>
                </a:lnTo>
                <a:lnTo>
                  <a:pt x="1426464" y="7493"/>
                </a:lnTo>
                <a:lnTo>
                  <a:pt x="1433957" y="7493"/>
                </a:lnTo>
                <a:lnTo>
                  <a:pt x="1426464" y="0"/>
                </a:lnTo>
                <a:close/>
              </a:path>
              <a:path w="9866630" h="27303">
                <a:moveTo>
                  <a:pt x="1466088" y="0"/>
                </a:moveTo>
                <a:lnTo>
                  <a:pt x="1446276" y="19812"/>
                </a:lnTo>
                <a:lnTo>
                  <a:pt x="1453769" y="19812"/>
                </a:lnTo>
                <a:lnTo>
                  <a:pt x="1466088" y="7493"/>
                </a:lnTo>
                <a:lnTo>
                  <a:pt x="1473581" y="7493"/>
                </a:lnTo>
                <a:lnTo>
                  <a:pt x="1466088" y="0"/>
                </a:lnTo>
                <a:close/>
              </a:path>
              <a:path w="9866630" h="27303">
                <a:moveTo>
                  <a:pt x="1505711" y="0"/>
                </a:moveTo>
                <a:lnTo>
                  <a:pt x="1485899" y="19812"/>
                </a:lnTo>
                <a:lnTo>
                  <a:pt x="1493393" y="19812"/>
                </a:lnTo>
                <a:lnTo>
                  <a:pt x="1505711" y="7493"/>
                </a:lnTo>
                <a:lnTo>
                  <a:pt x="1513204" y="7493"/>
                </a:lnTo>
                <a:lnTo>
                  <a:pt x="1505711" y="0"/>
                </a:lnTo>
                <a:close/>
              </a:path>
              <a:path w="9866630" h="27303">
                <a:moveTo>
                  <a:pt x="1545335" y="0"/>
                </a:moveTo>
                <a:lnTo>
                  <a:pt x="1525523" y="19812"/>
                </a:lnTo>
                <a:lnTo>
                  <a:pt x="1533017" y="19812"/>
                </a:lnTo>
                <a:lnTo>
                  <a:pt x="1545335" y="7493"/>
                </a:lnTo>
                <a:lnTo>
                  <a:pt x="1552828" y="7493"/>
                </a:lnTo>
                <a:lnTo>
                  <a:pt x="1545335" y="0"/>
                </a:lnTo>
                <a:close/>
              </a:path>
              <a:path w="9866630" h="27303">
                <a:moveTo>
                  <a:pt x="1584959" y="0"/>
                </a:moveTo>
                <a:lnTo>
                  <a:pt x="1565147" y="19812"/>
                </a:lnTo>
                <a:lnTo>
                  <a:pt x="1572641" y="19812"/>
                </a:lnTo>
                <a:lnTo>
                  <a:pt x="1584959" y="7493"/>
                </a:lnTo>
                <a:lnTo>
                  <a:pt x="1592452" y="7493"/>
                </a:lnTo>
                <a:lnTo>
                  <a:pt x="1584959" y="0"/>
                </a:lnTo>
                <a:close/>
              </a:path>
              <a:path w="9866630" h="27303">
                <a:moveTo>
                  <a:pt x="1624583" y="0"/>
                </a:moveTo>
                <a:lnTo>
                  <a:pt x="1604771" y="19812"/>
                </a:lnTo>
                <a:lnTo>
                  <a:pt x="1612265" y="19812"/>
                </a:lnTo>
                <a:lnTo>
                  <a:pt x="1624583" y="7493"/>
                </a:lnTo>
                <a:lnTo>
                  <a:pt x="1632076" y="7493"/>
                </a:lnTo>
                <a:lnTo>
                  <a:pt x="1624583" y="0"/>
                </a:lnTo>
                <a:close/>
              </a:path>
              <a:path w="9866630" h="27303">
                <a:moveTo>
                  <a:pt x="1664208" y="0"/>
                </a:moveTo>
                <a:lnTo>
                  <a:pt x="1644395" y="19812"/>
                </a:lnTo>
                <a:lnTo>
                  <a:pt x="1651889" y="19812"/>
                </a:lnTo>
                <a:lnTo>
                  <a:pt x="1664208" y="7493"/>
                </a:lnTo>
                <a:lnTo>
                  <a:pt x="1671700" y="7493"/>
                </a:lnTo>
                <a:lnTo>
                  <a:pt x="1664208" y="0"/>
                </a:lnTo>
                <a:close/>
              </a:path>
              <a:path w="9866630" h="27303">
                <a:moveTo>
                  <a:pt x="1703832" y="0"/>
                </a:moveTo>
                <a:lnTo>
                  <a:pt x="1684020" y="19812"/>
                </a:lnTo>
                <a:lnTo>
                  <a:pt x="1691513" y="19812"/>
                </a:lnTo>
                <a:lnTo>
                  <a:pt x="1703832" y="7493"/>
                </a:lnTo>
                <a:lnTo>
                  <a:pt x="1711324" y="7493"/>
                </a:lnTo>
                <a:lnTo>
                  <a:pt x="1703832" y="0"/>
                </a:lnTo>
                <a:close/>
              </a:path>
              <a:path w="9866630" h="27303">
                <a:moveTo>
                  <a:pt x="1743456" y="0"/>
                </a:moveTo>
                <a:lnTo>
                  <a:pt x="1723644" y="19812"/>
                </a:lnTo>
                <a:lnTo>
                  <a:pt x="1731137" y="19812"/>
                </a:lnTo>
                <a:lnTo>
                  <a:pt x="1743456" y="7493"/>
                </a:lnTo>
                <a:lnTo>
                  <a:pt x="1750948" y="7493"/>
                </a:lnTo>
                <a:lnTo>
                  <a:pt x="1743456" y="0"/>
                </a:lnTo>
                <a:close/>
              </a:path>
              <a:path w="9866630" h="27303">
                <a:moveTo>
                  <a:pt x="1783080" y="0"/>
                </a:moveTo>
                <a:lnTo>
                  <a:pt x="1763268" y="19812"/>
                </a:lnTo>
                <a:lnTo>
                  <a:pt x="1770761" y="19812"/>
                </a:lnTo>
                <a:lnTo>
                  <a:pt x="1783080" y="7493"/>
                </a:lnTo>
                <a:lnTo>
                  <a:pt x="1790572" y="7493"/>
                </a:lnTo>
                <a:lnTo>
                  <a:pt x="1783080" y="0"/>
                </a:lnTo>
                <a:close/>
              </a:path>
              <a:path w="9866630" h="27303">
                <a:moveTo>
                  <a:pt x="1822704" y="0"/>
                </a:moveTo>
                <a:lnTo>
                  <a:pt x="1802892" y="19812"/>
                </a:lnTo>
                <a:lnTo>
                  <a:pt x="1810385" y="19812"/>
                </a:lnTo>
                <a:lnTo>
                  <a:pt x="1822704" y="7493"/>
                </a:lnTo>
                <a:lnTo>
                  <a:pt x="1830196" y="7493"/>
                </a:lnTo>
                <a:lnTo>
                  <a:pt x="1822704" y="0"/>
                </a:lnTo>
                <a:close/>
              </a:path>
              <a:path w="9866630" h="27303">
                <a:moveTo>
                  <a:pt x="1862328" y="0"/>
                </a:moveTo>
                <a:lnTo>
                  <a:pt x="1842516" y="19812"/>
                </a:lnTo>
                <a:lnTo>
                  <a:pt x="1850009" y="19812"/>
                </a:lnTo>
                <a:lnTo>
                  <a:pt x="1862328" y="7493"/>
                </a:lnTo>
                <a:lnTo>
                  <a:pt x="1869820" y="7493"/>
                </a:lnTo>
                <a:lnTo>
                  <a:pt x="1862328" y="0"/>
                </a:lnTo>
                <a:close/>
              </a:path>
              <a:path w="9866630" h="27303">
                <a:moveTo>
                  <a:pt x="1901952" y="0"/>
                </a:moveTo>
                <a:lnTo>
                  <a:pt x="1882140" y="19812"/>
                </a:lnTo>
                <a:lnTo>
                  <a:pt x="1889633" y="19812"/>
                </a:lnTo>
                <a:lnTo>
                  <a:pt x="1901952" y="7493"/>
                </a:lnTo>
                <a:lnTo>
                  <a:pt x="1909445" y="7493"/>
                </a:lnTo>
                <a:lnTo>
                  <a:pt x="1901952" y="0"/>
                </a:lnTo>
                <a:close/>
              </a:path>
              <a:path w="9866630" h="27303">
                <a:moveTo>
                  <a:pt x="1941576" y="0"/>
                </a:moveTo>
                <a:lnTo>
                  <a:pt x="1921764" y="19812"/>
                </a:lnTo>
                <a:lnTo>
                  <a:pt x="1929257" y="19812"/>
                </a:lnTo>
                <a:lnTo>
                  <a:pt x="1941576" y="7493"/>
                </a:lnTo>
                <a:lnTo>
                  <a:pt x="1949069" y="7493"/>
                </a:lnTo>
                <a:lnTo>
                  <a:pt x="1941576" y="0"/>
                </a:lnTo>
                <a:close/>
              </a:path>
              <a:path w="9866630" h="27303">
                <a:moveTo>
                  <a:pt x="1981199" y="0"/>
                </a:moveTo>
                <a:lnTo>
                  <a:pt x="1961388" y="19812"/>
                </a:lnTo>
                <a:lnTo>
                  <a:pt x="1968881" y="19812"/>
                </a:lnTo>
                <a:lnTo>
                  <a:pt x="1981199" y="7493"/>
                </a:lnTo>
                <a:lnTo>
                  <a:pt x="1988693" y="7493"/>
                </a:lnTo>
                <a:lnTo>
                  <a:pt x="1981199" y="0"/>
                </a:lnTo>
                <a:close/>
              </a:path>
              <a:path w="9866630" h="27303">
                <a:moveTo>
                  <a:pt x="2020823" y="0"/>
                </a:moveTo>
                <a:lnTo>
                  <a:pt x="2001011" y="19812"/>
                </a:lnTo>
                <a:lnTo>
                  <a:pt x="2008504" y="19812"/>
                </a:lnTo>
                <a:lnTo>
                  <a:pt x="2020823" y="7493"/>
                </a:lnTo>
                <a:lnTo>
                  <a:pt x="2028317" y="7493"/>
                </a:lnTo>
                <a:lnTo>
                  <a:pt x="2020823" y="0"/>
                </a:lnTo>
                <a:close/>
              </a:path>
              <a:path w="9866630" h="27303">
                <a:moveTo>
                  <a:pt x="2060447" y="0"/>
                </a:moveTo>
                <a:lnTo>
                  <a:pt x="2040635" y="19812"/>
                </a:lnTo>
                <a:lnTo>
                  <a:pt x="2048128" y="19812"/>
                </a:lnTo>
                <a:lnTo>
                  <a:pt x="2060447" y="7493"/>
                </a:lnTo>
                <a:lnTo>
                  <a:pt x="2067941" y="7493"/>
                </a:lnTo>
                <a:lnTo>
                  <a:pt x="2060447" y="0"/>
                </a:lnTo>
                <a:close/>
              </a:path>
              <a:path w="9866630" h="27303">
                <a:moveTo>
                  <a:pt x="2100072" y="0"/>
                </a:moveTo>
                <a:lnTo>
                  <a:pt x="2080259" y="19812"/>
                </a:lnTo>
                <a:lnTo>
                  <a:pt x="2087752" y="19812"/>
                </a:lnTo>
                <a:lnTo>
                  <a:pt x="2100072" y="7493"/>
                </a:lnTo>
                <a:lnTo>
                  <a:pt x="2107565" y="7493"/>
                </a:lnTo>
                <a:lnTo>
                  <a:pt x="2100072" y="0"/>
                </a:lnTo>
                <a:close/>
              </a:path>
              <a:path w="9866630" h="27303">
                <a:moveTo>
                  <a:pt x="2139696" y="0"/>
                </a:moveTo>
                <a:lnTo>
                  <a:pt x="2119884" y="19812"/>
                </a:lnTo>
                <a:lnTo>
                  <a:pt x="2127376" y="19812"/>
                </a:lnTo>
                <a:lnTo>
                  <a:pt x="2139696" y="7493"/>
                </a:lnTo>
                <a:lnTo>
                  <a:pt x="2147189" y="7493"/>
                </a:lnTo>
                <a:lnTo>
                  <a:pt x="2139696" y="0"/>
                </a:lnTo>
                <a:close/>
              </a:path>
              <a:path w="9866630" h="27303">
                <a:moveTo>
                  <a:pt x="2179320" y="0"/>
                </a:moveTo>
                <a:lnTo>
                  <a:pt x="2159508" y="19812"/>
                </a:lnTo>
                <a:lnTo>
                  <a:pt x="2167000" y="19812"/>
                </a:lnTo>
                <a:lnTo>
                  <a:pt x="2179320" y="7493"/>
                </a:lnTo>
                <a:lnTo>
                  <a:pt x="2186813" y="7493"/>
                </a:lnTo>
                <a:lnTo>
                  <a:pt x="2179320" y="0"/>
                </a:lnTo>
                <a:close/>
              </a:path>
              <a:path w="9866630" h="27303">
                <a:moveTo>
                  <a:pt x="2218944" y="0"/>
                </a:moveTo>
                <a:lnTo>
                  <a:pt x="2199132" y="19812"/>
                </a:lnTo>
                <a:lnTo>
                  <a:pt x="2206624" y="19812"/>
                </a:lnTo>
                <a:lnTo>
                  <a:pt x="2218944" y="7493"/>
                </a:lnTo>
                <a:lnTo>
                  <a:pt x="2226437" y="7493"/>
                </a:lnTo>
                <a:lnTo>
                  <a:pt x="2218944" y="0"/>
                </a:lnTo>
                <a:close/>
              </a:path>
              <a:path w="9866630" h="27303">
                <a:moveTo>
                  <a:pt x="2258568" y="0"/>
                </a:moveTo>
                <a:lnTo>
                  <a:pt x="2238756" y="19812"/>
                </a:lnTo>
                <a:lnTo>
                  <a:pt x="2246248" y="19812"/>
                </a:lnTo>
                <a:lnTo>
                  <a:pt x="2258568" y="7493"/>
                </a:lnTo>
                <a:lnTo>
                  <a:pt x="2266061" y="7493"/>
                </a:lnTo>
                <a:lnTo>
                  <a:pt x="2258568" y="0"/>
                </a:lnTo>
                <a:close/>
              </a:path>
              <a:path w="9866630" h="27303">
                <a:moveTo>
                  <a:pt x="2298192" y="0"/>
                </a:moveTo>
                <a:lnTo>
                  <a:pt x="2278380" y="19812"/>
                </a:lnTo>
                <a:lnTo>
                  <a:pt x="2285872" y="19812"/>
                </a:lnTo>
                <a:lnTo>
                  <a:pt x="2298192" y="7493"/>
                </a:lnTo>
                <a:lnTo>
                  <a:pt x="2305685" y="7493"/>
                </a:lnTo>
                <a:lnTo>
                  <a:pt x="2298192" y="0"/>
                </a:lnTo>
                <a:close/>
              </a:path>
              <a:path w="9866630" h="27303">
                <a:moveTo>
                  <a:pt x="2337816" y="0"/>
                </a:moveTo>
                <a:lnTo>
                  <a:pt x="2318004" y="19812"/>
                </a:lnTo>
                <a:lnTo>
                  <a:pt x="2325497" y="19812"/>
                </a:lnTo>
                <a:lnTo>
                  <a:pt x="2337816" y="7493"/>
                </a:lnTo>
                <a:lnTo>
                  <a:pt x="2345309" y="7493"/>
                </a:lnTo>
                <a:lnTo>
                  <a:pt x="2337816" y="0"/>
                </a:lnTo>
                <a:close/>
              </a:path>
              <a:path w="9866630" h="27303">
                <a:moveTo>
                  <a:pt x="2377440" y="0"/>
                </a:moveTo>
                <a:lnTo>
                  <a:pt x="2357628" y="19812"/>
                </a:lnTo>
                <a:lnTo>
                  <a:pt x="2365121" y="19812"/>
                </a:lnTo>
                <a:lnTo>
                  <a:pt x="2377440" y="7493"/>
                </a:lnTo>
                <a:lnTo>
                  <a:pt x="2384933" y="7493"/>
                </a:lnTo>
                <a:lnTo>
                  <a:pt x="2377440" y="0"/>
                </a:lnTo>
                <a:close/>
              </a:path>
              <a:path w="9866630" h="27303">
                <a:moveTo>
                  <a:pt x="2417064" y="0"/>
                </a:moveTo>
                <a:lnTo>
                  <a:pt x="2397252" y="19812"/>
                </a:lnTo>
                <a:lnTo>
                  <a:pt x="2404745" y="19812"/>
                </a:lnTo>
                <a:lnTo>
                  <a:pt x="2417064" y="7493"/>
                </a:lnTo>
                <a:lnTo>
                  <a:pt x="2424557" y="7493"/>
                </a:lnTo>
                <a:lnTo>
                  <a:pt x="2417064" y="0"/>
                </a:lnTo>
                <a:close/>
              </a:path>
              <a:path w="9866630" h="27303">
                <a:moveTo>
                  <a:pt x="2456688" y="0"/>
                </a:moveTo>
                <a:lnTo>
                  <a:pt x="2436876" y="19812"/>
                </a:lnTo>
                <a:lnTo>
                  <a:pt x="2444369" y="19812"/>
                </a:lnTo>
                <a:lnTo>
                  <a:pt x="2456688" y="7493"/>
                </a:lnTo>
                <a:lnTo>
                  <a:pt x="2464181" y="7493"/>
                </a:lnTo>
                <a:lnTo>
                  <a:pt x="2456688" y="0"/>
                </a:lnTo>
                <a:close/>
              </a:path>
              <a:path w="9866630" h="27303">
                <a:moveTo>
                  <a:pt x="2496311" y="0"/>
                </a:moveTo>
                <a:lnTo>
                  <a:pt x="2476499" y="19812"/>
                </a:lnTo>
                <a:lnTo>
                  <a:pt x="2483993" y="19812"/>
                </a:lnTo>
                <a:lnTo>
                  <a:pt x="2496311" y="7493"/>
                </a:lnTo>
                <a:lnTo>
                  <a:pt x="2503804" y="7493"/>
                </a:lnTo>
                <a:lnTo>
                  <a:pt x="2496311" y="0"/>
                </a:lnTo>
                <a:close/>
              </a:path>
              <a:path w="9866630" h="27303">
                <a:moveTo>
                  <a:pt x="2535935" y="0"/>
                </a:moveTo>
                <a:lnTo>
                  <a:pt x="2516123" y="19812"/>
                </a:lnTo>
                <a:lnTo>
                  <a:pt x="2523617" y="19812"/>
                </a:lnTo>
                <a:lnTo>
                  <a:pt x="2535935" y="7493"/>
                </a:lnTo>
                <a:lnTo>
                  <a:pt x="2543428" y="7493"/>
                </a:lnTo>
                <a:lnTo>
                  <a:pt x="2535935" y="0"/>
                </a:lnTo>
                <a:close/>
              </a:path>
              <a:path w="9866630" h="27303">
                <a:moveTo>
                  <a:pt x="2575560" y="0"/>
                </a:moveTo>
                <a:lnTo>
                  <a:pt x="2555747" y="19812"/>
                </a:lnTo>
                <a:lnTo>
                  <a:pt x="2563241" y="19812"/>
                </a:lnTo>
                <a:lnTo>
                  <a:pt x="2575560" y="7493"/>
                </a:lnTo>
                <a:lnTo>
                  <a:pt x="2583052" y="7493"/>
                </a:lnTo>
                <a:lnTo>
                  <a:pt x="2575560" y="0"/>
                </a:lnTo>
                <a:close/>
              </a:path>
              <a:path w="9866630" h="27303">
                <a:moveTo>
                  <a:pt x="2615184" y="0"/>
                </a:moveTo>
                <a:lnTo>
                  <a:pt x="2595372" y="19812"/>
                </a:lnTo>
                <a:lnTo>
                  <a:pt x="2602865" y="19812"/>
                </a:lnTo>
                <a:lnTo>
                  <a:pt x="2615184" y="7493"/>
                </a:lnTo>
                <a:lnTo>
                  <a:pt x="2622676" y="7493"/>
                </a:lnTo>
                <a:lnTo>
                  <a:pt x="2615184" y="0"/>
                </a:lnTo>
                <a:close/>
              </a:path>
              <a:path w="9866630" h="27303">
                <a:moveTo>
                  <a:pt x="2654808" y="0"/>
                </a:moveTo>
                <a:lnTo>
                  <a:pt x="2634996" y="19812"/>
                </a:lnTo>
                <a:lnTo>
                  <a:pt x="2642489" y="19812"/>
                </a:lnTo>
                <a:lnTo>
                  <a:pt x="2654808" y="7493"/>
                </a:lnTo>
                <a:lnTo>
                  <a:pt x="2662300" y="7493"/>
                </a:lnTo>
                <a:lnTo>
                  <a:pt x="2654808" y="0"/>
                </a:lnTo>
                <a:close/>
              </a:path>
              <a:path w="9866630" h="27303">
                <a:moveTo>
                  <a:pt x="2694432" y="0"/>
                </a:moveTo>
                <a:lnTo>
                  <a:pt x="2674620" y="19812"/>
                </a:lnTo>
                <a:lnTo>
                  <a:pt x="2682113" y="19812"/>
                </a:lnTo>
                <a:lnTo>
                  <a:pt x="2694432" y="7493"/>
                </a:lnTo>
                <a:lnTo>
                  <a:pt x="2701924" y="7493"/>
                </a:lnTo>
                <a:lnTo>
                  <a:pt x="2694432" y="0"/>
                </a:lnTo>
                <a:close/>
              </a:path>
              <a:path w="9866630" h="27303">
                <a:moveTo>
                  <a:pt x="2734056" y="0"/>
                </a:moveTo>
                <a:lnTo>
                  <a:pt x="2714244" y="19812"/>
                </a:lnTo>
                <a:lnTo>
                  <a:pt x="2721737" y="19812"/>
                </a:lnTo>
                <a:lnTo>
                  <a:pt x="2734056" y="7493"/>
                </a:lnTo>
                <a:lnTo>
                  <a:pt x="2741548" y="7493"/>
                </a:lnTo>
                <a:lnTo>
                  <a:pt x="2734056" y="0"/>
                </a:lnTo>
                <a:close/>
              </a:path>
              <a:path w="9866630" h="27303">
                <a:moveTo>
                  <a:pt x="2773680" y="0"/>
                </a:moveTo>
                <a:lnTo>
                  <a:pt x="2753868" y="19812"/>
                </a:lnTo>
                <a:lnTo>
                  <a:pt x="2761361" y="19812"/>
                </a:lnTo>
                <a:lnTo>
                  <a:pt x="2773680" y="7493"/>
                </a:lnTo>
                <a:lnTo>
                  <a:pt x="2781172" y="7493"/>
                </a:lnTo>
                <a:lnTo>
                  <a:pt x="2773680" y="0"/>
                </a:lnTo>
                <a:close/>
              </a:path>
              <a:path w="9866630" h="27303">
                <a:moveTo>
                  <a:pt x="2813304" y="0"/>
                </a:moveTo>
                <a:lnTo>
                  <a:pt x="2793492" y="19812"/>
                </a:lnTo>
                <a:lnTo>
                  <a:pt x="2800985" y="19812"/>
                </a:lnTo>
                <a:lnTo>
                  <a:pt x="2813304" y="7493"/>
                </a:lnTo>
                <a:lnTo>
                  <a:pt x="2820797" y="7493"/>
                </a:lnTo>
                <a:lnTo>
                  <a:pt x="2813304" y="0"/>
                </a:lnTo>
                <a:close/>
              </a:path>
              <a:path w="9866630" h="27303">
                <a:moveTo>
                  <a:pt x="2852928" y="0"/>
                </a:moveTo>
                <a:lnTo>
                  <a:pt x="2833116" y="19812"/>
                </a:lnTo>
                <a:lnTo>
                  <a:pt x="2840609" y="19812"/>
                </a:lnTo>
                <a:lnTo>
                  <a:pt x="2852928" y="7493"/>
                </a:lnTo>
                <a:lnTo>
                  <a:pt x="2860421" y="7493"/>
                </a:lnTo>
                <a:lnTo>
                  <a:pt x="2852928" y="0"/>
                </a:lnTo>
                <a:close/>
              </a:path>
              <a:path w="9866630" h="27303">
                <a:moveTo>
                  <a:pt x="2892552" y="0"/>
                </a:moveTo>
                <a:lnTo>
                  <a:pt x="2872740" y="19812"/>
                </a:lnTo>
                <a:lnTo>
                  <a:pt x="2880233" y="19812"/>
                </a:lnTo>
                <a:lnTo>
                  <a:pt x="2892552" y="7493"/>
                </a:lnTo>
                <a:lnTo>
                  <a:pt x="2900045" y="7493"/>
                </a:lnTo>
                <a:lnTo>
                  <a:pt x="2892552" y="0"/>
                </a:lnTo>
                <a:close/>
              </a:path>
              <a:path w="9866630" h="27303">
                <a:moveTo>
                  <a:pt x="2932176" y="0"/>
                </a:moveTo>
                <a:lnTo>
                  <a:pt x="2912364" y="19812"/>
                </a:lnTo>
                <a:lnTo>
                  <a:pt x="2919857" y="19812"/>
                </a:lnTo>
                <a:lnTo>
                  <a:pt x="2932176" y="7493"/>
                </a:lnTo>
                <a:lnTo>
                  <a:pt x="2939669" y="7493"/>
                </a:lnTo>
                <a:lnTo>
                  <a:pt x="2932176" y="0"/>
                </a:lnTo>
                <a:close/>
              </a:path>
              <a:path w="9866630" h="27303">
                <a:moveTo>
                  <a:pt x="2971799" y="0"/>
                </a:moveTo>
                <a:lnTo>
                  <a:pt x="2951988" y="19812"/>
                </a:lnTo>
                <a:lnTo>
                  <a:pt x="2959481" y="19812"/>
                </a:lnTo>
                <a:lnTo>
                  <a:pt x="2971799" y="7493"/>
                </a:lnTo>
                <a:lnTo>
                  <a:pt x="2979293" y="7493"/>
                </a:lnTo>
                <a:lnTo>
                  <a:pt x="2971799" y="0"/>
                </a:lnTo>
                <a:close/>
              </a:path>
              <a:path w="9866630" h="27303">
                <a:moveTo>
                  <a:pt x="3011423" y="0"/>
                </a:moveTo>
                <a:lnTo>
                  <a:pt x="2991611" y="19812"/>
                </a:lnTo>
                <a:lnTo>
                  <a:pt x="2999104" y="19812"/>
                </a:lnTo>
                <a:lnTo>
                  <a:pt x="3011423" y="7493"/>
                </a:lnTo>
                <a:lnTo>
                  <a:pt x="3018917" y="7493"/>
                </a:lnTo>
                <a:lnTo>
                  <a:pt x="3011423" y="0"/>
                </a:lnTo>
                <a:close/>
              </a:path>
              <a:path w="9866630" h="27303">
                <a:moveTo>
                  <a:pt x="3051047" y="0"/>
                </a:moveTo>
                <a:lnTo>
                  <a:pt x="3031235" y="19812"/>
                </a:lnTo>
                <a:lnTo>
                  <a:pt x="3038728" y="19812"/>
                </a:lnTo>
                <a:lnTo>
                  <a:pt x="3051047" y="7493"/>
                </a:lnTo>
                <a:lnTo>
                  <a:pt x="3058541" y="7493"/>
                </a:lnTo>
                <a:lnTo>
                  <a:pt x="3051047" y="0"/>
                </a:lnTo>
                <a:close/>
              </a:path>
              <a:path w="9866630" h="27303">
                <a:moveTo>
                  <a:pt x="3090672" y="0"/>
                </a:moveTo>
                <a:lnTo>
                  <a:pt x="3070860" y="19812"/>
                </a:lnTo>
                <a:lnTo>
                  <a:pt x="3078352" y="19812"/>
                </a:lnTo>
                <a:lnTo>
                  <a:pt x="3090672" y="7493"/>
                </a:lnTo>
                <a:lnTo>
                  <a:pt x="3098165" y="7493"/>
                </a:lnTo>
                <a:lnTo>
                  <a:pt x="3090672" y="0"/>
                </a:lnTo>
                <a:close/>
              </a:path>
              <a:path w="9866630" h="27303">
                <a:moveTo>
                  <a:pt x="3130296" y="0"/>
                </a:moveTo>
                <a:lnTo>
                  <a:pt x="3110484" y="19812"/>
                </a:lnTo>
                <a:lnTo>
                  <a:pt x="3117976" y="19812"/>
                </a:lnTo>
                <a:lnTo>
                  <a:pt x="3130296" y="7493"/>
                </a:lnTo>
                <a:lnTo>
                  <a:pt x="3137789" y="7493"/>
                </a:lnTo>
                <a:lnTo>
                  <a:pt x="3130296" y="0"/>
                </a:lnTo>
                <a:close/>
              </a:path>
              <a:path w="9866630" h="27303">
                <a:moveTo>
                  <a:pt x="3169920" y="0"/>
                </a:moveTo>
                <a:lnTo>
                  <a:pt x="3150108" y="19812"/>
                </a:lnTo>
                <a:lnTo>
                  <a:pt x="3157600" y="19812"/>
                </a:lnTo>
                <a:lnTo>
                  <a:pt x="3169920" y="7493"/>
                </a:lnTo>
                <a:lnTo>
                  <a:pt x="3177413" y="7493"/>
                </a:lnTo>
                <a:lnTo>
                  <a:pt x="3169920" y="0"/>
                </a:lnTo>
                <a:close/>
              </a:path>
              <a:path w="9866630" h="27303">
                <a:moveTo>
                  <a:pt x="3209544" y="0"/>
                </a:moveTo>
                <a:lnTo>
                  <a:pt x="3189732" y="19812"/>
                </a:lnTo>
                <a:lnTo>
                  <a:pt x="3197224" y="19812"/>
                </a:lnTo>
                <a:lnTo>
                  <a:pt x="3209544" y="7493"/>
                </a:lnTo>
                <a:lnTo>
                  <a:pt x="3217037" y="7493"/>
                </a:lnTo>
                <a:lnTo>
                  <a:pt x="3209544" y="0"/>
                </a:lnTo>
                <a:close/>
              </a:path>
              <a:path w="9866630" h="27303">
                <a:moveTo>
                  <a:pt x="3249168" y="0"/>
                </a:moveTo>
                <a:lnTo>
                  <a:pt x="3229356" y="19812"/>
                </a:lnTo>
                <a:lnTo>
                  <a:pt x="3236848" y="19812"/>
                </a:lnTo>
                <a:lnTo>
                  <a:pt x="3249168" y="7493"/>
                </a:lnTo>
                <a:lnTo>
                  <a:pt x="3256661" y="7493"/>
                </a:lnTo>
                <a:lnTo>
                  <a:pt x="3249168" y="0"/>
                </a:lnTo>
                <a:close/>
              </a:path>
              <a:path w="9866630" h="27303">
                <a:moveTo>
                  <a:pt x="3288792" y="0"/>
                </a:moveTo>
                <a:lnTo>
                  <a:pt x="3268979" y="19812"/>
                </a:lnTo>
                <a:lnTo>
                  <a:pt x="3276473" y="19812"/>
                </a:lnTo>
                <a:lnTo>
                  <a:pt x="3288792" y="7493"/>
                </a:lnTo>
                <a:lnTo>
                  <a:pt x="3296285" y="7493"/>
                </a:lnTo>
                <a:lnTo>
                  <a:pt x="3288792" y="0"/>
                </a:lnTo>
                <a:close/>
              </a:path>
              <a:path w="9866630" h="27303">
                <a:moveTo>
                  <a:pt x="3328416" y="0"/>
                </a:moveTo>
                <a:lnTo>
                  <a:pt x="3308604" y="19812"/>
                </a:lnTo>
                <a:lnTo>
                  <a:pt x="3316097" y="19812"/>
                </a:lnTo>
                <a:lnTo>
                  <a:pt x="3328416" y="7493"/>
                </a:lnTo>
                <a:lnTo>
                  <a:pt x="3335909" y="7493"/>
                </a:lnTo>
                <a:lnTo>
                  <a:pt x="3328416" y="0"/>
                </a:lnTo>
                <a:close/>
              </a:path>
              <a:path w="9866630" h="27303">
                <a:moveTo>
                  <a:pt x="3368040" y="0"/>
                </a:moveTo>
                <a:lnTo>
                  <a:pt x="3348228" y="19812"/>
                </a:lnTo>
                <a:lnTo>
                  <a:pt x="3355721" y="19812"/>
                </a:lnTo>
                <a:lnTo>
                  <a:pt x="3368040" y="7493"/>
                </a:lnTo>
                <a:lnTo>
                  <a:pt x="3375533" y="7493"/>
                </a:lnTo>
                <a:lnTo>
                  <a:pt x="3368040" y="0"/>
                </a:lnTo>
                <a:close/>
              </a:path>
              <a:path w="9866630" h="27303">
                <a:moveTo>
                  <a:pt x="3407664" y="0"/>
                </a:moveTo>
                <a:lnTo>
                  <a:pt x="3387852" y="19812"/>
                </a:lnTo>
                <a:lnTo>
                  <a:pt x="3395345" y="19812"/>
                </a:lnTo>
                <a:lnTo>
                  <a:pt x="3407664" y="7493"/>
                </a:lnTo>
                <a:lnTo>
                  <a:pt x="3415157" y="7493"/>
                </a:lnTo>
                <a:lnTo>
                  <a:pt x="3407664" y="0"/>
                </a:lnTo>
                <a:close/>
              </a:path>
              <a:path w="9866630" h="27303">
                <a:moveTo>
                  <a:pt x="3447288" y="0"/>
                </a:moveTo>
                <a:lnTo>
                  <a:pt x="3427476" y="19812"/>
                </a:lnTo>
                <a:lnTo>
                  <a:pt x="3434969" y="19812"/>
                </a:lnTo>
                <a:lnTo>
                  <a:pt x="3447288" y="7493"/>
                </a:lnTo>
                <a:lnTo>
                  <a:pt x="3454780" y="7493"/>
                </a:lnTo>
                <a:lnTo>
                  <a:pt x="3447288" y="0"/>
                </a:lnTo>
                <a:close/>
              </a:path>
              <a:path w="9866630" h="27303">
                <a:moveTo>
                  <a:pt x="3486911" y="0"/>
                </a:moveTo>
                <a:lnTo>
                  <a:pt x="3467100" y="19812"/>
                </a:lnTo>
                <a:lnTo>
                  <a:pt x="3474593" y="19812"/>
                </a:lnTo>
                <a:lnTo>
                  <a:pt x="3486911" y="7493"/>
                </a:lnTo>
                <a:lnTo>
                  <a:pt x="3494404" y="7493"/>
                </a:lnTo>
                <a:lnTo>
                  <a:pt x="3486911" y="0"/>
                </a:lnTo>
                <a:close/>
              </a:path>
              <a:path w="9866630" h="27303">
                <a:moveTo>
                  <a:pt x="3526535" y="0"/>
                </a:moveTo>
                <a:lnTo>
                  <a:pt x="3506724" y="19812"/>
                </a:lnTo>
                <a:lnTo>
                  <a:pt x="3514217" y="19812"/>
                </a:lnTo>
                <a:lnTo>
                  <a:pt x="3526535" y="7493"/>
                </a:lnTo>
                <a:lnTo>
                  <a:pt x="3534029" y="7493"/>
                </a:lnTo>
                <a:lnTo>
                  <a:pt x="3526535" y="0"/>
                </a:lnTo>
                <a:close/>
              </a:path>
              <a:path w="9866630" h="27303">
                <a:moveTo>
                  <a:pt x="3566159" y="0"/>
                </a:moveTo>
                <a:lnTo>
                  <a:pt x="3546348" y="19812"/>
                </a:lnTo>
                <a:lnTo>
                  <a:pt x="3553841" y="19812"/>
                </a:lnTo>
                <a:lnTo>
                  <a:pt x="3566159" y="7493"/>
                </a:lnTo>
                <a:lnTo>
                  <a:pt x="3573653" y="7493"/>
                </a:lnTo>
                <a:lnTo>
                  <a:pt x="3566159" y="0"/>
                </a:lnTo>
                <a:close/>
              </a:path>
              <a:path w="9866630" h="27303">
                <a:moveTo>
                  <a:pt x="3605783" y="0"/>
                </a:moveTo>
                <a:lnTo>
                  <a:pt x="3585972" y="19812"/>
                </a:lnTo>
                <a:lnTo>
                  <a:pt x="3593465" y="19812"/>
                </a:lnTo>
                <a:lnTo>
                  <a:pt x="3605783" y="7493"/>
                </a:lnTo>
                <a:lnTo>
                  <a:pt x="3613277" y="7493"/>
                </a:lnTo>
                <a:lnTo>
                  <a:pt x="3605783" y="0"/>
                </a:lnTo>
                <a:close/>
              </a:path>
              <a:path w="9866630" h="27303">
                <a:moveTo>
                  <a:pt x="3645407" y="0"/>
                </a:moveTo>
                <a:lnTo>
                  <a:pt x="3625596" y="19812"/>
                </a:lnTo>
                <a:lnTo>
                  <a:pt x="3633089" y="19812"/>
                </a:lnTo>
                <a:lnTo>
                  <a:pt x="3645407" y="7493"/>
                </a:lnTo>
                <a:lnTo>
                  <a:pt x="3652901" y="7493"/>
                </a:lnTo>
                <a:lnTo>
                  <a:pt x="3645407" y="0"/>
                </a:lnTo>
                <a:close/>
              </a:path>
              <a:path w="9866630" h="27303">
                <a:moveTo>
                  <a:pt x="3685031" y="0"/>
                </a:moveTo>
                <a:lnTo>
                  <a:pt x="3665220" y="19812"/>
                </a:lnTo>
                <a:lnTo>
                  <a:pt x="3672713" y="19812"/>
                </a:lnTo>
                <a:lnTo>
                  <a:pt x="3685031" y="7493"/>
                </a:lnTo>
                <a:lnTo>
                  <a:pt x="3692525" y="7493"/>
                </a:lnTo>
                <a:lnTo>
                  <a:pt x="3685031" y="0"/>
                </a:lnTo>
                <a:close/>
              </a:path>
              <a:path w="9866630" h="27303">
                <a:moveTo>
                  <a:pt x="3724655" y="0"/>
                </a:moveTo>
                <a:lnTo>
                  <a:pt x="3704844" y="19812"/>
                </a:lnTo>
                <a:lnTo>
                  <a:pt x="3712337" y="19812"/>
                </a:lnTo>
                <a:lnTo>
                  <a:pt x="3724655" y="7493"/>
                </a:lnTo>
                <a:lnTo>
                  <a:pt x="3732149" y="7493"/>
                </a:lnTo>
                <a:lnTo>
                  <a:pt x="3724655" y="0"/>
                </a:lnTo>
                <a:close/>
              </a:path>
              <a:path w="9866630" h="27303">
                <a:moveTo>
                  <a:pt x="3764279" y="0"/>
                </a:moveTo>
                <a:lnTo>
                  <a:pt x="3744468" y="19812"/>
                </a:lnTo>
                <a:lnTo>
                  <a:pt x="3751961" y="19812"/>
                </a:lnTo>
                <a:lnTo>
                  <a:pt x="3764279" y="7493"/>
                </a:lnTo>
                <a:lnTo>
                  <a:pt x="3771773" y="7493"/>
                </a:lnTo>
                <a:lnTo>
                  <a:pt x="3764279" y="0"/>
                </a:lnTo>
                <a:close/>
              </a:path>
              <a:path w="9866630" h="27303">
                <a:moveTo>
                  <a:pt x="3803904" y="0"/>
                </a:moveTo>
                <a:lnTo>
                  <a:pt x="3784092" y="19812"/>
                </a:lnTo>
                <a:lnTo>
                  <a:pt x="3791585" y="19812"/>
                </a:lnTo>
                <a:lnTo>
                  <a:pt x="3803904" y="7493"/>
                </a:lnTo>
                <a:lnTo>
                  <a:pt x="3811397" y="7493"/>
                </a:lnTo>
                <a:lnTo>
                  <a:pt x="3803904" y="0"/>
                </a:lnTo>
                <a:close/>
              </a:path>
              <a:path w="9866630" h="27303">
                <a:moveTo>
                  <a:pt x="3843528" y="0"/>
                </a:moveTo>
                <a:lnTo>
                  <a:pt x="3823716" y="19812"/>
                </a:lnTo>
                <a:lnTo>
                  <a:pt x="3831209" y="19812"/>
                </a:lnTo>
                <a:lnTo>
                  <a:pt x="3843528" y="7493"/>
                </a:lnTo>
                <a:lnTo>
                  <a:pt x="3851021" y="7493"/>
                </a:lnTo>
                <a:lnTo>
                  <a:pt x="3843528" y="0"/>
                </a:lnTo>
                <a:close/>
              </a:path>
              <a:path w="9866630" h="27303">
                <a:moveTo>
                  <a:pt x="3883152" y="0"/>
                </a:moveTo>
                <a:lnTo>
                  <a:pt x="3863340" y="19812"/>
                </a:lnTo>
                <a:lnTo>
                  <a:pt x="3870833" y="19812"/>
                </a:lnTo>
                <a:lnTo>
                  <a:pt x="3883152" y="7493"/>
                </a:lnTo>
                <a:lnTo>
                  <a:pt x="3890645" y="7493"/>
                </a:lnTo>
                <a:lnTo>
                  <a:pt x="3883152" y="0"/>
                </a:lnTo>
                <a:close/>
              </a:path>
              <a:path w="9866630" h="27303">
                <a:moveTo>
                  <a:pt x="3922776" y="0"/>
                </a:moveTo>
                <a:lnTo>
                  <a:pt x="3902964" y="19812"/>
                </a:lnTo>
                <a:lnTo>
                  <a:pt x="3910457" y="19812"/>
                </a:lnTo>
                <a:lnTo>
                  <a:pt x="3922776" y="7493"/>
                </a:lnTo>
                <a:lnTo>
                  <a:pt x="3930269" y="7493"/>
                </a:lnTo>
                <a:lnTo>
                  <a:pt x="3922776" y="0"/>
                </a:lnTo>
                <a:close/>
              </a:path>
              <a:path w="9866630" h="27303">
                <a:moveTo>
                  <a:pt x="3962400" y="0"/>
                </a:moveTo>
                <a:lnTo>
                  <a:pt x="3942588" y="19812"/>
                </a:lnTo>
                <a:lnTo>
                  <a:pt x="3950080" y="19812"/>
                </a:lnTo>
                <a:lnTo>
                  <a:pt x="3962400" y="7493"/>
                </a:lnTo>
                <a:lnTo>
                  <a:pt x="3969893" y="7493"/>
                </a:lnTo>
                <a:lnTo>
                  <a:pt x="3962400" y="0"/>
                </a:lnTo>
                <a:close/>
              </a:path>
              <a:path w="9866630" h="27303">
                <a:moveTo>
                  <a:pt x="4002024" y="0"/>
                </a:moveTo>
                <a:lnTo>
                  <a:pt x="3982211" y="19812"/>
                </a:lnTo>
                <a:lnTo>
                  <a:pt x="3989704" y="19812"/>
                </a:lnTo>
                <a:lnTo>
                  <a:pt x="4002024" y="7493"/>
                </a:lnTo>
                <a:lnTo>
                  <a:pt x="4009517" y="7493"/>
                </a:lnTo>
                <a:lnTo>
                  <a:pt x="4002024" y="0"/>
                </a:lnTo>
                <a:close/>
              </a:path>
              <a:path w="9866630" h="27303">
                <a:moveTo>
                  <a:pt x="4041648" y="0"/>
                </a:moveTo>
                <a:lnTo>
                  <a:pt x="4021835" y="19812"/>
                </a:lnTo>
                <a:lnTo>
                  <a:pt x="4029329" y="19812"/>
                </a:lnTo>
                <a:lnTo>
                  <a:pt x="4041648" y="7493"/>
                </a:lnTo>
                <a:lnTo>
                  <a:pt x="4049141" y="7493"/>
                </a:lnTo>
                <a:lnTo>
                  <a:pt x="4041648" y="0"/>
                </a:lnTo>
                <a:close/>
              </a:path>
              <a:path w="9866630" h="27303">
                <a:moveTo>
                  <a:pt x="4081272" y="0"/>
                </a:moveTo>
                <a:lnTo>
                  <a:pt x="4061459" y="19812"/>
                </a:lnTo>
                <a:lnTo>
                  <a:pt x="4068953" y="19812"/>
                </a:lnTo>
                <a:lnTo>
                  <a:pt x="4081272" y="7493"/>
                </a:lnTo>
                <a:lnTo>
                  <a:pt x="4088765" y="7493"/>
                </a:lnTo>
                <a:lnTo>
                  <a:pt x="4081272" y="0"/>
                </a:lnTo>
                <a:close/>
              </a:path>
              <a:path w="9866630" h="27303">
                <a:moveTo>
                  <a:pt x="4120896" y="0"/>
                </a:moveTo>
                <a:lnTo>
                  <a:pt x="4101083" y="19812"/>
                </a:lnTo>
                <a:lnTo>
                  <a:pt x="4108577" y="19812"/>
                </a:lnTo>
                <a:lnTo>
                  <a:pt x="4120896" y="7493"/>
                </a:lnTo>
                <a:lnTo>
                  <a:pt x="4128389" y="7493"/>
                </a:lnTo>
                <a:lnTo>
                  <a:pt x="4120896" y="0"/>
                </a:lnTo>
                <a:close/>
              </a:path>
              <a:path w="9866630" h="27303">
                <a:moveTo>
                  <a:pt x="4160520" y="0"/>
                </a:moveTo>
                <a:lnTo>
                  <a:pt x="4140707" y="19812"/>
                </a:lnTo>
                <a:lnTo>
                  <a:pt x="4148201" y="19812"/>
                </a:lnTo>
                <a:lnTo>
                  <a:pt x="4160520" y="7493"/>
                </a:lnTo>
                <a:lnTo>
                  <a:pt x="4168013" y="7493"/>
                </a:lnTo>
                <a:lnTo>
                  <a:pt x="4160520" y="0"/>
                </a:lnTo>
                <a:close/>
              </a:path>
              <a:path w="9866630" h="27303">
                <a:moveTo>
                  <a:pt x="4200144" y="0"/>
                </a:moveTo>
                <a:lnTo>
                  <a:pt x="4180331" y="19812"/>
                </a:lnTo>
                <a:lnTo>
                  <a:pt x="4187825" y="19812"/>
                </a:lnTo>
                <a:lnTo>
                  <a:pt x="4200144" y="7493"/>
                </a:lnTo>
                <a:lnTo>
                  <a:pt x="4207637" y="7493"/>
                </a:lnTo>
                <a:lnTo>
                  <a:pt x="4200144" y="0"/>
                </a:lnTo>
                <a:close/>
              </a:path>
              <a:path w="9866630" h="27303">
                <a:moveTo>
                  <a:pt x="4239768" y="0"/>
                </a:moveTo>
                <a:lnTo>
                  <a:pt x="4219956" y="19812"/>
                </a:lnTo>
                <a:lnTo>
                  <a:pt x="4227449" y="19812"/>
                </a:lnTo>
                <a:lnTo>
                  <a:pt x="4239768" y="7493"/>
                </a:lnTo>
                <a:lnTo>
                  <a:pt x="4247261" y="7493"/>
                </a:lnTo>
                <a:lnTo>
                  <a:pt x="4239768" y="0"/>
                </a:lnTo>
                <a:close/>
              </a:path>
              <a:path w="9866630" h="27303">
                <a:moveTo>
                  <a:pt x="4279392" y="0"/>
                </a:moveTo>
                <a:lnTo>
                  <a:pt x="4259580" y="19812"/>
                </a:lnTo>
                <a:lnTo>
                  <a:pt x="4267073" y="19812"/>
                </a:lnTo>
                <a:lnTo>
                  <a:pt x="4279392" y="7493"/>
                </a:lnTo>
                <a:lnTo>
                  <a:pt x="4286885" y="7493"/>
                </a:lnTo>
                <a:lnTo>
                  <a:pt x="4279392" y="0"/>
                </a:lnTo>
                <a:close/>
              </a:path>
              <a:path w="9866630" h="27303">
                <a:moveTo>
                  <a:pt x="4319016" y="0"/>
                </a:moveTo>
                <a:lnTo>
                  <a:pt x="4299204" y="19812"/>
                </a:lnTo>
                <a:lnTo>
                  <a:pt x="4306697" y="19812"/>
                </a:lnTo>
                <a:lnTo>
                  <a:pt x="4319016" y="7493"/>
                </a:lnTo>
                <a:lnTo>
                  <a:pt x="4326509" y="7493"/>
                </a:lnTo>
                <a:lnTo>
                  <a:pt x="4319016" y="0"/>
                </a:lnTo>
                <a:close/>
              </a:path>
              <a:path w="9866630" h="27303">
                <a:moveTo>
                  <a:pt x="4358640" y="0"/>
                </a:moveTo>
                <a:lnTo>
                  <a:pt x="4338828" y="19812"/>
                </a:lnTo>
                <a:lnTo>
                  <a:pt x="4346321" y="19812"/>
                </a:lnTo>
                <a:lnTo>
                  <a:pt x="4358640" y="7493"/>
                </a:lnTo>
                <a:lnTo>
                  <a:pt x="4366133" y="7493"/>
                </a:lnTo>
                <a:lnTo>
                  <a:pt x="4358640" y="0"/>
                </a:lnTo>
                <a:close/>
              </a:path>
              <a:path w="9866630" h="27303">
                <a:moveTo>
                  <a:pt x="4398264" y="0"/>
                </a:moveTo>
                <a:lnTo>
                  <a:pt x="4378452" y="19812"/>
                </a:lnTo>
                <a:lnTo>
                  <a:pt x="4385945" y="19812"/>
                </a:lnTo>
                <a:lnTo>
                  <a:pt x="4398264" y="7493"/>
                </a:lnTo>
                <a:lnTo>
                  <a:pt x="4405757" y="7493"/>
                </a:lnTo>
                <a:lnTo>
                  <a:pt x="4398264" y="0"/>
                </a:lnTo>
                <a:close/>
              </a:path>
              <a:path w="9866630" h="27303">
                <a:moveTo>
                  <a:pt x="4437888" y="0"/>
                </a:moveTo>
                <a:lnTo>
                  <a:pt x="4418076" y="19812"/>
                </a:lnTo>
                <a:lnTo>
                  <a:pt x="4425569" y="19812"/>
                </a:lnTo>
                <a:lnTo>
                  <a:pt x="4437888" y="7493"/>
                </a:lnTo>
                <a:lnTo>
                  <a:pt x="4445381" y="7493"/>
                </a:lnTo>
                <a:lnTo>
                  <a:pt x="4437888" y="0"/>
                </a:lnTo>
                <a:close/>
              </a:path>
              <a:path w="9866630" h="27303">
                <a:moveTo>
                  <a:pt x="4477512" y="0"/>
                </a:moveTo>
                <a:lnTo>
                  <a:pt x="4457700" y="19812"/>
                </a:lnTo>
                <a:lnTo>
                  <a:pt x="4465193" y="19812"/>
                </a:lnTo>
                <a:lnTo>
                  <a:pt x="4477512" y="7493"/>
                </a:lnTo>
                <a:lnTo>
                  <a:pt x="4485005" y="7493"/>
                </a:lnTo>
                <a:lnTo>
                  <a:pt x="4477512" y="0"/>
                </a:lnTo>
                <a:close/>
              </a:path>
              <a:path w="9866630" h="27303">
                <a:moveTo>
                  <a:pt x="4517136" y="0"/>
                </a:moveTo>
                <a:lnTo>
                  <a:pt x="4497324" y="19812"/>
                </a:lnTo>
                <a:lnTo>
                  <a:pt x="4504817" y="19812"/>
                </a:lnTo>
                <a:lnTo>
                  <a:pt x="4517136" y="7493"/>
                </a:lnTo>
                <a:lnTo>
                  <a:pt x="4524629" y="7493"/>
                </a:lnTo>
                <a:lnTo>
                  <a:pt x="4517136" y="0"/>
                </a:lnTo>
                <a:close/>
              </a:path>
              <a:path w="9866630" h="27303">
                <a:moveTo>
                  <a:pt x="4556760" y="0"/>
                </a:moveTo>
                <a:lnTo>
                  <a:pt x="4536948" y="19812"/>
                </a:lnTo>
                <a:lnTo>
                  <a:pt x="4544441" y="19812"/>
                </a:lnTo>
                <a:lnTo>
                  <a:pt x="4556760" y="7493"/>
                </a:lnTo>
                <a:lnTo>
                  <a:pt x="4564253" y="7493"/>
                </a:lnTo>
                <a:lnTo>
                  <a:pt x="4556760" y="0"/>
                </a:lnTo>
                <a:close/>
              </a:path>
              <a:path w="9866630" h="27303">
                <a:moveTo>
                  <a:pt x="4596384" y="0"/>
                </a:moveTo>
                <a:lnTo>
                  <a:pt x="4576572" y="19812"/>
                </a:lnTo>
                <a:lnTo>
                  <a:pt x="4584065" y="19812"/>
                </a:lnTo>
                <a:lnTo>
                  <a:pt x="4596384" y="7493"/>
                </a:lnTo>
                <a:lnTo>
                  <a:pt x="4603877" y="7493"/>
                </a:lnTo>
                <a:lnTo>
                  <a:pt x="4596384" y="0"/>
                </a:lnTo>
                <a:close/>
              </a:path>
              <a:path w="9866630" h="27303">
                <a:moveTo>
                  <a:pt x="4636008" y="0"/>
                </a:moveTo>
                <a:lnTo>
                  <a:pt x="4616196" y="19812"/>
                </a:lnTo>
                <a:lnTo>
                  <a:pt x="4623689" y="19812"/>
                </a:lnTo>
                <a:lnTo>
                  <a:pt x="4636008" y="7493"/>
                </a:lnTo>
                <a:lnTo>
                  <a:pt x="4643501" y="7493"/>
                </a:lnTo>
                <a:lnTo>
                  <a:pt x="4636008" y="0"/>
                </a:lnTo>
                <a:close/>
              </a:path>
              <a:path w="9866630" h="27303">
                <a:moveTo>
                  <a:pt x="4675632" y="0"/>
                </a:moveTo>
                <a:lnTo>
                  <a:pt x="4655820" y="19812"/>
                </a:lnTo>
                <a:lnTo>
                  <a:pt x="4663313" y="19812"/>
                </a:lnTo>
                <a:lnTo>
                  <a:pt x="4675632" y="7493"/>
                </a:lnTo>
                <a:lnTo>
                  <a:pt x="4683125" y="7493"/>
                </a:lnTo>
                <a:lnTo>
                  <a:pt x="4675632" y="0"/>
                </a:lnTo>
                <a:close/>
              </a:path>
              <a:path w="9866630" h="27303">
                <a:moveTo>
                  <a:pt x="4715256" y="0"/>
                </a:moveTo>
                <a:lnTo>
                  <a:pt x="4695444" y="19812"/>
                </a:lnTo>
                <a:lnTo>
                  <a:pt x="4702937" y="19812"/>
                </a:lnTo>
                <a:lnTo>
                  <a:pt x="4715256" y="7493"/>
                </a:lnTo>
                <a:lnTo>
                  <a:pt x="4722749" y="7493"/>
                </a:lnTo>
                <a:lnTo>
                  <a:pt x="4715256" y="0"/>
                </a:lnTo>
                <a:close/>
              </a:path>
              <a:path w="9866630" h="27303">
                <a:moveTo>
                  <a:pt x="4754880" y="0"/>
                </a:moveTo>
                <a:lnTo>
                  <a:pt x="4735068" y="19812"/>
                </a:lnTo>
                <a:lnTo>
                  <a:pt x="4742561" y="19812"/>
                </a:lnTo>
                <a:lnTo>
                  <a:pt x="4754880" y="7493"/>
                </a:lnTo>
                <a:lnTo>
                  <a:pt x="4762373" y="7493"/>
                </a:lnTo>
                <a:lnTo>
                  <a:pt x="4754880" y="0"/>
                </a:lnTo>
                <a:close/>
              </a:path>
              <a:path w="9866630" h="27303">
                <a:moveTo>
                  <a:pt x="4794504" y="0"/>
                </a:moveTo>
                <a:lnTo>
                  <a:pt x="4774692" y="19812"/>
                </a:lnTo>
                <a:lnTo>
                  <a:pt x="4782185" y="19812"/>
                </a:lnTo>
                <a:lnTo>
                  <a:pt x="4794504" y="7493"/>
                </a:lnTo>
                <a:lnTo>
                  <a:pt x="4801997" y="7493"/>
                </a:lnTo>
                <a:lnTo>
                  <a:pt x="4794504" y="0"/>
                </a:lnTo>
                <a:close/>
              </a:path>
              <a:path w="9866630" h="27303">
                <a:moveTo>
                  <a:pt x="4834128" y="0"/>
                </a:moveTo>
                <a:lnTo>
                  <a:pt x="4814316" y="19812"/>
                </a:lnTo>
                <a:lnTo>
                  <a:pt x="4821809" y="19812"/>
                </a:lnTo>
                <a:lnTo>
                  <a:pt x="4834128" y="7493"/>
                </a:lnTo>
                <a:lnTo>
                  <a:pt x="4841621" y="7493"/>
                </a:lnTo>
                <a:lnTo>
                  <a:pt x="4834128" y="0"/>
                </a:lnTo>
                <a:close/>
              </a:path>
              <a:path w="9866630" h="27303">
                <a:moveTo>
                  <a:pt x="4873752" y="0"/>
                </a:moveTo>
                <a:lnTo>
                  <a:pt x="4853940" y="19812"/>
                </a:lnTo>
                <a:lnTo>
                  <a:pt x="4861433" y="19812"/>
                </a:lnTo>
                <a:lnTo>
                  <a:pt x="4873752" y="7493"/>
                </a:lnTo>
                <a:lnTo>
                  <a:pt x="4881245" y="7493"/>
                </a:lnTo>
                <a:lnTo>
                  <a:pt x="4873752" y="0"/>
                </a:lnTo>
                <a:close/>
              </a:path>
              <a:path w="9866630" h="27303">
                <a:moveTo>
                  <a:pt x="4913376" y="0"/>
                </a:moveTo>
                <a:lnTo>
                  <a:pt x="4893564" y="19812"/>
                </a:lnTo>
                <a:lnTo>
                  <a:pt x="4901057" y="19812"/>
                </a:lnTo>
                <a:lnTo>
                  <a:pt x="4913376" y="7493"/>
                </a:lnTo>
                <a:lnTo>
                  <a:pt x="4920869" y="7493"/>
                </a:lnTo>
                <a:lnTo>
                  <a:pt x="4913376" y="0"/>
                </a:lnTo>
                <a:close/>
              </a:path>
              <a:path w="9866630" h="27303">
                <a:moveTo>
                  <a:pt x="4953000" y="0"/>
                </a:moveTo>
                <a:lnTo>
                  <a:pt x="4933188" y="19812"/>
                </a:lnTo>
                <a:lnTo>
                  <a:pt x="4940681" y="19812"/>
                </a:lnTo>
                <a:lnTo>
                  <a:pt x="4953000" y="7493"/>
                </a:lnTo>
                <a:lnTo>
                  <a:pt x="4960493" y="7493"/>
                </a:lnTo>
                <a:lnTo>
                  <a:pt x="4953000" y="0"/>
                </a:lnTo>
                <a:close/>
              </a:path>
              <a:path w="9866630" h="27303">
                <a:moveTo>
                  <a:pt x="4992624" y="0"/>
                </a:moveTo>
                <a:lnTo>
                  <a:pt x="4972812" y="19812"/>
                </a:lnTo>
                <a:lnTo>
                  <a:pt x="4980305" y="19812"/>
                </a:lnTo>
                <a:lnTo>
                  <a:pt x="4992624" y="7493"/>
                </a:lnTo>
                <a:lnTo>
                  <a:pt x="5000117" y="7493"/>
                </a:lnTo>
                <a:lnTo>
                  <a:pt x="4992624" y="0"/>
                </a:lnTo>
                <a:close/>
              </a:path>
              <a:path w="9866630" h="27303">
                <a:moveTo>
                  <a:pt x="5032248" y="0"/>
                </a:moveTo>
                <a:lnTo>
                  <a:pt x="5012436" y="19812"/>
                </a:lnTo>
                <a:lnTo>
                  <a:pt x="5019929" y="19812"/>
                </a:lnTo>
                <a:lnTo>
                  <a:pt x="5032248" y="7493"/>
                </a:lnTo>
                <a:lnTo>
                  <a:pt x="5039741" y="7493"/>
                </a:lnTo>
                <a:lnTo>
                  <a:pt x="5032248" y="0"/>
                </a:lnTo>
                <a:close/>
              </a:path>
              <a:path w="9866630" h="27303">
                <a:moveTo>
                  <a:pt x="5071872" y="0"/>
                </a:moveTo>
                <a:lnTo>
                  <a:pt x="5052060" y="19812"/>
                </a:lnTo>
                <a:lnTo>
                  <a:pt x="5059553" y="19812"/>
                </a:lnTo>
                <a:lnTo>
                  <a:pt x="5071872" y="7493"/>
                </a:lnTo>
                <a:lnTo>
                  <a:pt x="5079365" y="7493"/>
                </a:lnTo>
                <a:lnTo>
                  <a:pt x="5071872" y="0"/>
                </a:lnTo>
                <a:close/>
              </a:path>
              <a:path w="9866630" h="27303">
                <a:moveTo>
                  <a:pt x="5111496" y="0"/>
                </a:moveTo>
                <a:lnTo>
                  <a:pt x="5091684" y="19812"/>
                </a:lnTo>
                <a:lnTo>
                  <a:pt x="5099177" y="19812"/>
                </a:lnTo>
                <a:lnTo>
                  <a:pt x="5111496" y="7493"/>
                </a:lnTo>
                <a:lnTo>
                  <a:pt x="5118989" y="7493"/>
                </a:lnTo>
                <a:lnTo>
                  <a:pt x="5111496" y="0"/>
                </a:lnTo>
                <a:close/>
              </a:path>
              <a:path w="9866630" h="27303">
                <a:moveTo>
                  <a:pt x="5151120" y="0"/>
                </a:moveTo>
                <a:lnTo>
                  <a:pt x="5131308" y="19812"/>
                </a:lnTo>
                <a:lnTo>
                  <a:pt x="5138801" y="19812"/>
                </a:lnTo>
                <a:lnTo>
                  <a:pt x="5151120" y="7493"/>
                </a:lnTo>
                <a:lnTo>
                  <a:pt x="5158613" y="7493"/>
                </a:lnTo>
                <a:lnTo>
                  <a:pt x="5151120" y="0"/>
                </a:lnTo>
                <a:close/>
              </a:path>
              <a:path w="9866630" h="27303">
                <a:moveTo>
                  <a:pt x="5190744" y="0"/>
                </a:moveTo>
                <a:lnTo>
                  <a:pt x="5170932" y="19812"/>
                </a:lnTo>
                <a:lnTo>
                  <a:pt x="5178425" y="19812"/>
                </a:lnTo>
                <a:lnTo>
                  <a:pt x="5190744" y="7493"/>
                </a:lnTo>
                <a:lnTo>
                  <a:pt x="5198237" y="7493"/>
                </a:lnTo>
                <a:lnTo>
                  <a:pt x="5190744" y="0"/>
                </a:lnTo>
                <a:close/>
              </a:path>
              <a:path w="9866630" h="27303">
                <a:moveTo>
                  <a:pt x="5230368" y="0"/>
                </a:moveTo>
                <a:lnTo>
                  <a:pt x="5210556" y="19812"/>
                </a:lnTo>
                <a:lnTo>
                  <a:pt x="5218049" y="19812"/>
                </a:lnTo>
                <a:lnTo>
                  <a:pt x="5230368" y="7493"/>
                </a:lnTo>
                <a:lnTo>
                  <a:pt x="5237861" y="7493"/>
                </a:lnTo>
                <a:lnTo>
                  <a:pt x="5230368" y="0"/>
                </a:lnTo>
                <a:close/>
              </a:path>
              <a:path w="9866630" h="27303">
                <a:moveTo>
                  <a:pt x="5269992" y="0"/>
                </a:moveTo>
                <a:lnTo>
                  <a:pt x="5250180" y="19812"/>
                </a:lnTo>
                <a:lnTo>
                  <a:pt x="5257673" y="19812"/>
                </a:lnTo>
                <a:lnTo>
                  <a:pt x="5269992" y="7493"/>
                </a:lnTo>
                <a:lnTo>
                  <a:pt x="5277485" y="7493"/>
                </a:lnTo>
                <a:lnTo>
                  <a:pt x="5269992" y="0"/>
                </a:lnTo>
                <a:close/>
              </a:path>
              <a:path w="9866630" h="27303">
                <a:moveTo>
                  <a:pt x="5309616" y="0"/>
                </a:moveTo>
                <a:lnTo>
                  <a:pt x="5289804" y="19812"/>
                </a:lnTo>
                <a:lnTo>
                  <a:pt x="5297297" y="19812"/>
                </a:lnTo>
                <a:lnTo>
                  <a:pt x="5309616" y="7493"/>
                </a:lnTo>
                <a:lnTo>
                  <a:pt x="5317109" y="7493"/>
                </a:lnTo>
                <a:lnTo>
                  <a:pt x="5309616" y="0"/>
                </a:lnTo>
                <a:close/>
              </a:path>
              <a:path w="9866630" h="27303">
                <a:moveTo>
                  <a:pt x="5349240" y="0"/>
                </a:moveTo>
                <a:lnTo>
                  <a:pt x="5329428" y="19812"/>
                </a:lnTo>
                <a:lnTo>
                  <a:pt x="5336921" y="19812"/>
                </a:lnTo>
                <a:lnTo>
                  <a:pt x="5349240" y="7493"/>
                </a:lnTo>
                <a:lnTo>
                  <a:pt x="5356733" y="7493"/>
                </a:lnTo>
                <a:lnTo>
                  <a:pt x="5349240" y="0"/>
                </a:lnTo>
                <a:close/>
              </a:path>
              <a:path w="9866630" h="27303">
                <a:moveTo>
                  <a:pt x="5388864" y="0"/>
                </a:moveTo>
                <a:lnTo>
                  <a:pt x="5369052" y="19812"/>
                </a:lnTo>
                <a:lnTo>
                  <a:pt x="5376545" y="19812"/>
                </a:lnTo>
                <a:lnTo>
                  <a:pt x="5388864" y="7493"/>
                </a:lnTo>
                <a:lnTo>
                  <a:pt x="5396357" y="7493"/>
                </a:lnTo>
                <a:lnTo>
                  <a:pt x="5388864" y="0"/>
                </a:lnTo>
                <a:close/>
              </a:path>
              <a:path w="9866630" h="27303">
                <a:moveTo>
                  <a:pt x="5428488" y="0"/>
                </a:moveTo>
                <a:lnTo>
                  <a:pt x="5408676" y="19812"/>
                </a:lnTo>
                <a:lnTo>
                  <a:pt x="5416169" y="19812"/>
                </a:lnTo>
                <a:lnTo>
                  <a:pt x="5428488" y="7493"/>
                </a:lnTo>
                <a:lnTo>
                  <a:pt x="5435981" y="7493"/>
                </a:lnTo>
                <a:lnTo>
                  <a:pt x="5428488" y="0"/>
                </a:lnTo>
                <a:close/>
              </a:path>
              <a:path w="9866630" h="27303">
                <a:moveTo>
                  <a:pt x="5468112" y="0"/>
                </a:moveTo>
                <a:lnTo>
                  <a:pt x="5448300" y="19812"/>
                </a:lnTo>
                <a:lnTo>
                  <a:pt x="5455793" y="19812"/>
                </a:lnTo>
                <a:lnTo>
                  <a:pt x="5468112" y="7493"/>
                </a:lnTo>
                <a:lnTo>
                  <a:pt x="5475605" y="7493"/>
                </a:lnTo>
                <a:lnTo>
                  <a:pt x="5468112" y="0"/>
                </a:lnTo>
                <a:close/>
              </a:path>
              <a:path w="9866630" h="27303">
                <a:moveTo>
                  <a:pt x="5507736" y="0"/>
                </a:moveTo>
                <a:lnTo>
                  <a:pt x="5487924" y="19812"/>
                </a:lnTo>
                <a:lnTo>
                  <a:pt x="5495417" y="19812"/>
                </a:lnTo>
                <a:lnTo>
                  <a:pt x="5507736" y="7493"/>
                </a:lnTo>
                <a:lnTo>
                  <a:pt x="5515229" y="7493"/>
                </a:lnTo>
                <a:lnTo>
                  <a:pt x="5507736" y="0"/>
                </a:lnTo>
                <a:close/>
              </a:path>
              <a:path w="9866630" h="27303">
                <a:moveTo>
                  <a:pt x="5547360" y="0"/>
                </a:moveTo>
                <a:lnTo>
                  <a:pt x="5527548" y="19812"/>
                </a:lnTo>
                <a:lnTo>
                  <a:pt x="5535041" y="19812"/>
                </a:lnTo>
                <a:lnTo>
                  <a:pt x="5547360" y="7493"/>
                </a:lnTo>
                <a:lnTo>
                  <a:pt x="5554853" y="7493"/>
                </a:lnTo>
                <a:lnTo>
                  <a:pt x="5547360" y="0"/>
                </a:lnTo>
                <a:close/>
              </a:path>
              <a:path w="9866630" h="27303">
                <a:moveTo>
                  <a:pt x="5586984" y="0"/>
                </a:moveTo>
                <a:lnTo>
                  <a:pt x="5567172" y="19812"/>
                </a:lnTo>
                <a:lnTo>
                  <a:pt x="5574665" y="19812"/>
                </a:lnTo>
                <a:lnTo>
                  <a:pt x="5586984" y="7493"/>
                </a:lnTo>
                <a:lnTo>
                  <a:pt x="5594477" y="7493"/>
                </a:lnTo>
                <a:lnTo>
                  <a:pt x="5586984" y="0"/>
                </a:lnTo>
                <a:close/>
              </a:path>
              <a:path w="9866630" h="27303">
                <a:moveTo>
                  <a:pt x="5626608" y="0"/>
                </a:moveTo>
                <a:lnTo>
                  <a:pt x="5606796" y="19812"/>
                </a:lnTo>
                <a:lnTo>
                  <a:pt x="5614289" y="19812"/>
                </a:lnTo>
                <a:lnTo>
                  <a:pt x="5626608" y="7493"/>
                </a:lnTo>
                <a:lnTo>
                  <a:pt x="5634101" y="7493"/>
                </a:lnTo>
                <a:lnTo>
                  <a:pt x="5626608" y="0"/>
                </a:lnTo>
                <a:close/>
              </a:path>
              <a:path w="9866630" h="27303">
                <a:moveTo>
                  <a:pt x="5666232" y="0"/>
                </a:moveTo>
                <a:lnTo>
                  <a:pt x="5646420" y="19812"/>
                </a:lnTo>
                <a:lnTo>
                  <a:pt x="5653913" y="19812"/>
                </a:lnTo>
                <a:lnTo>
                  <a:pt x="5666232" y="7493"/>
                </a:lnTo>
                <a:lnTo>
                  <a:pt x="5673725" y="7493"/>
                </a:lnTo>
                <a:lnTo>
                  <a:pt x="5666232" y="0"/>
                </a:lnTo>
                <a:close/>
              </a:path>
              <a:path w="9866630" h="27303">
                <a:moveTo>
                  <a:pt x="5705856" y="0"/>
                </a:moveTo>
                <a:lnTo>
                  <a:pt x="5686044" y="19812"/>
                </a:lnTo>
                <a:lnTo>
                  <a:pt x="5693537" y="19812"/>
                </a:lnTo>
                <a:lnTo>
                  <a:pt x="5705856" y="7493"/>
                </a:lnTo>
                <a:lnTo>
                  <a:pt x="5713349" y="7493"/>
                </a:lnTo>
                <a:lnTo>
                  <a:pt x="5705856" y="0"/>
                </a:lnTo>
                <a:close/>
              </a:path>
              <a:path w="9866630" h="27303">
                <a:moveTo>
                  <a:pt x="5745480" y="0"/>
                </a:moveTo>
                <a:lnTo>
                  <a:pt x="5725668" y="19812"/>
                </a:lnTo>
                <a:lnTo>
                  <a:pt x="5733161" y="19812"/>
                </a:lnTo>
                <a:lnTo>
                  <a:pt x="5745480" y="7493"/>
                </a:lnTo>
                <a:lnTo>
                  <a:pt x="5752973" y="7493"/>
                </a:lnTo>
                <a:lnTo>
                  <a:pt x="5745480" y="0"/>
                </a:lnTo>
                <a:close/>
              </a:path>
              <a:path w="9866630" h="27303">
                <a:moveTo>
                  <a:pt x="5785104" y="0"/>
                </a:moveTo>
                <a:lnTo>
                  <a:pt x="5765292" y="19812"/>
                </a:lnTo>
                <a:lnTo>
                  <a:pt x="5772785" y="19812"/>
                </a:lnTo>
                <a:lnTo>
                  <a:pt x="5785104" y="7493"/>
                </a:lnTo>
                <a:lnTo>
                  <a:pt x="5792597" y="7493"/>
                </a:lnTo>
                <a:lnTo>
                  <a:pt x="5785104" y="0"/>
                </a:lnTo>
                <a:close/>
              </a:path>
              <a:path w="9866630" h="27303">
                <a:moveTo>
                  <a:pt x="5824728" y="0"/>
                </a:moveTo>
                <a:lnTo>
                  <a:pt x="5804916" y="19812"/>
                </a:lnTo>
                <a:lnTo>
                  <a:pt x="5812409" y="19812"/>
                </a:lnTo>
                <a:lnTo>
                  <a:pt x="5824728" y="7493"/>
                </a:lnTo>
                <a:lnTo>
                  <a:pt x="5832221" y="7493"/>
                </a:lnTo>
                <a:lnTo>
                  <a:pt x="5824728" y="0"/>
                </a:lnTo>
                <a:close/>
              </a:path>
              <a:path w="9866630" h="27303">
                <a:moveTo>
                  <a:pt x="5864352" y="0"/>
                </a:moveTo>
                <a:lnTo>
                  <a:pt x="5844540" y="19812"/>
                </a:lnTo>
                <a:lnTo>
                  <a:pt x="5852033" y="19812"/>
                </a:lnTo>
                <a:lnTo>
                  <a:pt x="5864352" y="7493"/>
                </a:lnTo>
                <a:lnTo>
                  <a:pt x="5871845" y="7493"/>
                </a:lnTo>
                <a:lnTo>
                  <a:pt x="5864352" y="0"/>
                </a:lnTo>
                <a:close/>
              </a:path>
              <a:path w="9866630" h="27303">
                <a:moveTo>
                  <a:pt x="5903976" y="0"/>
                </a:moveTo>
                <a:lnTo>
                  <a:pt x="5884164" y="19812"/>
                </a:lnTo>
                <a:lnTo>
                  <a:pt x="5891657" y="19812"/>
                </a:lnTo>
                <a:lnTo>
                  <a:pt x="5903976" y="7493"/>
                </a:lnTo>
                <a:lnTo>
                  <a:pt x="5911469" y="7493"/>
                </a:lnTo>
                <a:lnTo>
                  <a:pt x="5903976" y="0"/>
                </a:lnTo>
                <a:close/>
              </a:path>
              <a:path w="9866630" h="27303">
                <a:moveTo>
                  <a:pt x="5943600" y="0"/>
                </a:moveTo>
                <a:lnTo>
                  <a:pt x="5923788" y="19812"/>
                </a:lnTo>
                <a:lnTo>
                  <a:pt x="5931281" y="19812"/>
                </a:lnTo>
                <a:lnTo>
                  <a:pt x="5943600" y="7493"/>
                </a:lnTo>
                <a:lnTo>
                  <a:pt x="5951093" y="7493"/>
                </a:lnTo>
                <a:lnTo>
                  <a:pt x="5943600" y="0"/>
                </a:lnTo>
                <a:close/>
              </a:path>
              <a:path w="9866630" h="27303">
                <a:moveTo>
                  <a:pt x="5983224" y="0"/>
                </a:moveTo>
                <a:lnTo>
                  <a:pt x="5963412" y="19812"/>
                </a:lnTo>
                <a:lnTo>
                  <a:pt x="5970905" y="19812"/>
                </a:lnTo>
                <a:lnTo>
                  <a:pt x="5983224" y="7493"/>
                </a:lnTo>
                <a:lnTo>
                  <a:pt x="5990717" y="7493"/>
                </a:lnTo>
                <a:lnTo>
                  <a:pt x="5983224" y="0"/>
                </a:lnTo>
                <a:close/>
              </a:path>
              <a:path w="9866630" h="27303">
                <a:moveTo>
                  <a:pt x="6022848" y="0"/>
                </a:moveTo>
                <a:lnTo>
                  <a:pt x="6003036" y="19812"/>
                </a:lnTo>
                <a:lnTo>
                  <a:pt x="6010529" y="19812"/>
                </a:lnTo>
                <a:lnTo>
                  <a:pt x="6022848" y="7493"/>
                </a:lnTo>
                <a:lnTo>
                  <a:pt x="6030341" y="7493"/>
                </a:lnTo>
                <a:lnTo>
                  <a:pt x="6022848" y="0"/>
                </a:lnTo>
                <a:close/>
              </a:path>
              <a:path w="9866630" h="27303">
                <a:moveTo>
                  <a:pt x="6062472" y="0"/>
                </a:moveTo>
                <a:lnTo>
                  <a:pt x="6042660" y="19812"/>
                </a:lnTo>
                <a:lnTo>
                  <a:pt x="6050153" y="19812"/>
                </a:lnTo>
                <a:lnTo>
                  <a:pt x="6062472" y="7493"/>
                </a:lnTo>
                <a:lnTo>
                  <a:pt x="6069965" y="7493"/>
                </a:lnTo>
                <a:lnTo>
                  <a:pt x="6062472" y="0"/>
                </a:lnTo>
                <a:close/>
              </a:path>
              <a:path w="9866630" h="27303">
                <a:moveTo>
                  <a:pt x="6102096" y="0"/>
                </a:moveTo>
                <a:lnTo>
                  <a:pt x="6082284" y="19812"/>
                </a:lnTo>
                <a:lnTo>
                  <a:pt x="6089777" y="19812"/>
                </a:lnTo>
                <a:lnTo>
                  <a:pt x="6102096" y="7493"/>
                </a:lnTo>
                <a:lnTo>
                  <a:pt x="6109589" y="7493"/>
                </a:lnTo>
                <a:lnTo>
                  <a:pt x="6102096" y="0"/>
                </a:lnTo>
                <a:close/>
              </a:path>
              <a:path w="9866630" h="27303">
                <a:moveTo>
                  <a:pt x="6141720" y="0"/>
                </a:moveTo>
                <a:lnTo>
                  <a:pt x="6121908" y="19812"/>
                </a:lnTo>
                <a:lnTo>
                  <a:pt x="6129401" y="19812"/>
                </a:lnTo>
                <a:lnTo>
                  <a:pt x="6141720" y="7493"/>
                </a:lnTo>
                <a:lnTo>
                  <a:pt x="6149213" y="7493"/>
                </a:lnTo>
                <a:lnTo>
                  <a:pt x="6141720" y="0"/>
                </a:lnTo>
                <a:close/>
              </a:path>
              <a:path w="9866630" h="27303">
                <a:moveTo>
                  <a:pt x="6181344" y="0"/>
                </a:moveTo>
                <a:lnTo>
                  <a:pt x="6161532" y="19812"/>
                </a:lnTo>
                <a:lnTo>
                  <a:pt x="6169025" y="19812"/>
                </a:lnTo>
                <a:lnTo>
                  <a:pt x="6181344" y="7493"/>
                </a:lnTo>
                <a:lnTo>
                  <a:pt x="6188837" y="7493"/>
                </a:lnTo>
                <a:lnTo>
                  <a:pt x="6181344" y="0"/>
                </a:lnTo>
                <a:close/>
              </a:path>
              <a:path w="9866630" h="27303">
                <a:moveTo>
                  <a:pt x="6220968" y="0"/>
                </a:moveTo>
                <a:lnTo>
                  <a:pt x="6201156" y="19812"/>
                </a:lnTo>
                <a:lnTo>
                  <a:pt x="6208649" y="19812"/>
                </a:lnTo>
                <a:lnTo>
                  <a:pt x="6220968" y="7493"/>
                </a:lnTo>
                <a:lnTo>
                  <a:pt x="6228461" y="7493"/>
                </a:lnTo>
                <a:lnTo>
                  <a:pt x="6220968" y="0"/>
                </a:lnTo>
                <a:close/>
              </a:path>
              <a:path w="9866630" h="27303">
                <a:moveTo>
                  <a:pt x="6260592" y="0"/>
                </a:moveTo>
                <a:lnTo>
                  <a:pt x="6240780" y="19812"/>
                </a:lnTo>
                <a:lnTo>
                  <a:pt x="6248273" y="19812"/>
                </a:lnTo>
                <a:lnTo>
                  <a:pt x="6260592" y="7493"/>
                </a:lnTo>
                <a:lnTo>
                  <a:pt x="6268085" y="7493"/>
                </a:lnTo>
                <a:lnTo>
                  <a:pt x="6260592" y="0"/>
                </a:lnTo>
                <a:close/>
              </a:path>
              <a:path w="9866630" h="27303">
                <a:moveTo>
                  <a:pt x="6300216" y="0"/>
                </a:moveTo>
                <a:lnTo>
                  <a:pt x="6280404" y="19812"/>
                </a:lnTo>
                <a:lnTo>
                  <a:pt x="6287897" y="19812"/>
                </a:lnTo>
                <a:lnTo>
                  <a:pt x="6300216" y="7493"/>
                </a:lnTo>
                <a:lnTo>
                  <a:pt x="6307709" y="7493"/>
                </a:lnTo>
                <a:lnTo>
                  <a:pt x="6300216" y="0"/>
                </a:lnTo>
                <a:close/>
              </a:path>
              <a:path w="9866630" h="27303">
                <a:moveTo>
                  <a:pt x="6339840" y="0"/>
                </a:moveTo>
                <a:lnTo>
                  <a:pt x="6320028" y="19812"/>
                </a:lnTo>
                <a:lnTo>
                  <a:pt x="6327521" y="19812"/>
                </a:lnTo>
                <a:lnTo>
                  <a:pt x="6339840" y="7493"/>
                </a:lnTo>
                <a:lnTo>
                  <a:pt x="6347333" y="7493"/>
                </a:lnTo>
                <a:lnTo>
                  <a:pt x="6339840" y="0"/>
                </a:lnTo>
                <a:close/>
              </a:path>
              <a:path w="9866630" h="27303">
                <a:moveTo>
                  <a:pt x="6379464" y="0"/>
                </a:moveTo>
                <a:lnTo>
                  <a:pt x="6359652" y="19812"/>
                </a:lnTo>
                <a:lnTo>
                  <a:pt x="6367145" y="19812"/>
                </a:lnTo>
                <a:lnTo>
                  <a:pt x="6379464" y="7493"/>
                </a:lnTo>
                <a:lnTo>
                  <a:pt x="6386957" y="7493"/>
                </a:lnTo>
                <a:lnTo>
                  <a:pt x="6379464" y="0"/>
                </a:lnTo>
                <a:close/>
              </a:path>
              <a:path w="9866630" h="27303">
                <a:moveTo>
                  <a:pt x="6419088" y="0"/>
                </a:moveTo>
                <a:lnTo>
                  <a:pt x="6399276" y="19812"/>
                </a:lnTo>
                <a:lnTo>
                  <a:pt x="6406769" y="19812"/>
                </a:lnTo>
                <a:lnTo>
                  <a:pt x="6419088" y="7493"/>
                </a:lnTo>
                <a:lnTo>
                  <a:pt x="6426581" y="7493"/>
                </a:lnTo>
                <a:lnTo>
                  <a:pt x="6419088" y="0"/>
                </a:lnTo>
                <a:close/>
              </a:path>
              <a:path w="9866630" h="27303">
                <a:moveTo>
                  <a:pt x="6458712" y="0"/>
                </a:moveTo>
                <a:lnTo>
                  <a:pt x="6438900" y="19812"/>
                </a:lnTo>
                <a:lnTo>
                  <a:pt x="6446393" y="19812"/>
                </a:lnTo>
                <a:lnTo>
                  <a:pt x="6458712" y="7493"/>
                </a:lnTo>
                <a:lnTo>
                  <a:pt x="6466205" y="7493"/>
                </a:lnTo>
                <a:lnTo>
                  <a:pt x="6458712" y="0"/>
                </a:lnTo>
                <a:close/>
              </a:path>
              <a:path w="9866630" h="27303">
                <a:moveTo>
                  <a:pt x="6498336" y="0"/>
                </a:moveTo>
                <a:lnTo>
                  <a:pt x="6478524" y="19812"/>
                </a:lnTo>
                <a:lnTo>
                  <a:pt x="6486017" y="19812"/>
                </a:lnTo>
                <a:lnTo>
                  <a:pt x="6498336" y="7493"/>
                </a:lnTo>
                <a:lnTo>
                  <a:pt x="6505829" y="7493"/>
                </a:lnTo>
                <a:lnTo>
                  <a:pt x="6498336" y="0"/>
                </a:lnTo>
                <a:close/>
              </a:path>
              <a:path w="9866630" h="27303">
                <a:moveTo>
                  <a:pt x="6537960" y="0"/>
                </a:moveTo>
                <a:lnTo>
                  <a:pt x="6518148" y="19812"/>
                </a:lnTo>
                <a:lnTo>
                  <a:pt x="6525641" y="19812"/>
                </a:lnTo>
                <a:lnTo>
                  <a:pt x="6537960" y="7493"/>
                </a:lnTo>
                <a:lnTo>
                  <a:pt x="6545453" y="7493"/>
                </a:lnTo>
                <a:lnTo>
                  <a:pt x="6537960" y="0"/>
                </a:lnTo>
                <a:close/>
              </a:path>
              <a:path w="9866630" h="27303">
                <a:moveTo>
                  <a:pt x="6577584" y="0"/>
                </a:moveTo>
                <a:lnTo>
                  <a:pt x="6557772" y="19812"/>
                </a:lnTo>
                <a:lnTo>
                  <a:pt x="6565265" y="19812"/>
                </a:lnTo>
                <a:lnTo>
                  <a:pt x="6577584" y="7493"/>
                </a:lnTo>
                <a:lnTo>
                  <a:pt x="6585077" y="7493"/>
                </a:lnTo>
                <a:lnTo>
                  <a:pt x="6577584" y="0"/>
                </a:lnTo>
                <a:close/>
              </a:path>
              <a:path w="9866630" h="27303">
                <a:moveTo>
                  <a:pt x="6617208" y="0"/>
                </a:moveTo>
                <a:lnTo>
                  <a:pt x="6597396" y="19812"/>
                </a:lnTo>
                <a:lnTo>
                  <a:pt x="6604889" y="19812"/>
                </a:lnTo>
                <a:lnTo>
                  <a:pt x="6617208" y="7493"/>
                </a:lnTo>
                <a:lnTo>
                  <a:pt x="6624701" y="7493"/>
                </a:lnTo>
                <a:lnTo>
                  <a:pt x="6617208" y="0"/>
                </a:lnTo>
                <a:close/>
              </a:path>
              <a:path w="9866630" h="27303">
                <a:moveTo>
                  <a:pt x="6656832" y="0"/>
                </a:moveTo>
                <a:lnTo>
                  <a:pt x="6637020" y="19812"/>
                </a:lnTo>
                <a:lnTo>
                  <a:pt x="6644513" y="19812"/>
                </a:lnTo>
                <a:lnTo>
                  <a:pt x="6656832" y="7493"/>
                </a:lnTo>
                <a:lnTo>
                  <a:pt x="6664325" y="7493"/>
                </a:lnTo>
                <a:lnTo>
                  <a:pt x="6656832" y="0"/>
                </a:lnTo>
                <a:close/>
              </a:path>
              <a:path w="9866630" h="27303">
                <a:moveTo>
                  <a:pt x="6696456" y="0"/>
                </a:moveTo>
                <a:lnTo>
                  <a:pt x="6676644" y="19812"/>
                </a:lnTo>
                <a:lnTo>
                  <a:pt x="6684137" y="19812"/>
                </a:lnTo>
                <a:lnTo>
                  <a:pt x="6696456" y="7493"/>
                </a:lnTo>
                <a:lnTo>
                  <a:pt x="6703949" y="7493"/>
                </a:lnTo>
                <a:lnTo>
                  <a:pt x="6696456" y="0"/>
                </a:lnTo>
                <a:close/>
              </a:path>
              <a:path w="9866630" h="27303">
                <a:moveTo>
                  <a:pt x="6736080" y="0"/>
                </a:moveTo>
                <a:lnTo>
                  <a:pt x="6716268" y="19812"/>
                </a:lnTo>
                <a:lnTo>
                  <a:pt x="6723761" y="19812"/>
                </a:lnTo>
                <a:lnTo>
                  <a:pt x="6736080" y="7493"/>
                </a:lnTo>
                <a:lnTo>
                  <a:pt x="6743573" y="7493"/>
                </a:lnTo>
                <a:lnTo>
                  <a:pt x="6736080" y="0"/>
                </a:lnTo>
                <a:close/>
              </a:path>
              <a:path w="9866630" h="27303">
                <a:moveTo>
                  <a:pt x="6775704" y="0"/>
                </a:moveTo>
                <a:lnTo>
                  <a:pt x="6755892" y="19812"/>
                </a:lnTo>
                <a:lnTo>
                  <a:pt x="6763385" y="19812"/>
                </a:lnTo>
                <a:lnTo>
                  <a:pt x="6775704" y="7493"/>
                </a:lnTo>
                <a:lnTo>
                  <a:pt x="6783197" y="7493"/>
                </a:lnTo>
                <a:lnTo>
                  <a:pt x="6775704" y="0"/>
                </a:lnTo>
                <a:close/>
              </a:path>
              <a:path w="9866630" h="27303">
                <a:moveTo>
                  <a:pt x="6815328" y="0"/>
                </a:moveTo>
                <a:lnTo>
                  <a:pt x="6795516" y="19812"/>
                </a:lnTo>
                <a:lnTo>
                  <a:pt x="6803009" y="19812"/>
                </a:lnTo>
                <a:lnTo>
                  <a:pt x="6815328" y="7493"/>
                </a:lnTo>
                <a:lnTo>
                  <a:pt x="6822821" y="7493"/>
                </a:lnTo>
                <a:lnTo>
                  <a:pt x="6815328" y="0"/>
                </a:lnTo>
                <a:close/>
              </a:path>
              <a:path w="9866630" h="27303">
                <a:moveTo>
                  <a:pt x="6854952" y="0"/>
                </a:moveTo>
                <a:lnTo>
                  <a:pt x="6835140" y="19812"/>
                </a:lnTo>
                <a:lnTo>
                  <a:pt x="6842633" y="19812"/>
                </a:lnTo>
                <a:lnTo>
                  <a:pt x="6854952" y="7493"/>
                </a:lnTo>
                <a:lnTo>
                  <a:pt x="6862445" y="7493"/>
                </a:lnTo>
                <a:lnTo>
                  <a:pt x="6854952" y="0"/>
                </a:lnTo>
                <a:close/>
              </a:path>
              <a:path w="9866630" h="27303">
                <a:moveTo>
                  <a:pt x="6894576" y="0"/>
                </a:moveTo>
                <a:lnTo>
                  <a:pt x="6874764" y="19812"/>
                </a:lnTo>
                <a:lnTo>
                  <a:pt x="6882257" y="19812"/>
                </a:lnTo>
                <a:lnTo>
                  <a:pt x="6894576" y="7493"/>
                </a:lnTo>
                <a:lnTo>
                  <a:pt x="6902069" y="7493"/>
                </a:lnTo>
                <a:lnTo>
                  <a:pt x="6894576" y="0"/>
                </a:lnTo>
                <a:close/>
              </a:path>
              <a:path w="9866630" h="27303">
                <a:moveTo>
                  <a:pt x="6934200" y="0"/>
                </a:moveTo>
                <a:lnTo>
                  <a:pt x="6914388" y="19812"/>
                </a:lnTo>
                <a:lnTo>
                  <a:pt x="6921881" y="19812"/>
                </a:lnTo>
                <a:lnTo>
                  <a:pt x="6934200" y="7493"/>
                </a:lnTo>
                <a:lnTo>
                  <a:pt x="6941693" y="7493"/>
                </a:lnTo>
                <a:lnTo>
                  <a:pt x="6934200" y="0"/>
                </a:lnTo>
                <a:close/>
              </a:path>
              <a:path w="9866630" h="27303">
                <a:moveTo>
                  <a:pt x="6973824" y="0"/>
                </a:moveTo>
                <a:lnTo>
                  <a:pt x="6954012" y="19812"/>
                </a:lnTo>
                <a:lnTo>
                  <a:pt x="6961505" y="19812"/>
                </a:lnTo>
                <a:lnTo>
                  <a:pt x="6973824" y="7493"/>
                </a:lnTo>
                <a:lnTo>
                  <a:pt x="6981317" y="7493"/>
                </a:lnTo>
                <a:lnTo>
                  <a:pt x="6973824" y="0"/>
                </a:lnTo>
                <a:close/>
              </a:path>
              <a:path w="9866630" h="27303">
                <a:moveTo>
                  <a:pt x="7013448" y="0"/>
                </a:moveTo>
                <a:lnTo>
                  <a:pt x="6993636" y="19812"/>
                </a:lnTo>
                <a:lnTo>
                  <a:pt x="7001129" y="19812"/>
                </a:lnTo>
                <a:lnTo>
                  <a:pt x="7013448" y="7493"/>
                </a:lnTo>
                <a:lnTo>
                  <a:pt x="7020941" y="7493"/>
                </a:lnTo>
                <a:lnTo>
                  <a:pt x="7013448" y="0"/>
                </a:lnTo>
                <a:close/>
              </a:path>
              <a:path w="9866630" h="27303">
                <a:moveTo>
                  <a:pt x="7053072" y="0"/>
                </a:moveTo>
                <a:lnTo>
                  <a:pt x="7033260" y="19812"/>
                </a:lnTo>
                <a:lnTo>
                  <a:pt x="7040753" y="19812"/>
                </a:lnTo>
                <a:lnTo>
                  <a:pt x="7053072" y="7493"/>
                </a:lnTo>
                <a:lnTo>
                  <a:pt x="7060565" y="7493"/>
                </a:lnTo>
                <a:lnTo>
                  <a:pt x="7053072" y="0"/>
                </a:lnTo>
                <a:close/>
              </a:path>
              <a:path w="9866630" h="27303">
                <a:moveTo>
                  <a:pt x="7092696" y="0"/>
                </a:moveTo>
                <a:lnTo>
                  <a:pt x="7072884" y="19812"/>
                </a:lnTo>
                <a:lnTo>
                  <a:pt x="7080377" y="19812"/>
                </a:lnTo>
                <a:lnTo>
                  <a:pt x="7092696" y="7493"/>
                </a:lnTo>
                <a:lnTo>
                  <a:pt x="7100189" y="7493"/>
                </a:lnTo>
                <a:lnTo>
                  <a:pt x="7092696" y="0"/>
                </a:lnTo>
                <a:close/>
              </a:path>
              <a:path w="9866630" h="27303">
                <a:moveTo>
                  <a:pt x="7132320" y="0"/>
                </a:moveTo>
                <a:lnTo>
                  <a:pt x="7112508" y="19812"/>
                </a:lnTo>
                <a:lnTo>
                  <a:pt x="7120001" y="19812"/>
                </a:lnTo>
                <a:lnTo>
                  <a:pt x="7132320" y="7493"/>
                </a:lnTo>
                <a:lnTo>
                  <a:pt x="7139813" y="7493"/>
                </a:lnTo>
                <a:lnTo>
                  <a:pt x="7132320" y="0"/>
                </a:lnTo>
                <a:close/>
              </a:path>
              <a:path w="9866630" h="27303">
                <a:moveTo>
                  <a:pt x="7171944" y="0"/>
                </a:moveTo>
                <a:lnTo>
                  <a:pt x="7152132" y="19812"/>
                </a:lnTo>
                <a:lnTo>
                  <a:pt x="7159625" y="19812"/>
                </a:lnTo>
                <a:lnTo>
                  <a:pt x="7171944" y="7493"/>
                </a:lnTo>
                <a:lnTo>
                  <a:pt x="7179437" y="7493"/>
                </a:lnTo>
                <a:lnTo>
                  <a:pt x="7171944" y="0"/>
                </a:lnTo>
                <a:close/>
              </a:path>
              <a:path w="9866630" h="27303">
                <a:moveTo>
                  <a:pt x="7211568" y="0"/>
                </a:moveTo>
                <a:lnTo>
                  <a:pt x="7191756" y="19812"/>
                </a:lnTo>
                <a:lnTo>
                  <a:pt x="7199249" y="19812"/>
                </a:lnTo>
                <a:lnTo>
                  <a:pt x="7211568" y="7493"/>
                </a:lnTo>
                <a:lnTo>
                  <a:pt x="7219061" y="7493"/>
                </a:lnTo>
                <a:lnTo>
                  <a:pt x="7211568" y="0"/>
                </a:lnTo>
                <a:close/>
              </a:path>
              <a:path w="9866630" h="27303">
                <a:moveTo>
                  <a:pt x="7251192" y="0"/>
                </a:moveTo>
                <a:lnTo>
                  <a:pt x="7231380" y="19812"/>
                </a:lnTo>
                <a:lnTo>
                  <a:pt x="7238873" y="19812"/>
                </a:lnTo>
                <a:lnTo>
                  <a:pt x="7251192" y="7493"/>
                </a:lnTo>
                <a:lnTo>
                  <a:pt x="7258685" y="7493"/>
                </a:lnTo>
                <a:lnTo>
                  <a:pt x="7251192" y="0"/>
                </a:lnTo>
                <a:close/>
              </a:path>
              <a:path w="9866630" h="27303">
                <a:moveTo>
                  <a:pt x="7290816" y="0"/>
                </a:moveTo>
                <a:lnTo>
                  <a:pt x="7271004" y="19812"/>
                </a:lnTo>
                <a:lnTo>
                  <a:pt x="7278497" y="19812"/>
                </a:lnTo>
                <a:lnTo>
                  <a:pt x="7290816" y="7493"/>
                </a:lnTo>
                <a:lnTo>
                  <a:pt x="7298309" y="7493"/>
                </a:lnTo>
                <a:lnTo>
                  <a:pt x="7290816" y="0"/>
                </a:lnTo>
                <a:close/>
              </a:path>
              <a:path w="9866630" h="27303">
                <a:moveTo>
                  <a:pt x="7330440" y="0"/>
                </a:moveTo>
                <a:lnTo>
                  <a:pt x="7310628" y="19812"/>
                </a:lnTo>
                <a:lnTo>
                  <a:pt x="7318121" y="19812"/>
                </a:lnTo>
                <a:lnTo>
                  <a:pt x="7330440" y="7493"/>
                </a:lnTo>
                <a:lnTo>
                  <a:pt x="7337933" y="7493"/>
                </a:lnTo>
                <a:lnTo>
                  <a:pt x="7330440" y="0"/>
                </a:lnTo>
                <a:close/>
              </a:path>
              <a:path w="9866630" h="27303">
                <a:moveTo>
                  <a:pt x="7370064" y="0"/>
                </a:moveTo>
                <a:lnTo>
                  <a:pt x="7350252" y="19812"/>
                </a:lnTo>
                <a:lnTo>
                  <a:pt x="7357745" y="19812"/>
                </a:lnTo>
                <a:lnTo>
                  <a:pt x="7370064" y="7493"/>
                </a:lnTo>
                <a:lnTo>
                  <a:pt x="7377557" y="7493"/>
                </a:lnTo>
                <a:lnTo>
                  <a:pt x="7370064" y="0"/>
                </a:lnTo>
                <a:close/>
              </a:path>
              <a:path w="9866630" h="27303">
                <a:moveTo>
                  <a:pt x="7409688" y="0"/>
                </a:moveTo>
                <a:lnTo>
                  <a:pt x="7389876" y="19812"/>
                </a:lnTo>
                <a:lnTo>
                  <a:pt x="7397369" y="19812"/>
                </a:lnTo>
                <a:lnTo>
                  <a:pt x="7409688" y="7493"/>
                </a:lnTo>
                <a:lnTo>
                  <a:pt x="7417181" y="7493"/>
                </a:lnTo>
                <a:lnTo>
                  <a:pt x="7409688" y="0"/>
                </a:lnTo>
                <a:close/>
              </a:path>
              <a:path w="9866630" h="27303">
                <a:moveTo>
                  <a:pt x="7449312" y="0"/>
                </a:moveTo>
                <a:lnTo>
                  <a:pt x="7429500" y="19812"/>
                </a:lnTo>
                <a:lnTo>
                  <a:pt x="7436993" y="19812"/>
                </a:lnTo>
                <a:lnTo>
                  <a:pt x="7449312" y="7493"/>
                </a:lnTo>
                <a:lnTo>
                  <a:pt x="7456805" y="7493"/>
                </a:lnTo>
                <a:lnTo>
                  <a:pt x="7449312" y="0"/>
                </a:lnTo>
                <a:close/>
              </a:path>
              <a:path w="9866630" h="27303">
                <a:moveTo>
                  <a:pt x="7488936" y="0"/>
                </a:moveTo>
                <a:lnTo>
                  <a:pt x="7469124" y="19812"/>
                </a:lnTo>
                <a:lnTo>
                  <a:pt x="7476617" y="19812"/>
                </a:lnTo>
                <a:lnTo>
                  <a:pt x="7488936" y="7493"/>
                </a:lnTo>
                <a:lnTo>
                  <a:pt x="7496429" y="7493"/>
                </a:lnTo>
                <a:lnTo>
                  <a:pt x="7488936" y="0"/>
                </a:lnTo>
                <a:close/>
              </a:path>
              <a:path w="9866630" h="27303">
                <a:moveTo>
                  <a:pt x="7528560" y="0"/>
                </a:moveTo>
                <a:lnTo>
                  <a:pt x="7508748" y="19812"/>
                </a:lnTo>
                <a:lnTo>
                  <a:pt x="7516241" y="19812"/>
                </a:lnTo>
                <a:lnTo>
                  <a:pt x="7528560" y="7493"/>
                </a:lnTo>
                <a:lnTo>
                  <a:pt x="7536053" y="7493"/>
                </a:lnTo>
                <a:lnTo>
                  <a:pt x="7528560" y="0"/>
                </a:lnTo>
                <a:close/>
              </a:path>
              <a:path w="9866630" h="27303">
                <a:moveTo>
                  <a:pt x="7568184" y="0"/>
                </a:moveTo>
                <a:lnTo>
                  <a:pt x="7548372" y="19812"/>
                </a:lnTo>
                <a:lnTo>
                  <a:pt x="7555865" y="19812"/>
                </a:lnTo>
                <a:lnTo>
                  <a:pt x="7568184" y="7493"/>
                </a:lnTo>
                <a:lnTo>
                  <a:pt x="7575677" y="7493"/>
                </a:lnTo>
                <a:lnTo>
                  <a:pt x="7568184" y="0"/>
                </a:lnTo>
                <a:close/>
              </a:path>
              <a:path w="9866630" h="27303">
                <a:moveTo>
                  <a:pt x="7607808" y="0"/>
                </a:moveTo>
                <a:lnTo>
                  <a:pt x="7587996" y="19812"/>
                </a:lnTo>
                <a:lnTo>
                  <a:pt x="7595489" y="19812"/>
                </a:lnTo>
                <a:lnTo>
                  <a:pt x="7607808" y="7493"/>
                </a:lnTo>
                <a:lnTo>
                  <a:pt x="7615301" y="7493"/>
                </a:lnTo>
                <a:lnTo>
                  <a:pt x="7607808" y="0"/>
                </a:lnTo>
                <a:close/>
              </a:path>
              <a:path w="9866630" h="27303">
                <a:moveTo>
                  <a:pt x="7647432" y="0"/>
                </a:moveTo>
                <a:lnTo>
                  <a:pt x="7627620" y="19812"/>
                </a:lnTo>
                <a:lnTo>
                  <a:pt x="7635113" y="19812"/>
                </a:lnTo>
                <a:lnTo>
                  <a:pt x="7647432" y="7493"/>
                </a:lnTo>
                <a:lnTo>
                  <a:pt x="7654925" y="7493"/>
                </a:lnTo>
                <a:lnTo>
                  <a:pt x="7647432" y="0"/>
                </a:lnTo>
                <a:close/>
              </a:path>
              <a:path w="9866630" h="27303">
                <a:moveTo>
                  <a:pt x="7687056" y="0"/>
                </a:moveTo>
                <a:lnTo>
                  <a:pt x="7667244" y="19812"/>
                </a:lnTo>
                <a:lnTo>
                  <a:pt x="7674737" y="19812"/>
                </a:lnTo>
                <a:lnTo>
                  <a:pt x="7687056" y="7493"/>
                </a:lnTo>
                <a:lnTo>
                  <a:pt x="7694549" y="7493"/>
                </a:lnTo>
                <a:lnTo>
                  <a:pt x="7687056" y="0"/>
                </a:lnTo>
                <a:close/>
              </a:path>
              <a:path w="9866630" h="27303">
                <a:moveTo>
                  <a:pt x="7726680" y="0"/>
                </a:moveTo>
                <a:lnTo>
                  <a:pt x="7706868" y="19812"/>
                </a:lnTo>
                <a:lnTo>
                  <a:pt x="7714361" y="19812"/>
                </a:lnTo>
                <a:lnTo>
                  <a:pt x="7726680" y="7493"/>
                </a:lnTo>
                <a:lnTo>
                  <a:pt x="7734173" y="7493"/>
                </a:lnTo>
                <a:lnTo>
                  <a:pt x="7726680" y="0"/>
                </a:lnTo>
                <a:close/>
              </a:path>
              <a:path w="9866630" h="27303">
                <a:moveTo>
                  <a:pt x="7766304" y="0"/>
                </a:moveTo>
                <a:lnTo>
                  <a:pt x="7746492" y="19812"/>
                </a:lnTo>
                <a:lnTo>
                  <a:pt x="7753985" y="19812"/>
                </a:lnTo>
                <a:lnTo>
                  <a:pt x="7766304" y="7493"/>
                </a:lnTo>
                <a:lnTo>
                  <a:pt x="7773797" y="7493"/>
                </a:lnTo>
                <a:lnTo>
                  <a:pt x="7766304" y="0"/>
                </a:lnTo>
                <a:close/>
              </a:path>
              <a:path w="9866630" h="27303">
                <a:moveTo>
                  <a:pt x="7805928" y="0"/>
                </a:moveTo>
                <a:lnTo>
                  <a:pt x="7786116" y="19812"/>
                </a:lnTo>
                <a:lnTo>
                  <a:pt x="7793609" y="19812"/>
                </a:lnTo>
                <a:lnTo>
                  <a:pt x="7805928" y="7493"/>
                </a:lnTo>
                <a:lnTo>
                  <a:pt x="7813421" y="7493"/>
                </a:lnTo>
                <a:lnTo>
                  <a:pt x="7805928" y="0"/>
                </a:lnTo>
                <a:close/>
              </a:path>
              <a:path w="9866630" h="27303">
                <a:moveTo>
                  <a:pt x="7845552" y="0"/>
                </a:moveTo>
                <a:lnTo>
                  <a:pt x="7825740" y="19812"/>
                </a:lnTo>
                <a:lnTo>
                  <a:pt x="7833233" y="19812"/>
                </a:lnTo>
                <a:lnTo>
                  <a:pt x="7845552" y="7493"/>
                </a:lnTo>
                <a:lnTo>
                  <a:pt x="7853045" y="7493"/>
                </a:lnTo>
                <a:lnTo>
                  <a:pt x="7845552" y="0"/>
                </a:lnTo>
                <a:close/>
              </a:path>
              <a:path w="9866630" h="27303">
                <a:moveTo>
                  <a:pt x="7885176" y="0"/>
                </a:moveTo>
                <a:lnTo>
                  <a:pt x="7865364" y="19812"/>
                </a:lnTo>
                <a:lnTo>
                  <a:pt x="7872857" y="19812"/>
                </a:lnTo>
                <a:lnTo>
                  <a:pt x="7885176" y="7493"/>
                </a:lnTo>
                <a:lnTo>
                  <a:pt x="7892669" y="7493"/>
                </a:lnTo>
                <a:lnTo>
                  <a:pt x="7885176" y="0"/>
                </a:lnTo>
                <a:close/>
              </a:path>
              <a:path w="9866630" h="27303">
                <a:moveTo>
                  <a:pt x="7924800" y="0"/>
                </a:moveTo>
                <a:lnTo>
                  <a:pt x="7904988" y="19812"/>
                </a:lnTo>
                <a:lnTo>
                  <a:pt x="7912481" y="19812"/>
                </a:lnTo>
                <a:lnTo>
                  <a:pt x="7924800" y="7493"/>
                </a:lnTo>
                <a:lnTo>
                  <a:pt x="7932293" y="7493"/>
                </a:lnTo>
                <a:lnTo>
                  <a:pt x="7924800" y="0"/>
                </a:lnTo>
                <a:close/>
              </a:path>
              <a:path w="9866630" h="27303">
                <a:moveTo>
                  <a:pt x="7964424" y="0"/>
                </a:moveTo>
                <a:lnTo>
                  <a:pt x="7944612" y="19812"/>
                </a:lnTo>
                <a:lnTo>
                  <a:pt x="7952105" y="19812"/>
                </a:lnTo>
                <a:lnTo>
                  <a:pt x="7964424" y="7493"/>
                </a:lnTo>
                <a:lnTo>
                  <a:pt x="7971917" y="7493"/>
                </a:lnTo>
                <a:lnTo>
                  <a:pt x="7964424" y="0"/>
                </a:lnTo>
                <a:close/>
              </a:path>
              <a:path w="9866630" h="27303">
                <a:moveTo>
                  <a:pt x="8004048" y="0"/>
                </a:moveTo>
                <a:lnTo>
                  <a:pt x="7984236" y="19812"/>
                </a:lnTo>
                <a:lnTo>
                  <a:pt x="7991729" y="19812"/>
                </a:lnTo>
                <a:lnTo>
                  <a:pt x="8004048" y="7493"/>
                </a:lnTo>
                <a:lnTo>
                  <a:pt x="8011541" y="7493"/>
                </a:lnTo>
                <a:lnTo>
                  <a:pt x="8004048" y="0"/>
                </a:lnTo>
                <a:close/>
              </a:path>
              <a:path w="9866630" h="27303">
                <a:moveTo>
                  <a:pt x="8043672" y="0"/>
                </a:moveTo>
                <a:lnTo>
                  <a:pt x="8023860" y="19812"/>
                </a:lnTo>
                <a:lnTo>
                  <a:pt x="8031353" y="19812"/>
                </a:lnTo>
                <a:lnTo>
                  <a:pt x="8043672" y="7493"/>
                </a:lnTo>
                <a:lnTo>
                  <a:pt x="8051165" y="7493"/>
                </a:lnTo>
                <a:lnTo>
                  <a:pt x="8043672" y="0"/>
                </a:lnTo>
                <a:close/>
              </a:path>
              <a:path w="9866630" h="27303">
                <a:moveTo>
                  <a:pt x="8083296" y="0"/>
                </a:moveTo>
                <a:lnTo>
                  <a:pt x="8063484" y="19812"/>
                </a:lnTo>
                <a:lnTo>
                  <a:pt x="8070977" y="19812"/>
                </a:lnTo>
                <a:lnTo>
                  <a:pt x="8083296" y="7493"/>
                </a:lnTo>
                <a:lnTo>
                  <a:pt x="8090789" y="7493"/>
                </a:lnTo>
                <a:lnTo>
                  <a:pt x="8083296" y="0"/>
                </a:lnTo>
                <a:close/>
              </a:path>
              <a:path w="9866630" h="27303">
                <a:moveTo>
                  <a:pt x="8122920" y="0"/>
                </a:moveTo>
                <a:lnTo>
                  <a:pt x="8103108" y="19812"/>
                </a:lnTo>
                <a:lnTo>
                  <a:pt x="8110601" y="19812"/>
                </a:lnTo>
                <a:lnTo>
                  <a:pt x="8122920" y="7493"/>
                </a:lnTo>
                <a:lnTo>
                  <a:pt x="8130413" y="7493"/>
                </a:lnTo>
                <a:lnTo>
                  <a:pt x="8122920" y="0"/>
                </a:lnTo>
                <a:close/>
              </a:path>
              <a:path w="9866630" h="27303">
                <a:moveTo>
                  <a:pt x="8162544" y="0"/>
                </a:moveTo>
                <a:lnTo>
                  <a:pt x="8142732" y="19812"/>
                </a:lnTo>
                <a:lnTo>
                  <a:pt x="8150225" y="19812"/>
                </a:lnTo>
                <a:lnTo>
                  <a:pt x="8162544" y="7493"/>
                </a:lnTo>
                <a:lnTo>
                  <a:pt x="8170037" y="7493"/>
                </a:lnTo>
                <a:lnTo>
                  <a:pt x="8162544" y="0"/>
                </a:lnTo>
                <a:close/>
              </a:path>
              <a:path w="9866630" h="27303">
                <a:moveTo>
                  <a:pt x="8202168" y="0"/>
                </a:moveTo>
                <a:lnTo>
                  <a:pt x="8182356" y="19812"/>
                </a:lnTo>
                <a:lnTo>
                  <a:pt x="8189849" y="19812"/>
                </a:lnTo>
                <a:lnTo>
                  <a:pt x="8202168" y="7493"/>
                </a:lnTo>
                <a:lnTo>
                  <a:pt x="8209661" y="7493"/>
                </a:lnTo>
                <a:lnTo>
                  <a:pt x="8202168" y="0"/>
                </a:lnTo>
                <a:close/>
              </a:path>
              <a:path w="9866630" h="27303">
                <a:moveTo>
                  <a:pt x="8241792" y="0"/>
                </a:moveTo>
                <a:lnTo>
                  <a:pt x="8221980" y="19812"/>
                </a:lnTo>
                <a:lnTo>
                  <a:pt x="8229473" y="19812"/>
                </a:lnTo>
                <a:lnTo>
                  <a:pt x="8241792" y="7493"/>
                </a:lnTo>
                <a:lnTo>
                  <a:pt x="8249285" y="7493"/>
                </a:lnTo>
                <a:lnTo>
                  <a:pt x="8241792" y="0"/>
                </a:lnTo>
                <a:close/>
              </a:path>
              <a:path w="9866630" h="27303">
                <a:moveTo>
                  <a:pt x="8281416" y="0"/>
                </a:moveTo>
                <a:lnTo>
                  <a:pt x="8261604" y="19812"/>
                </a:lnTo>
                <a:lnTo>
                  <a:pt x="8269097" y="19812"/>
                </a:lnTo>
                <a:lnTo>
                  <a:pt x="8281416" y="7493"/>
                </a:lnTo>
                <a:lnTo>
                  <a:pt x="8288909" y="7493"/>
                </a:lnTo>
                <a:lnTo>
                  <a:pt x="8281416" y="0"/>
                </a:lnTo>
                <a:close/>
              </a:path>
              <a:path w="9866630" h="27303">
                <a:moveTo>
                  <a:pt x="8321040" y="0"/>
                </a:moveTo>
                <a:lnTo>
                  <a:pt x="8301228" y="19812"/>
                </a:lnTo>
                <a:lnTo>
                  <a:pt x="8308721" y="19812"/>
                </a:lnTo>
                <a:lnTo>
                  <a:pt x="8321040" y="7493"/>
                </a:lnTo>
                <a:lnTo>
                  <a:pt x="8328533" y="7493"/>
                </a:lnTo>
                <a:lnTo>
                  <a:pt x="8321040" y="0"/>
                </a:lnTo>
                <a:close/>
              </a:path>
              <a:path w="9866630" h="27303">
                <a:moveTo>
                  <a:pt x="8360664" y="0"/>
                </a:moveTo>
                <a:lnTo>
                  <a:pt x="8340852" y="19812"/>
                </a:lnTo>
                <a:lnTo>
                  <a:pt x="8348345" y="19812"/>
                </a:lnTo>
                <a:lnTo>
                  <a:pt x="8360664" y="7493"/>
                </a:lnTo>
                <a:lnTo>
                  <a:pt x="8368157" y="7493"/>
                </a:lnTo>
                <a:lnTo>
                  <a:pt x="8360664" y="0"/>
                </a:lnTo>
                <a:close/>
              </a:path>
              <a:path w="9866630" h="27303">
                <a:moveTo>
                  <a:pt x="8400288" y="0"/>
                </a:moveTo>
                <a:lnTo>
                  <a:pt x="8380476" y="19812"/>
                </a:lnTo>
                <a:lnTo>
                  <a:pt x="8387969" y="19812"/>
                </a:lnTo>
                <a:lnTo>
                  <a:pt x="8400288" y="7493"/>
                </a:lnTo>
                <a:lnTo>
                  <a:pt x="8407781" y="7493"/>
                </a:lnTo>
                <a:lnTo>
                  <a:pt x="8400288" y="0"/>
                </a:lnTo>
                <a:close/>
              </a:path>
              <a:path w="9866630" h="27303">
                <a:moveTo>
                  <a:pt x="8439912" y="0"/>
                </a:moveTo>
                <a:lnTo>
                  <a:pt x="8420100" y="19812"/>
                </a:lnTo>
                <a:lnTo>
                  <a:pt x="8427593" y="19812"/>
                </a:lnTo>
                <a:lnTo>
                  <a:pt x="8439912" y="7493"/>
                </a:lnTo>
                <a:lnTo>
                  <a:pt x="8447405" y="7493"/>
                </a:lnTo>
                <a:lnTo>
                  <a:pt x="8439912" y="0"/>
                </a:lnTo>
                <a:close/>
              </a:path>
              <a:path w="9866630" h="27303">
                <a:moveTo>
                  <a:pt x="8479536" y="0"/>
                </a:moveTo>
                <a:lnTo>
                  <a:pt x="8459724" y="19812"/>
                </a:lnTo>
                <a:lnTo>
                  <a:pt x="8467217" y="19812"/>
                </a:lnTo>
                <a:lnTo>
                  <a:pt x="8479536" y="7493"/>
                </a:lnTo>
                <a:lnTo>
                  <a:pt x="8487029" y="7493"/>
                </a:lnTo>
                <a:lnTo>
                  <a:pt x="8479536" y="0"/>
                </a:lnTo>
                <a:close/>
              </a:path>
              <a:path w="9866630" h="27303">
                <a:moveTo>
                  <a:pt x="8519160" y="0"/>
                </a:moveTo>
                <a:lnTo>
                  <a:pt x="8499348" y="19812"/>
                </a:lnTo>
                <a:lnTo>
                  <a:pt x="8506841" y="19812"/>
                </a:lnTo>
                <a:lnTo>
                  <a:pt x="8519160" y="7493"/>
                </a:lnTo>
                <a:lnTo>
                  <a:pt x="8526653" y="7493"/>
                </a:lnTo>
                <a:lnTo>
                  <a:pt x="8519160" y="0"/>
                </a:lnTo>
                <a:close/>
              </a:path>
              <a:path w="9866630" h="27303">
                <a:moveTo>
                  <a:pt x="8558784" y="0"/>
                </a:moveTo>
                <a:lnTo>
                  <a:pt x="8538972" y="19812"/>
                </a:lnTo>
                <a:lnTo>
                  <a:pt x="8546465" y="19812"/>
                </a:lnTo>
                <a:lnTo>
                  <a:pt x="8558784" y="7493"/>
                </a:lnTo>
                <a:lnTo>
                  <a:pt x="8566277" y="7493"/>
                </a:lnTo>
                <a:lnTo>
                  <a:pt x="8558784" y="0"/>
                </a:lnTo>
                <a:close/>
              </a:path>
              <a:path w="9866630" h="27303">
                <a:moveTo>
                  <a:pt x="8598408" y="0"/>
                </a:moveTo>
                <a:lnTo>
                  <a:pt x="8578596" y="19812"/>
                </a:lnTo>
                <a:lnTo>
                  <a:pt x="8586089" y="19812"/>
                </a:lnTo>
                <a:lnTo>
                  <a:pt x="8598408" y="7493"/>
                </a:lnTo>
                <a:lnTo>
                  <a:pt x="8605901" y="7493"/>
                </a:lnTo>
                <a:lnTo>
                  <a:pt x="8598408" y="0"/>
                </a:lnTo>
                <a:close/>
              </a:path>
              <a:path w="9866630" h="27303">
                <a:moveTo>
                  <a:pt x="8638032" y="0"/>
                </a:moveTo>
                <a:lnTo>
                  <a:pt x="8618220" y="19812"/>
                </a:lnTo>
                <a:lnTo>
                  <a:pt x="8625713" y="19812"/>
                </a:lnTo>
                <a:lnTo>
                  <a:pt x="8638032" y="7493"/>
                </a:lnTo>
                <a:lnTo>
                  <a:pt x="8645525" y="7493"/>
                </a:lnTo>
                <a:lnTo>
                  <a:pt x="8638032" y="0"/>
                </a:lnTo>
                <a:close/>
              </a:path>
              <a:path w="9866630" h="27303">
                <a:moveTo>
                  <a:pt x="8677656" y="0"/>
                </a:moveTo>
                <a:lnTo>
                  <a:pt x="8657844" y="19812"/>
                </a:lnTo>
                <a:lnTo>
                  <a:pt x="8665337" y="19812"/>
                </a:lnTo>
                <a:lnTo>
                  <a:pt x="8677656" y="7493"/>
                </a:lnTo>
                <a:lnTo>
                  <a:pt x="8685149" y="7493"/>
                </a:lnTo>
                <a:lnTo>
                  <a:pt x="8677656" y="0"/>
                </a:lnTo>
                <a:close/>
              </a:path>
              <a:path w="9866630" h="27303">
                <a:moveTo>
                  <a:pt x="8717280" y="0"/>
                </a:moveTo>
                <a:lnTo>
                  <a:pt x="8697468" y="19812"/>
                </a:lnTo>
                <a:lnTo>
                  <a:pt x="8704961" y="19812"/>
                </a:lnTo>
                <a:lnTo>
                  <a:pt x="8717280" y="7493"/>
                </a:lnTo>
                <a:lnTo>
                  <a:pt x="8724773" y="7493"/>
                </a:lnTo>
                <a:lnTo>
                  <a:pt x="8717280" y="0"/>
                </a:lnTo>
                <a:close/>
              </a:path>
              <a:path w="9866630" h="27303">
                <a:moveTo>
                  <a:pt x="8756904" y="0"/>
                </a:moveTo>
                <a:lnTo>
                  <a:pt x="8737092" y="19812"/>
                </a:lnTo>
                <a:lnTo>
                  <a:pt x="8744585" y="19812"/>
                </a:lnTo>
                <a:lnTo>
                  <a:pt x="8756904" y="7493"/>
                </a:lnTo>
                <a:lnTo>
                  <a:pt x="8764397" y="7493"/>
                </a:lnTo>
                <a:lnTo>
                  <a:pt x="8756904" y="0"/>
                </a:lnTo>
                <a:close/>
              </a:path>
              <a:path w="9866630" h="27303">
                <a:moveTo>
                  <a:pt x="8796528" y="0"/>
                </a:moveTo>
                <a:lnTo>
                  <a:pt x="8776716" y="19812"/>
                </a:lnTo>
                <a:lnTo>
                  <a:pt x="8784209" y="19812"/>
                </a:lnTo>
                <a:lnTo>
                  <a:pt x="8796528" y="7493"/>
                </a:lnTo>
                <a:lnTo>
                  <a:pt x="8804021" y="7493"/>
                </a:lnTo>
                <a:lnTo>
                  <a:pt x="8796528" y="0"/>
                </a:lnTo>
                <a:close/>
              </a:path>
              <a:path w="9866630" h="27303">
                <a:moveTo>
                  <a:pt x="8836152" y="0"/>
                </a:moveTo>
                <a:lnTo>
                  <a:pt x="8816340" y="19812"/>
                </a:lnTo>
                <a:lnTo>
                  <a:pt x="8823833" y="19812"/>
                </a:lnTo>
                <a:lnTo>
                  <a:pt x="8836152" y="7493"/>
                </a:lnTo>
                <a:lnTo>
                  <a:pt x="8843645" y="7493"/>
                </a:lnTo>
                <a:lnTo>
                  <a:pt x="8836152" y="0"/>
                </a:lnTo>
                <a:close/>
              </a:path>
              <a:path w="9866630" h="27303">
                <a:moveTo>
                  <a:pt x="8875776" y="0"/>
                </a:moveTo>
                <a:lnTo>
                  <a:pt x="8855964" y="19812"/>
                </a:lnTo>
                <a:lnTo>
                  <a:pt x="8863457" y="19812"/>
                </a:lnTo>
                <a:lnTo>
                  <a:pt x="8875776" y="7493"/>
                </a:lnTo>
                <a:lnTo>
                  <a:pt x="8883269" y="7493"/>
                </a:lnTo>
                <a:lnTo>
                  <a:pt x="8875776" y="0"/>
                </a:lnTo>
                <a:close/>
              </a:path>
              <a:path w="9866630" h="27303">
                <a:moveTo>
                  <a:pt x="8915400" y="0"/>
                </a:moveTo>
                <a:lnTo>
                  <a:pt x="8895588" y="19812"/>
                </a:lnTo>
                <a:lnTo>
                  <a:pt x="8903081" y="19812"/>
                </a:lnTo>
                <a:lnTo>
                  <a:pt x="8915400" y="7493"/>
                </a:lnTo>
                <a:lnTo>
                  <a:pt x="8922893" y="7493"/>
                </a:lnTo>
                <a:lnTo>
                  <a:pt x="8915400" y="0"/>
                </a:lnTo>
                <a:close/>
              </a:path>
              <a:path w="9866630" h="27303">
                <a:moveTo>
                  <a:pt x="8955024" y="0"/>
                </a:moveTo>
                <a:lnTo>
                  <a:pt x="8935212" y="19812"/>
                </a:lnTo>
                <a:lnTo>
                  <a:pt x="8942705" y="19812"/>
                </a:lnTo>
                <a:lnTo>
                  <a:pt x="8955024" y="7493"/>
                </a:lnTo>
                <a:lnTo>
                  <a:pt x="8962517" y="7493"/>
                </a:lnTo>
                <a:lnTo>
                  <a:pt x="8955024" y="0"/>
                </a:lnTo>
                <a:close/>
              </a:path>
              <a:path w="9866630" h="27303">
                <a:moveTo>
                  <a:pt x="8994648" y="0"/>
                </a:moveTo>
                <a:lnTo>
                  <a:pt x="8974836" y="19812"/>
                </a:lnTo>
                <a:lnTo>
                  <a:pt x="8982329" y="19812"/>
                </a:lnTo>
                <a:lnTo>
                  <a:pt x="8994648" y="7493"/>
                </a:lnTo>
                <a:lnTo>
                  <a:pt x="9002141" y="7493"/>
                </a:lnTo>
                <a:lnTo>
                  <a:pt x="8994648" y="0"/>
                </a:lnTo>
                <a:close/>
              </a:path>
              <a:path w="9866630" h="27303">
                <a:moveTo>
                  <a:pt x="9034272" y="0"/>
                </a:moveTo>
                <a:lnTo>
                  <a:pt x="9014460" y="19812"/>
                </a:lnTo>
                <a:lnTo>
                  <a:pt x="9021953" y="19812"/>
                </a:lnTo>
                <a:lnTo>
                  <a:pt x="9034272" y="7493"/>
                </a:lnTo>
                <a:lnTo>
                  <a:pt x="9041765" y="7493"/>
                </a:lnTo>
                <a:lnTo>
                  <a:pt x="9034272" y="0"/>
                </a:lnTo>
                <a:close/>
              </a:path>
              <a:path w="9866630" h="27303">
                <a:moveTo>
                  <a:pt x="9073896" y="0"/>
                </a:moveTo>
                <a:lnTo>
                  <a:pt x="9054084" y="19812"/>
                </a:lnTo>
                <a:lnTo>
                  <a:pt x="9061577" y="19812"/>
                </a:lnTo>
                <a:lnTo>
                  <a:pt x="9073896" y="7493"/>
                </a:lnTo>
                <a:lnTo>
                  <a:pt x="9081389" y="7493"/>
                </a:lnTo>
                <a:lnTo>
                  <a:pt x="9073896" y="0"/>
                </a:lnTo>
                <a:close/>
              </a:path>
              <a:path w="9866630" h="27303">
                <a:moveTo>
                  <a:pt x="9113520" y="0"/>
                </a:moveTo>
                <a:lnTo>
                  <a:pt x="9093708" y="19812"/>
                </a:lnTo>
                <a:lnTo>
                  <a:pt x="9101201" y="19812"/>
                </a:lnTo>
                <a:lnTo>
                  <a:pt x="9113520" y="7493"/>
                </a:lnTo>
                <a:lnTo>
                  <a:pt x="9121013" y="7493"/>
                </a:lnTo>
                <a:lnTo>
                  <a:pt x="9113520" y="0"/>
                </a:lnTo>
                <a:close/>
              </a:path>
              <a:path w="9866630" h="27303">
                <a:moveTo>
                  <a:pt x="9153144" y="0"/>
                </a:moveTo>
                <a:lnTo>
                  <a:pt x="9133332" y="19812"/>
                </a:lnTo>
                <a:lnTo>
                  <a:pt x="9140825" y="19812"/>
                </a:lnTo>
                <a:lnTo>
                  <a:pt x="9153144" y="7493"/>
                </a:lnTo>
                <a:lnTo>
                  <a:pt x="9160637" y="7493"/>
                </a:lnTo>
                <a:lnTo>
                  <a:pt x="9153144" y="0"/>
                </a:lnTo>
                <a:close/>
              </a:path>
              <a:path w="9866630" h="27303">
                <a:moveTo>
                  <a:pt x="9192768" y="0"/>
                </a:moveTo>
                <a:lnTo>
                  <a:pt x="9172956" y="19812"/>
                </a:lnTo>
                <a:lnTo>
                  <a:pt x="9180449" y="19812"/>
                </a:lnTo>
                <a:lnTo>
                  <a:pt x="9192768" y="7493"/>
                </a:lnTo>
                <a:lnTo>
                  <a:pt x="9200261" y="7493"/>
                </a:lnTo>
                <a:lnTo>
                  <a:pt x="9192768" y="0"/>
                </a:lnTo>
                <a:close/>
              </a:path>
              <a:path w="9866630" h="27303">
                <a:moveTo>
                  <a:pt x="9232392" y="0"/>
                </a:moveTo>
                <a:lnTo>
                  <a:pt x="9212580" y="19812"/>
                </a:lnTo>
                <a:lnTo>
                  <a:pt x="9220073" y="19812"/>
                </a:lnTo>
                <a:lnTo>
                  <a:pt x="9232392" y="7493"/>
                </a:lnTo>
                <a:lnTo>
                  <a:pt x="9239885" y="7493"/>
                </a:lnTo>
                <a:lnTo>
                  <a:pt x="9232392" y="0"/>
                </a:lnTo>
                <a:close/>
              </a:path>
              <a:path w="9866630" h="27303">
                <a:moveTo>
                  <a:pt x="9272016" y="0"/>
                </a:moveTo>
                <a:lnTo>
                  <a:pt x="9252204" y="19812"/>
                </a:lnTo>
                <a:lnTo>
                  <a:pt x="9259697" y="19812"/>
                </a:lnTo>
                <a:lnTo>
                  <a:pt x="9272016" y="7493"/>
                </a:lnTo>
                <a:lnTo>
                  <a:pt x="9279509" y="7493"/>
                </a:lnTo>
                <a:lnTo>
                  <a:pt x="9272016" y="0"/>
                </a:lnTo>
                <a:close/>
              </a:path>
              <a:path w="9866630" h="27303">
                <a:moveTo>
                  <a:pt x="9311640" y="0"/>
                </a:moveTo>
                <a:lnTo>
                  <a:pt x="9291828" y="19812"/>
                </a:lnTo>
                <a:lnTo>
                  <a:pt x="9299321" y="19812"/>
                </a:lnTo>
                <a:lnTo>
                  <a:pt x="9311640" y="7493"/>
                </a:lnTo>
                <a:lnTo>
                  <a:pt x="9319133" y="7493"/>
                </a:lnTo>
                <a:lnTo>
                  <a:pt x="9311640" y="0"/>
                </a:lnTo>
                <a:close/>
              </a:path>
              <a:path w="9866630" h="27303">
                <a:moveTo>
                  <a:pt x="9351264" y="0"/>
                </a:moveTo>
                <a:lnTo>
                  <a:pt x="9331452" y="19812"/>
                </a:lnTo>
                <a:lnTo>
                  <a:pt x="9338945" y="19812"/>
                </a:lnTo>
                <a:lnTo>
                  <a:pt x="9351264" y="7493"/>
                </a:lnTo>
                <a:lnTo>
                  <a:pt x="9358757" y="7493"/>
                </a:lnTo>
                <a:lnTo>
                  <a:pt x="9351264" y="0"/>
                </a:lnTo>
                <a:close/>
              </a:path>
              <a:path w="9866630" h="27303">
                <a:moveTo>
                  <a:pt x="9390888" y="0"/>
                </a:moveTo>
                <a:lnTo>
                  <a:pt x="9371076" y="19812"/>
                </a:lnTo>
                <a:lnTo>
                  <a:pt x="9378569" y="19812"/>
                </a:lnTo>
                <a:lnTo>
                  <a:pt x="9390888" y="7493"/>
                </a:lnTo>
                <a:lnTo>
                  <a:pt x="9398381" y="7493"/>
                </a:lnTo>
                <a:lnTo>
                  <a:pt x="9390888" y="0"/>
                </a:lnTo>
                <a:close/>
              </a:path>
              <a:path w="9866630" h="27303">
                <a:moveTo>
                  <a:pt x="9430512" y="0"/>
                </a:moveTo>
                <a:lnTo>
                  <a:pt x="9410700" y="19812"/>
                </a:lnTo>
                <a:lnTo>
                  <a:pt x="9418193" y="19812"/>
                </a:lnTo>
                <a:lnTo>
                  <a:pt x="9430512" y="7493"/>
                </a:lnTo>
                <a:lnTo>
                  <a:pt x="9438005" y="7493"/>
                </a:lnTo>
                <a:lnTo>
                  <a:pt x="9430512" y="0"/>
                </a:lnTo>
                <a:close/>
              </a:path>
              <a:path w="9866630" h="27303">
                <a:moveTo>
                  <a:pt x="9470136" y="0"/>
                </a:moveTo>
                <a:lnTo>
                  <a:pt x="9450324" y="19812"/>
                </a:lnTo>
                <a:lnTo>
                  <a:pt x="9457817" y="19812"/>
                </a:lnTo>
                <a:lnTo>
                  <a:pt x="9470136" y="7493"/>
                </a:lnTo>
                <a:lnTo>
                  <a:pt x="9477629" y="7493"/>
                </a:lnTo>
                <a:lnTo>
                  <a:pt x="9470136" y="0"/>
                </a:lnTo>
                <a:close/>
              </a:path>
              <a:path w="9866630" h="27303">
                <a:moveTo>
                  <a:pt x="9509760" y="0"/>
                </a:moveTo>
                <a:lnTo>
                  <a:pt x="9489948" y="19812"/>
                </a:lnTo>
                <a:lnTo>
                  <a:pt x="9497441" y="19812"/>
                </a:lnTo>
                <a:lnTo>
                  <a:pt x="9509760" y="7493"/>
                </a:lnTo>
                <a:lnTo>
                  <a:pt x="9517253" y="7493"/>
                </a:lnTo>
                <a:lnTo>
                  <a:pt x="9509760" y="0"/>
                </a:lnTo>
                <a:close/>
              </a:path>
              <a:path w="9866630" h="27303">
                <a:moveTo>
                  <a:pt x="9549384" y="0"/>
                </a:moveTo>
                <a:lnTo>
                  <a:pt x="9529572" y="19812"/>
                </a:lnTo>
                <a:lnTo>
                  <a:pt x="9537065" y="19812"/>
                </a:lnTo>
                <a:lnTo>
                  <a:pt x="9549384" y="7493"/>
                </a:lnTo>
                <a:lnTo>
                  <a:pt x="9556877" y="7493"/>
                </a:lnTo>
                <a:lnTo>
                  <a:pt x="9549384" y="0"/>
                </a:lnTo>
                <a:close/>
              </a:path>
              <a:path w="9866630" h="27303">
                <a:moveTo>
                  <a:pt x="9589008" y="0"/>
                </a:moveTo>
                <a:lnTo>
                  <a:pt x="9569196" y="19812"/>
                </a:lnTo>
                <a:lnTo>
                  <a:pt x="9576689" y="19812"/>
                </a:lnTo>
                <a:lnTo>
                  <a:pt x="9589008" y="7493"/>
                </a:lnTo>
                <a:lnTo>
                  <a:pt x="9596501" y="7493"/>
                </a:lnTo>
                <a:lnTo>
                  <a:pt x="9589008" y="0"/>
                </a:lnTo>
                <a:close/>
              </a:path>
              <a:path w="9866630" h="27303">
                <a:moveTo>
                  <a:pt x="9628632" y="0"/>
                </a:moveTo>
                <a:lnTo>
                  <a:pt x="9608820" y="19812"/>
                </a:lnTo>
                <a:lnTo>
                  <a:pt x="9616313" y="19812"/>
                </a:lnTo>
                <a:lnTo>
                  <a:pt x="9628632" y="7493"/>
                </a:lnTo>
                <a:lnTo>
                  <a:pt x="9636125" y="7493"/>
                </a:lnTo>
                <a:lnTo>
                  <a:pt x="9628632" y="0"/>
                </a:lnTo>
                <a:close/>
              </a:path>
              <a:path w="9866630" h="27303">
                <a:moveTo>
                  <a:pt x="9668256" y="0"/>
                </a:moveTo>
                <a:lnTo>
                  <a:pt x="9648444" y="19812"/>
                </a:lnTo>
                <a:lnTo>
                  <a:pt x="9655937" y="19812"/>
                </a:lnTo>
                <a:lnTo>
                  <a:pt x="9668256" y="7493"/>
                </a:lnTo>
                <a:lnTo>
                  <a:pt x="9675749" y="7493"/>
                </a:lnTo>
                <a:lnTo>
                  <a:pt x="9668256" y="0"/>
                </a:lnTo>
                <a:close/>
              </a:path>
              <a:path w="9866630" h="27303">
                <a:moveTo>
                  <a:pt x="9707880" y="0"/>
                </a:moveTo>
                <a:lnTo>
                  <a:pt x="9688068" y="19812"/>
                </a:lnTo>
                <a:lnTo>
                  <a:pt x="9695561" y="19812"/>
                </a:lnTo>
                <a:lnTo>
                  <a:pt x="9707880" y="7493"/>
                </a:lnTo>
                <a:lnTo>
                  <a:pt x="9715373" y="7493"/>
                </a:lnTo>
                <a:lnTo>
                  <a:pt x="9707880" y="0"/>
                </a:lnTo>
                <a:close/>
              </a:path>
              <a:path w="9866630" h="27303">
                <a:moveTo>
                  <a:pt x="9747504" y="0"/>
                </a:moveTo>
                <a:lnTo>
                  <a:pt x="9727692" y="19812"/>
                </a:lnTo>
                <a:lnTo>
                  <a:pt x="9735185" y="19812"/>
                </a:lnTo>
                <a:lnTo>
                  <a:pt x="9747504" y="7493"/>
                </a:lnTo>
                <a:lnTo>
                  <a:pt x="9754997" y="7493"/>
                </a:lnTo>
                <a:lnTo>
                  <a:pt x="9747504" y="0"/>
                </a:lnTo>
                <a:close/>
              </a:path>
              <a:path w="9866630" h="27303">
                <a:moveTo>
                  <a:pt x="9787128" y="0"/>
                </a:moveTo>
                <a:lnTo>
                  <a:pt x="9767316" y="19812"/>
                </a:lnTo>
                <a:lnTo>
                  <a:pt x="9774809" y="19812"/>
                </a:lnTo>
                <a:lnTo>
                  <a:pt x="9787128" y="7493"/>
                </a:lnTo>
                <a:lnTo>
                  <a:pt x="9794621" y="7493"/>
                </a:lnTo>
                <a:lnTo>
                  <a:pt x="9787128" y="0"/>
                </a:lnTo>
                <a:close/>
              </a:path>
              <a:path w="9866630" h="27303">
                <a:moveTo>
                  <a:pt x="9826752" y="0"/>
                </a:moveTo>
                <a:lnTo>
                  <a:pt x="9806940" y="19812"/>
                </a:lnTo>
                <a:lnTo>
                  <a:pt x="9814433" y="19812"/>
                </a:lnTo>
                <a:lnTo>
                  <a:pt x="9826752" y="7493"/>
                </a:lnTo>
                <a:lnTo>
                  <a:pt x="9834245" y="7493"/>
                </a:lnTo>
                <a:lnTo>
                  <a:pt x="9826752" y="0"/>
                </a:lnTo>
                <a:close/>
              </a:path>
              <a:path w="9866630" h="27303">
                <a:moveTo>
                  <a:pt x="9866376" y="0"/>
                </a:moveTo>
                <a:lnTo>
                  <a:pt x="9846564" y="19812"/>
                </a:lnTo>
                <a:lnTo>
                  <a:pt x="9854057" y="19812"/>
                </a:lnTo>
                <a:lnTo>
                  <a:pt x="9866376" y="7493"/>
                </a:lnTo>
                <a:lnTo>
                  <a:pt x="98663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368678" y="8280272"/>
            <a:ext cx="3368040" cy="27940"/>
          </a:xfrm>
          <a:custGeom>
            <a:rect l="l" t="t" r="r" b="b"/>
            <a:pathLst>
              <a:path w="3368040" h="27940">
                <a:moveTo>
                  <a:pt x="0" y="0"/>
                </a:moveTo>
                <a:lnTo>
                  <a:pt x="0" y="7619"/>
                </a:lnTo>
                <a:lnTo>
                  <a:pt x="19812" y="27431"/>
                </a:lnTo>
                <a:lnTo>
                  <a:pt x="27431" y="19812"/>
                </a:lnTo>
                <a:lnTo>
                  <a:pt x="19812" y="19812"/>
                </a:lnTo>
                <a:lnTo>
                  <a:pt x="0" y="0"/>
                </a:lnTo>
                <a:close/>
              </a:path>
              <a:path w="3368040" h="27940">
                <a:moveTo>
                  <a:pt x="47243" y="7619"/>
                </a:moveTo>
                <a:lnTo>
                  <a:pt x="39624" y="7619"/>
                </a:lnTo>
                <a:lnTo>
                  <a:pt x="59436" y="27431"/>
                </a:lnTo>
                <a:lnTo>
                  <a:pt x="67056" y="19812"/>
                </a:lnTo>
                <a:lnTo>
                  <a:pt x="59436" y="19812"/>
                </a:lnTo>
                <a:lnTo>
                  <a:pt x="47243" y="7619"/>
                </a:lnTo>
                <a:close/>
              </a:path>
              <a:path w="3368040" h="27940">
                <a:moveTo>
                  <a:pt x="86868" y="7619"/>
                </a:moveTo>
                <a:lnTo>
                  <a:pt x="79248" y="7619"/>
                </a:lnTo>
                <a:lnTo>
                  <a:pt x="99059" y="27431"/>
                </a:lnTo>
                <a:lnTo>
                  <a:pt x="106679" y="19812"/>
                </a:lnTo>
                <a:lnTo>
                  <a:pt x="99059" y="19812"/>
                </a:lnTo>
                <a:lnTo>
                  <a:pt x="86868" y="7619"/>
                </a:lnTo>
                <a:close/>
              </a:path>
              <a:path w="3368040" h="27940">
                <a:moveTo>
                  <a:pt x="126491" y="7619"/>
                </a:moveTo>
                <a:lnTo>
                  <a:pt x="118872" y="7619"/>
                </a:lnTo>
                <a:lnTo>
                  <a:pt x="138684" y="27431"/>
                </a:lnTo>
                <a:lnTo>
                  <a:pt x="146303" y="19812"/>
                </a:lnTo>
                <a:lnTo>
                  <a:pt x="138684" y="19812"/>
                </a:lnTo>
                <a:lnTo>
                  <a:pt x="126491" y="7619"/>
                </a:lnTo>
                <a:close/>
              </a:path>
              <a:path w="3368040" h="27940">
                <a:moveTo>
                  <a:pt x="166115" y="7619"/>
                </a:moveTo>
                <a:lnTo>
                  <a:pt x="158496" y="7619"/>
                </a:lnTo>
                <a:lnTo>
                  <a:pt x="178308" y="27431"/>
                </a:lnTo>
                <a:lnTo>
                  <a:pt x="185928" y="19812"/>
                </a:lnTo>
                <a:lnTo>
                  <a:pt x="178308" y="19812"/>
                </a:lnTo>
                <a:lnTo>
                  <a:pt x="166115" y="7619"/>
                </a:lnTo>
                <a:close/>
              </a:path>
              <a:path w="3368040" h="27940">
                <a:moveTo>
                  <a:pt x="205740" y="7619"/>
                </a:moveTo>
                <a:lnTo>
                  <a:pt x="198120" y="7619"/>
                </a:lnTo>
                <a:lnTo>
                  <a:pt x="217932" y="27431"/>
                </a:lnTo>
                <a:lnTo>
                  <a:pt x="225552" y="19812"/>
                </a:lnTo>
                <a:lnTo>
                  <a:pt x="217932" y="19812"/>
                </a:lnTo>
                <a:lnTo>
                  <a:pt x="205740" y="7619"/>
                </a:lnTo>
                <a:close/>
              </a:path>
              <a:path w="3368040" h="27940">
                <a:moveTo>
                  <a:pt x="245363" y="7619"/>
                </a:moveTo>
                <a:lnTo>
                  <a:pt x="237744" y="7619"/>
                </a:lnTo>
                <a:lnTo>
                  <a:pt x="257556" y="27431"/>
                </a:lnTo>
                <a:lnTo>
                  <a:pt x="265176" y="19812"/>
                </a:lnTo>
                <a:lnTo>
                  <a:pt x="257556" y="19812"/>
                </a:lnTo>
                <a:lnTo>
                  <a:pt x="245363" y="7619"/>
                </a:lnTo>
                <a:close/>
              </a:path>
              <a:path w="3368040" h="27940">
                <a:moveTo>
                  <a:pt x="284988" y="7619"/>
                </a:moveTo>
                <a:lnTo>
                  <a:pt x="277368" y="7619"/>
                </a:lnTo>
                <a:lnTo>
                  <a:pt x="297179" y="27431"/>
                </a:lnTo>
                <a:lnTo>
                  <a:pt x="304799" y="19812"/>
                </a:lnTo>
                <a:lnTo>
                  <a:pt x="297179" y="19812"/>
                </a:lnTo>
                <a:lnTo>
                  <a:pt x="284988" y="7619"/>
                </a:lnTo>
                <a:close/>
              </a:path>
              <a:path w="3368040" h="27940">
                <a:moveTo>
                  <a:pt x="324611" y="7619"/>
                </a:moveTo>
                <a:lnTo>
                  <a:pt x="316991" y="7619"/>
                </a:lnTo>
                <a:lnTo>
                  <a:pt x="336803" y="27431"/>
                </a:lnTo>
                <a:lnTo>
                  <a:pt x="344423" y="19812"/>
                </a:lnTo>
                <a:lnTo>
                  <a:pt x="336803" y="19812"/>
                </a:lnTo>
                <a:lnTo>
                  <a:pt x="324611" y="7619"/>
                </a:lnTo>
                <a:close/>
              </a:path>
              <a:path w="3368040" h="27940">
                <a:moveTo>
                  <a:pt x="364235" y="7619"/>
                </a:moveTo>
                <a:lnTo>
                  <a:pt x="356616" y="7619"/>
                </a:lnTo>
                <a:lnTo>
                  <a:pt x="376428" y="27431"/>
                </a:lnTo>
                <a:lnTo>
                  <a:pt x="384047" y="19812"/>
                </a:lnTo>
                <a:lnTo>
                  <a:pt x="376428" y="19812"/>
                </a:lnTo>
                <a:lnTo>
                  <a:pt x="364235" y="7619"/>
                </a:lnTo>
                <a:close/>
              </a:path>
              <a:path w="3368040" h="27940">
                <a:moveTo>
                  <a:pt x="403859" y="7619"/>
                </a:moveTo>
                <a:lnTo>
                  <a:pt x="396240" y="7619"/>
                </a:lnTo>
                <a:lnTo>
                  <a:pt x="416052" y="27431"/>
                </a:lnTo>
                <a:lnTo>
                  <a:pt x="423672" y="19812"/>
                </a:lnTo>
                <a:lnTo>
                  <a:pt x="416052" y="19812"/>
                </a:lnTo>
                <a:lnTo>
                  <a:pt x="403859" y="7619"/>
                </a:lnTo>
                <a:close/>
              </a:path>
              <a:path w="3368040" h="27940">
                <a:moveTo>
                  <a:pt x="443484" y="7619"/>
                </a:moveTo>
                <a:lnTo>
                  <a:pt x="435864" y="7619"/>
                </a:lnTo>
                <a:lnTo>
                  <a:pt x="455676" y="27431"/>
                </a:lnTo>
                <a:lnTo>
                  <a:pt x="463296" y="19812"/>
                </a:lnTo>
                <a:lnTo>
                  <a:pt x="455676" y="19812"/>
                </a:lnTo>
                <a:lnTo>
                  <a:pt x="443484" y="7619"/>
                </a:lnTo>
                <a:close/>
              </a:path>
              <a:path w="3368040" h="27940">
                <a:moveTo>
                  <a:pt x="483108" y="7619"/>
                </a:moveTo>
                <a:lnTo>
                  <a:pt x="475488" y="7619"/>
                </a:lnTo>
                <a:lnTo>
                  <a:pt x="495300" y="27431"/>
                </a:lnTo>
                <a:lnTo>
                  <a:pt x="502920" y="19812"/>
                </a:lnTo>
                <a:lnTo>
                  <a:pt x="495300" y="19812"/>
                </a:lnTo>
                <a:lnTo>
                  <a:pt x="483108" y="7619"/>
                </a:lnTo>
                <a:close/>
              </a:path>
              <a:path w="3368040" h="27940">
                <a:moveTo>
                  <a:pt x="522732" y="7619"/>
                </a:moveTo>
                <a:lnTo>
                  <a:pt x="515112" y="7619"/>
                </a:lnTo>
                <a:lnTo>
                  <a:pt x="534923" y="27431"/>
                </a:lnTo>
                <a:lnTo>
                  <a:pt x="542543" y="19812"/>
                </a:lnTo>
                <a:lnTo>
                  <a:pt x="534923" y="19812"/>
                </a:lnTo>
                <a:lnTo>
                  <a:pt x="522732" y="7619"/>
                </a:lnTo>
                <a:close/>
              </a:path>
              <a:path w="3368040" h="27940">
                <a:moveTo>
                  <a:pt x="562355" y="7619"/>
                </a:moveTo>
                <a:lnTo>
                  <a:pt x="554735" y="7619"/>
                </a:lnTo>
                <a:lnTo>
                  <a:pt x="574547" y="27431"/>
                </a:lnTo>
                <a:lnTo>
                  <a:pt x="582167" y="19812"/>
                </a:lnTo>
                <a:lnTo>
                  <a:pt x="574547" y="19812"/>
                </a:lnTo>
                <a:lnTo>
                  <a:pt x="562355" y="7619"/>
                </a:lnTo>
                <a:close/>
              </a:path>
              <a:path w="3368040" h="27940">
                <a:moveTo>
                  <a:pt x="601979" y="7619"/>
                </a:moveTo>
                <a:lnTo>
                  <a:pt x="594360" y="7619"/>
                </a:lnTo>
                <a:lnTo>
                  <a:pt x="614172" y="27431"/>
                </a:lnTo>
                <a:lnTo>
                  <a:pt x="621791" y="19812"/>
                </a:lnTo>
                <a:lnTo>
                  <a:pt x="614172" y="19812"/>
                </a:lnTo>
                <a:lnTo>
                  <a:pt x="601979" y="7619"/>
                </a:lnTo>
                <a:close/>
              </a:path>
              <a:path w="3368040" h="27940">
                <a:moveTo>
                  <a:pt x="641604" y="7619"/>
                </a:moveTo>
                <a:lnTo>
                  <a:pt x="633984" y="7619"/>
                </a:lnTo>
                <a:lnTo>
                  <a:pt x="653796" y="27431"/>
                </a:lnTo>
                <a:lnTo>
                  <a:pt x="661416" y="19812"/>
                </a:lnTo>
                <a:lnTo>
                  <a:pt x="653796" y="19812"/>
                </a:lnTo>
                <a:lnTo>
                  <a:pt x="641604" y="7619"/>
                </a:lnTo>
                <a:close/>
              </a:path>
              <a:path w="3368040" h="27940">
                <a:moveTo>
                  <a:pt x="681228" y="7619"/>
                </a:moveTo>
                <a:lnTo>
                  <a:pt x="673608" y="7619"/>
                </a:lnTo>
                <a:lnTo>
                  <a:pt x="693420" y="27431"/>
                </a:lnTo>
                <a:lnTo>
                  <a:pt x="701040" y="19812"/>
                </a:lnTo>
                <a:lnTo>
                  <a:pt x="693420" y="19812"/>
                </a:lnTo>
                <a:lnTo>
                  <a:pt x="681228" y="7619"/>
                </a:lnTo>
                <a:close/>
              </a:path>
              <a:path w="3368040" h="27940">
                <a:moveTo>
                  <a:pt x="720852" y="7619"/>
                </a:moveTo>
                <a:lnTo>
                  <a:pt x="713232" y="7619"/>
                </a:lnTo>
                <a:lnTo>
                  <a:pt x="733044" y="27431"/>
                </a:lnTo>
                <a:lnTo>
                  <a:pt x="740664" y="19812"/>
                </a:lnTo>
                <a:lnTo>
                  <a:pt x="733044" y="19812"/>
                </a:lnTo>
                <a:lnTo>
                  <a:pt x="720852" y="7619"/>
                </a:lnTo>
                <a:close/>
              </a:path>
              <a:path w="3368040" h="27940">
                <a:moveTo>
                  <a:pt x="760476" y="7619"/>
                </a:moveTo>
                <a:lnTo>
                  <a:pt x="752856" y="7619"/>
                </a:lnTo>
                <a:lnTo>
                  <a:pt x="772668" y="27431"/>
                </a:lnTo>
                <a:lnTo>
                  <a:pt x="780288" y="19812"/>
                </a:lnTo>
                <a:lnTo>
                  <a:pt x="772668" y="19812"/>
                </a:lnTo>
                <a:lnTo>
                  <a:pt x="760476" y="7619"/>
                </a:lnTo>
                <a:close/>
              </a:path>
              <a:path w="3368040" h="27940">
                <a:moveTo>
                  <a:pt x="800099" y="7619"/>
                </a:moveTo>
                <a:lnTo>
                  <a:pt x="792479" y="7619"/>
                </a:lnTo>
                <a:lnTo>
                  <a:pt x="812291" y="27431"/>
                </a:lnTo>
                <a:lnTo>
                  <a:pt x="819911" y="19812"/>
                </a:lnTo>
                <a:lnTo>
                  <a:pt x="812291" y="19812"/>
                </a:lnTo>
                <a:lnTo>
                  <a:pt x="800099" y="7619"/>
                </a:lnTo>
                <a:close/>
              </a:path>
              <a:path w="3368040" h="27940">
                <a:moveTo>
                  <a:pt x="839723" y="7619"/>
                </a:moveTo>
                <a:lnTo>
                  <a:pt x="832104" y="7619"/>
                </a:lnTo>
                <a:lnTo>
                  <a:pt x="851916" y="27431"/>
                </a:lnTo>
                <a:lnTo>
                  <a:pt x="859535" y="19812"/>
                </a:lnTo>
                <a:lnTo>
                  <a:pt x="851916" y="19812"/>
                </a:lnTo>
                <a:lnTo>
                  <a:pt x="839723" y="7619"/>
                </a:lnTo>
                <a:close/>
              </a:path>
              <a:path w="3368040" h="27940">
                <a:moveTo>
                  <a:pt x="879347" y="7619"/>
                </a:moveTo>
                <a:lnTo>
                  <a:pt x="871728" y="7619"/>
                </a:lnTo>
                <a:lnTo>
                  <a:pt x="891540" y="27431"/>
                </a:lnTo>
                <a:lnTo>
                  <a:pt x="899160" y="19812"/>
                </a:lnTo>
                <a:lnTo>
                  <a:pt x="891540" y="19812"/>
                </a:lnTo>
                <a:lnTo>
                  <a:pt x="879347" y="7619"/>
                </a:lnTo>
                <a:close/>
              </a:path>
              <a:path w="3368040" h="27940">
                <a:moveTo>
                  <a:pt x="918972" y="7619"/>
                </a:moveTo>
                <a:lnTo>
                  <a:pt x="911352" y="7619"/>
                </a:lnTo>
                <a:lnTo>
                  <a:pt x="931164" y="27431"/>
                </a:lnTo>
                <a:lnTo>
                  <a:pt x="938784" y="19812"/>
                </a:lnTo>
                <a:lnTo>
                  <a:pt x="931164" y="19812"/>
                </a:lnTo>
                <a:lnTo>
                  <a:pt x="918972" y="7619"/>
                </a:lnTo>
                <a:close/>
              </a:path>
              <a:path w="3368040" h="27940">
                <a:moveTo>
                  <a:pt x="958596" y="7619"/>
                </a:moveTo>
                <a:lnTo>
                  <a:pt x="950976" y="7619"/>
                </a:lnTo>
                <a:lnTo>
                  <a:pt x="970788" y="27431"/>
                </a:lnTo>
                <a:lnTo>
                  <a:pt x="978408" y="19812"/>
                </a:lnTo>
                <a:lnTo>
                  <a:pt x="970788" y="19812"/>
                </a:lnTo>
                <a:lnTo>
                  <a:pt x="958596" y="7619"/>
                </a:lnTo>
                <a:close/>
              </a:path>
              <a:path w="3368040" h="27940">
                <a:moveTo>
                  <a:pt x="998220" y="7619"/>
                </a:moveTo>
                <a:lnTo>
                  <a:pt x="990600" y="7619"/>
                </a:lnTo>
                <a:lnTo>
                  <a:pt x="1010412" y="27431"/>
                </a:lnTo>
                <a:lnTo>
                  <a:pt x="1018032" y="19812"/>
                </a:lnTo>
                <a:lnTo>
                  <a:pt x="1010412" y="19812"/>
                </a:lnTo>
                <a:lnTo>
                  <a:pt x="998220" y="7619"/>
                </a:lnTo>
                <a:close/>
              </a:path>
              <a:path w="3368040" h="27940">
                <a:moveTo>
                  <a:pt x="1037843" y="7619"/>
                </a:moveTo>
                <a:lnTo>
                  <a:pt x="1030223" y="7619"/>
                </a:lnTo>
                <a:lnTo>
                  <a:pt x="1050036" y="27431"/>
                </a:lnTo>
                <a:lnTo>
                  <a:pt x="1057655" y="19812"/>
                </a:lnTo>
                <a:lnTo>
                  <a:pt x="1050036" y="19812"/>
                </a:lnTo>
                <a:lnTo>
                  <a:pt x="1037843" y="7619"/>
                </a:lnTo>
                <a:close/>
              </a:path>
              <a:path w="3368040" h="27940">
                <a:moveTo>
                  <a:pt x="1077467" y="7619"/>
                </a:moveTo>
                <a:lnTo>
                  <a:pt x="1069848" y="7619"/>
                </a:lnTo>
                <a:lnTo>
                  <a:pt x="1089660" y="27431"/>
                </a:lnTo>
                <a:lnTo>
                  <a:pt x="1097280" y="19812"/>
                </a:lnTo>
                <a:lnTo>
                  <a:pt x="1089660" y="19812"/>
                </a:lnTo>
                <a:lnTo>
                  <a:pt x="1077467" y="7619"/>
                </a:lnTo>
                <a:close/>
              </a:path>
              <a:path w="3368040" h="27940">
                <a:moveTo>
                  <a:pt x="1117092" y="7619"/>
                </a:moveTo>
                <a:lnTo>
                  <a:pt x="1109472" y="7619"/>
                </a:lnTo>
                <a:lnTo>
                  <a:pt x="1129284" y="27431"/>
                </a:lnTo>
                <a:lnTo>
                  <a:pt x="1136904" y="19812"/>
                </a:lnTo>
                <a:lnTo>
                  <a:pt x="1129284" y="19812"/>
                </a:lnTo>
                <a:lnTo>
                  <a:pt x="1117092" y="7619"/>
                </a:lnTo>
                <a:close/>
              </a:path>
              <a:path w="3368040" h="27940">
                <a:moveTo>
                  <a:pt x="1156716" y="7619"/>
                </a:moveTo>
                <a:lnTo>
                  <a:pt x="1149096" y="7619"/>
                </a:lnTo>
                <a:lnTo>
                  <a:pt x="1168908" y="27431"/>
                </a:lnTo>
                <a:lnTo>
                  <a:pt x="1176528" y="19812"/>
                </a:lnTo>
                <a:lnTo>
                  <a:pt x="1168908" y="19812"/>
                </a:lnTo>
                <a:lnTo>
                  <a:pt x="1156716" y="7619"/>
                </a:lnTo>
                <a:close/>
              </a:path>
              <a:path w="3368040" h="27940">
                <a:moveTo>
                  <a:pt x="1196340" y="7619"/>
                </a:moveTo>
                <a:lnTo>
                  <a:pt x="1188720" y="7619"/>
                </a:lnTo>
                <a:lnTo>
                  <a:pt x="1208532" y="27431"/>
                </a:lnTo>
                <a:lnTo>
                  <a:pt x="1216152" y="19812"/>
                </a:lnTo>
                <a:lnTo>
                  <a:pt x="1208532" y="19812"/>
                </a:lnTo>
                <a:lnTo>
                  <a:pt x="1196340" y="7619"/>
                </a:lnTo>
                <a:close/>
              </a:path>
              <a:path w="3368040" h="27940">
                <a:moveTo>
                  <a:pt x="1235964" y="7619"/>
                </a:moveTo>
                <a:lnTo>
                  <a:pt x="1228344" y="7619"/>
                </a:lnTo>
                <a:lnTo>
                  <a:pt x="1248156" y="27431"/>
                </a:lnTo>
                <a:lnTo>
                  <a:pt x="1255776" y="19812"/>
                </a:lnTo>
                <a:lnTo>
                  <a:pt x="1248156" y="19812"/>
                </a:lnTo>
                <a:lnTo>
                  <a:pt x="1235964" y="7619"/>
                </a:lnTo>
                <a:close/>
              </a:path>
              <a:path w="3368040" h="27940">
                <a:moveTo>
                  <a:pt x="1275588" y="7619"/>
                </a:moveTo>
                <a:lnTo>
                  <a:pt x="1267968" y="7619"/>
                </a:lnTo>
                <a:lnTo>
                  <a:pt x="1287780" y="27431"/>
                </a:lnTo>
                <a:lnTo>
                  <a:pt x="1295399" y="19812"/>
                </a:lnTo>
                <a:lnTo>
                  <a:pt x="1287780" y="19812"/>
                </a:lnTo>
                <a:lnTo>
                  <a:pt x="1275588" y="7619"/>
                </a:lnTo>
                <a:close/>
              </a:path>
              <a:path w="3368040" h="27940">
                <a:moveTo>
                  <a:pt x="1315211" y="7619"/>
                </a:moveTo>
                <a:lnTo>
                  <a:pt x="1307592" y="7619"/>
                </a:lnTo>
                <a:lnTo>
                  <a:pt x="1327404" y="27431"/>
                </a:lnTo>
                <a:lnTo>
                  <a:pt x="1335023" y="19812"/>
                </a:lnTo>
                <a:lnTo>
                  <a:pt x="1327404" y="19812"/>
                </a:lnTo>
                <a:lnTo>
                  <a:pt x="1315211" y="7619"/>
                </a:lnTo>
                <a:close/>
              </a:path>
              <a:path w="3368040" h="27940">
                <a:moveTo>
                  <a:pt x="1354836" y="7619"/>
                </a:moveTo>
                <a:lnTo>
                  <a:pt x="1347216" y="7619"/>
                </a:lnTo>
                <a:lnTo>
                  <a:pt x="1367028" y="27431"/>
                </a:lnTo>
                <a:lnTo>
                  <a:pt x="1374648" y="19812"/>
                </a:lnTo>
                <a:lnTo>
                  <a:pt x="1367028" y="19812"/>
                </a:lnTo>
                <a:lnTo>
                  <a:pt x="1354836" y="7619"/>
                </a:lnTo>
                <a:close/>
              </a:path>
              <a:path w="3368040" h="27940">
                <a:moveTo>
                  <a:pt x="1394460" y="7619"/>
                </a:moveTo>
                <a:lnTo>
                  <a:pt x="1386840" y="7619"/>
                </a:lnTo>
                <a:lnTo>
                  <a:pt x="1406652" y="27431"/>
                </a:lnTo>
                <a:lnTo>
                  <a:pt x="1414272" y="19812"/>
                </a:lnTo>
                <a:lnTo>
                  <a:pt x="1406652" y="19812"/>
                </a:lnTo>
                <a:lnTo>
                  <a:pt x="1394460" y="7619"/>
                </a:lnTo>
                <a:close/>
              </a:path>
              <a:path w="3368040" h="27940">
                <a:moveTo>
                  <a:pt x="1434084" y="7619"/>
                </a:moveTo>
                <a:lnTo>
                  <a:pt x="1426464" y="7619"/>
                </a:lnTo>
                <a:lnTo>
                  <a:pt x="1446276" y="27431"/>
                </a:lnTo>
                <a:lnTo>
                  <a:pt x="1453896" y="19812"/>
                </a:lnTo>
                <a:lnTo>
                  <a:pt x="1446276" y="19812"/>
                </a:lnTo>
                <a:lnTo>
                  <a:pt x="1434084" y="7619"/>
                </a:lnTo>
                <a:close/>
              </a:path>
              <a:path w="3368040" h="27940">
                <a:moveTo>
                  <a:pt x="1473708" y="7619"/>
                </a:moveTo>
                <a:lnTo>
                  <a:pt x="1466088" y="7619"/>
                </a:lnTo>
                <a:lnTo>
                  <a:pt x="1485900" y="27431"/>
                </a:lnTo>
                <a:lnTo>
                  <a:pt x="1493520" y="19812"/>
                </a:lnTo>
                <a:lnTo>
                  <a:pt x="1485900" y="19812"/>
                </a:lnTo>
                <a:lnTo>
                  <a:pt x="1473708" y="7619"/>
                </a:lnTo>
                <a:close/>
              </a:path>
              <a:path w="3368040" h="27940">
                <a:moveTo>
                  <a:pt x="1513332" y="7619"/>
                </a:moveTo>
                <a:lnTo>
                  <a:pt x="1505712" y="7619"/>
                </a:lnTo>
                <a:lnTo>
                  <a:pt x="1525523" y="27431"/>
                </a:lnTo>
                <a:lnTo>
                  <a:pt x="1533143" y="19812"/>
                </a:lnTo>
                <a:lnTo>
                  <a:pt x="1525523" y="19812"/>
                </a:lnTo>
                <a:lnTo>
                  <a:pt x="1513332" y="7619"/>
                </a:lnTo>
                <a:close/>
              </a:path>
              <a:path w="3368040" h="27940">
                <a:moveTo>
                  <a:pt x="1552955" y="7619"/>
                </a:moveTo>
                <a:lnTo>
                  <a:pt x="1545336" y="7619"/>
                </a:lnTo>
                <a:lnTo>
                  <a:pt x="1565148" y="27431"/>
                </a:lnTo>
                <a:lnTo>
                  <a:pt x="1572767" y="19812"/>
                </a:lnTo>
                <a:lnTo>
                  <a:pt x="1565148" y="19812"/>
                </a:lnTo>
                <a:lnTo>
                  <a:pt x="1552955" y="7619"/>
                </a:lnTo>
                <a:close/>
              </a:path>
              <a:path w="3368040" h="27940">
                <a:moveTo>
                  <a:pt x="1592580" y="7619"/>
                </a:moveTo>
                <a:lnTo>
                  <a:pt x="1584960" y="7619"/>
                </a:lnTo>
                <a:lnTo>
                  <a:pt x="1604772" y="27431"/>
                </a:lnTo>
                <a:lnTo>
                  <a:pt x="1612392" y="19812"/>
                </a:lnTo>
                <a:lnTo>
                  <a:pt x="1604772" y="19812"/>
                </a:lnTo>
                <a:lnTo>
                  <a:pt x="1592580" y="7619"/>
                </a:lnTo>
                <a:close/>
              </a:path>
              <a:path w="3368040" h="27940">
                <a:moveTo>
                  <a:pt x="1632203" y="7619"/>
                </a:moveTo>
                <a:lnTo>
                  <a:pt x="1624584" y="7619"/>
                </a:lnTo>
                <a:lnTo>
                  <a:pt x="1644396" y="27431"/>
                </a:lnTo>
                <a:lnTo>
                  <a:pt x="1652015" y="19812"/>
                </a:lnTo>
                <a:lnTo>
                  <a:pt x="1644396" y="19812"/>
                </a:lnTo>
                <a:lnTo>
                  <a:pt x="1632203" y="7619"/>
                </a:lnTo>
                <a:close/>
              </a:path>
              <a:path w="3368040" h="27940">
                <a:moveTo>
                  <a:pt x="1671827" y="7619"/>
                </a:moveTo>
                <a:lnTo>
                  <a:pt x="1664208" y="7619"/>
                </a:lnTo>
                <a:lnTo>
                  <a:pt x="1684020" y="27431"/>
                </a:lnTo>
                <a:lnTo>
                  <a:pt x="1691639" y="19812"/>
                </a:lnTo>
                <a:lnTo>
                  <a:pt x="1684020" y="19812"/>
                </a:lnTo>
                <a:lnTo>
                  <a:pt x="1671827" y="7619"/>
                </a:lnTo>
                <a:close/>
              </a:path>
              <a:path w="3368040" h="27940">
                <a:moveTo>
                  <a:pt x="1711452" y="7619"/>
                </a:moveTo>
                <a:lnTo>
                  <a:pt x="1703832" y="7619"/>
                </a:lnTo>
                <a:lnTo>
                  <a:pt x="1723644" y="27431"/>
                </a:lnTo>
                <a:lnTo>
                  <a:pt x="1731264" y="19812"/>
                </a:lnTo>
                <a:lnTo>
                  <a:pt x="1723644" y="19812"/>
                </a:lnTo>
                <a:lnTo>
                  <a:pt x="1711452" y="7619"/>
                </a:lnTo>
                <a:close/>
              </a:path>
              <a:path w="3368040" h="27940">
                <a:moveTo>
                  <a:pt x="1751076" y="7619"/>
                </a:moveTo>
                <a:lnTo>
                  <a:pt x="1743456" y="7619"/>
                </a:lnTo>
                <a:lnTo>
                  <a:pt x="1763268" y="27431"/>
                </a:lnTo>
                <a:lnTo>
                  <a:pt x="1770888" y="19812"/>
                </a:lnTo>
                <a:lnTo>
                  <a:pt x="1763268" y="19812"/>
                </a:lnTo>
                <a:lnTo>
                  <a:pt x="1751076" y="7619"/>
                </a:lnTo>
                <a:close/>
              </a:path>
              <a:path w="3368040" h="27940">
                <a:moveTo>
                  <a:pt x="1790700" y="7619"/>
                </a:moveTo>
                <a:lnTo>
                  <a:pt x="1783079" y="7619"/>
                </a:lnTo>
                <a:lnTo>
                  <a:pt x="1802891" y="27431"/>
                </a:lnTo>
                <a:lnTo>
                  <a:pt x="1810512" y="19812"/>
                </a:lnTo>
                <a:lnTo>
                  <a:pt x="1802891" y="19812"/>
                </a:lnTo>
                <a:lnTo>
                  <a:pt x="1790700" y="7619"/>
                </a:lnTo>
                <a:close/>
              </a:path>
              <a:path w="3368040" h="27940">
                <a:moveTo>
                  <a:pt x="1830324" y="7619"/>
                </a:moveTo>
                <a:lnTo>
                  <a:pt x="1822703" y="7619"/>
                </a:lnTo>
                <a:lnTo>
                  <a:pt x="1842515" y="27431"/>
                </a:lnTo>
                <a:lnTo>
                  <a:pt x="1850136" y="19812"/>
                </a:lnTo>
                <a:lnTo>
                  <a:pt x="1842515" y="19812"/>
                </a:lnTo>
                <a:lnTo>
                  <a:pt x="1830324" y="7619"/>
                </a:lnTo>
                <a:close/>
              </a:path>
              <a:path w="3368040" h="27940">
                <a:moveTo>
                  <a:pt x="1869948" y="7619"/>
                </a:moveTo>
                <a:lnTo>
                  <a:pt x="1862327" y="7619"/>
                </a:lnTo>
                <a:lnTo>
                  <a:pt x="1882139" y="27431"/>
                </a:lnTo>
                <a:lnTo>
                  <a:pt x="1889760" y="19812"/>
                </a:lnTo>
                <a:lnTo>
                  <a:pt x="1882139" y="19812"/>
                </a:lnTo>
                <a:lnTo>
                  <a:pt x="1869948" y="7619"/>
                </a:lnTo>
                <a:close/>
              </a:path>
              <a:path w="3368040" h="27940">
                <a:moveTo>
                  <a:pt x="1909571" y="7619"/>
                </a:moveTo>
                <a:lnTo>
                  <a:pt x="1901952" y="7619"/>
                </a:lnTo>
                <a:lnTo>
                  <a:pt x="1921764" y="27431"/>
                </a:lnTo>
                <a:lnTo>
                  <a:pt x="1929383" y="19812"/>
                </a:lnTo>
                <a:lnTo>
                  <a:pt x="1921764" y="19812"/>
                </a:lnTo>
                <a:lnTo>
                  <a:pt x="1909571" y="7619"/>
                </a:lnTo>
                <a:close/>
              </a:path>
              <a:path w="3368040" h="27940">
                <a:moveTo>
                  <a:pt x="1949195" y="7619"/>
                </a:moveTo>
                <a:lnTo>
                  <a:pt x="1941576" y="7619"/>
                </a:lnTo>
                <a:lnTo>
                  <a:pt x="1961388" y="27431"/>
                </a:lnTo>
                <a:lnTo>
                  <a:pt x="1969007" y="19812"/>
                </a:lnTo>
                <a:lnTo>
                  <a:pt x="1961388" y="19812"/>
                </a:lnTo>
                <a:lnTo>
                  <a:pt x="1949195" y="7619"/>
                </a:lnTo>
                <a:close/>
              </a:path>
              <a:path w="3368040" h="27940">
                <a:moveTo>
                  <a:pt x="1988819" y="7619"/>
                </a:moveTo>
                <a:lnTo>
                  <a:pt x="1981200" y="7619"/>
                </a:lnTo>
                <a:lnTo>
                  <a:pt x="2001012" y="27431"/>
                </a:lnTo>
                <a:lnTo>
                  <a:pt x="2008631" y="19812"/>
                </a:lnTo>
                <a:lnTo>
                  <a:pt x="2001012" y="19812"/>
                </a:lnTo>
                <a:lnTo>
                  <a:pt x="1988819" y="7619"/>
                </a:lnTo>
                <a:close/>
              </a:path>
              <a:path w="3368040" h="27940">
                <a:moveTo>
                  <a:pt x="2028443" y="7619"/>
                </a:moveTo>
                <a:lnTo>
                  <a:pt x="2020824" y="7619"/>
                </a:lnTo>
                <a:lnTo>
                  <a:pt x="2040636" y="27431"/>
                </a:lnTo>
                <a:lnTo>
                  <a:pt x="2048255" y="19812"/>
                </a:lnTo>
                <a:lnTo>
                  <a:pt x="2040636" y="19812"/>
                </a:lnTo>
                <a:lnTo>
                  <a:pt x="2028443" y="7619"/>
                </a:lnTo>
                <a:close/>
              </a:path>
              <a:path w="3368040" h="27940">
                <a:moveTo>
                  <a:pt x="2068067" y="7619"/>
                </a:moveTo>
                <a:lnTo>
                  <a:pt x="2060448" y="7619"/>
                </a:lnTo>
                <a:lnTo>
                  <a:pt x="2080260" y="27431"/>
                </a:lnTo>
                <a:lnTo>
                  <a:pt x="2087879" y="19812"/>
                </a:lnTo>
                <a:lnTo>
                  <a:pt x="2080260" y="19812"/>
                </a:lnTo>
                <a:lnTo>
                  <a:pt x="2068067" y="7619"/>
                </a:lnTo>
                <a:close/>
              </a:path>
              <a:path w="3368040" h="27940">
                <a:moveTo>
                  <a:pt x="2107691" y="7619"/>
                </a:moveTo>
                <a:lnTo>
                  <a:pt x="2100072" y="7619"/>
                </a:lnTo>
                <a:lnTo>
                  <a:pt x="2119884" y="27431"/>
                </a:lnTo>
                <a:lnTo>
                  <a:pt x="2127504" y="19812"/>
                </a:lnTo>
                <a:lnTo>
                  <a:pt x="2119884" y="19812"/>
                </a:lnTo>
                <a:lnTo>
                  <a:pt x="2107691" y="7619"/>
                </a:lnTo>
                <a:close/>
              </a:path>
              <a:path w="3368040" h="27940">
                <a:moveTo>
                  <a:pt x="2147316" y="7619"/>
                </a:moveTo>
                <a:lnTo>
                  <a:pt x="2139696" y="7619"/>
                </a:lnTo>
                <a:lnTo>
                  <a:pt x="2159508" y="27431"/>
                </a:lnTo>
                <a:lnTo>
                  <a:pt x="2167128" y="19812"/>
                </a:lnTo>
                <a:lnTo>
                  <a:pt x="2159508" y="19812"/>
                </a:lnTo>
                <a:lnTo>
                  <a:pt x="2147316" y="7619"/>
                </a:lnTo>
                <a:close/>
              </a:path>
              <a:path w="3368040" h="27940">
                <a:moveTo>
                  <a:pt x="2186940" y="7619"/>
                </a:moveTo>
                <a:lnTo>
                  <a:pt x="2179320" y="7619"/>
                </a:lnTo>
                <a:lnTo>
                  <a:pt x="2199132" y="27431"/>
                </a:lnTo>
                <a:lnTo>
                  <a:pt x="2206752" y="19812"/>
                </a:lnTo>
                <a:lnTo>
                  <a:pt x="2199132" y="19812"/>
                </a:lnTo>
                <a:lnTo>
                  <a:pt x="2186940" y="7619"/>
                </a:lnTo>
                <a:close/>
              </a:path>
              <a:path w="3368040" h="27940">
                <a:moveTo>
                  <a:pt x="2226564" y="7619"/>
                </a:moveTo>
                <a:lnTo>
                  <a:pt x="2218944" y="7619"/>
                </a:lnTo>
                <a:lnTo>
                  <a:pt x="2238756" y="27431"/>
                </a:lnTo>
                <a:lnTo>
                  <a:pt x="2246376" y="19812"/>
                </a:lnTo>
                <a:lnTo>
                  <a:pt x="2238756" y="19812"/>
                </a:lnTo>
                <a:lnTo>
                  <a:pt x="2226564" y="7619"/>
                </a:lnTo>
                <a:close/>
              </a:path>
              <a:path w="3368040" h="27940">
                <a:moveTo>
                  <a:pt x="2266188" y="7619"/>
                </a:moveTo>
                <a:lnTo>
                  <a:pt x="2258568" y="7619"/>
                </a:lnTo>
                <a:lnTo>
                  <a:pt x="2278380" y="27431"/>
                </a:lnTo>
                <a:lnTo>
                  <a:pt x="2286000" y="19812"/>
                </a:lnTo>
                <a:lnTo>
                  <a:pt x="2278380" y="19812"/>
                </a:lnTo>
                <a:lnTo>
                  <a:pt x="2266188" y="7619"/>
                </a:lnTo>
                <a:close/>
              </a:path>
              <a:path w="3368040" h="27940">
                <a:moveTo>
                  <a:pt x="2305812" y="7619"/>
                </a:moveTo>
                <a:lnTo>
                  <a:pt x="2298192" y="7619"/>
                </a:lnTo>
                <a:lnTo>
                  <a:pt x="2318004" y="27431"/>
                </a:lnTo>
                <a:lnTo>
                  <a:pt x="2325624" y="19812"/>
                </a:lnTo>
                <a:lnTo>
                  <a:pt x="2318004" y="19812"/>
                </a:lnTo>
                <a:lnTo>
                  <a:pt x="2305812" y="7619"/>
                </a:lnTo>
                <a:close/>
              </a:path>
              <a:path w="3368040" h="27940">
                <a:moveTo>
                  <a:pt x="2345436" y="7619"/>
                </a:moveTo>
                <a:lnTo>
                  <a:pt x="2337816" y="7619"/>
                </a:lnTo>
                <a:lnTo>
                  <a:pt x="2357628" y="27431"/>
                </a:lnTo>
                <a:lnTo>
                  <a:pt x="2365248" y="19812"/>
                </a:lnTo>
                <a:lnTo>
                  <a:pt x="2357628" y="19812"/>
                </a:lnTo>
                <a:lnTo>
                  <a:pt x="2345436" y="7619"/>
                </a:lnTo>
                <a:close/>
              </a:path>
              <a:path w="3368040" h="27940">
                <a:moveTo>
                  <a:pt x="2385060" y="7619"/>
                </a:moveTo>
                <a:lnTo>
                  <a:pt x="2377440" y="7619"/>
                </a:lnTo>
                <a:lnTo>
                  <a:pt x="2397252" y="27431"/>
                </a:lnTo>
                <a:lnTo>
                  <a:pt x="2404872" y="19812"/>
                </a:lnTo>
                <a:lnTo>
                  <a:pt x="2397252" y="19812"/>
                </a:lnTo>
                <a:lnTo>
                  <a:pt x="2385060" y="7619"/>
                </a:lnTo>
                <a:close/>
              </a:path>
              <a:path w="3368040" h="27940">
                <a:moveTo>
                  <a:pt x="2424683" y="7619"/>
                </a:moveTo>
                <a:lnTo>
                  <a:pt x="2417064" y="7619"/>
                </a:lnTo>
                <a:lnTo>
                  <a:pt x="2436876" y="27431"/>
                </a:lnTo>
                <a:lnTo>
                  <a:pt x="2444496" y="19812"/>
                </a:lnTo>
                <a:lnTo>
                  <a:pt x="2436876" y="19812"/>
                </a:lnTo>
                <a:lnTo>
                  <a:pt x="2424683" y="7619"/>
                </a:lnTo>
                <a:close/>
              </a:path>
              <a:path w="3368040" h="27940">
                <a:moveTo>
                  <a:pt x="2464307" y="7619"/>
                </a:moveTo>
                <a:lnTo>
                  <a:pt x="2456688" y="7619"/>
                </a:lnTo>
                <a:lnTo>
                  <a:pt x="2476500" y="27431"/>
                </a:lnTo>
                <a:lnTo>
                  <a:pt x="2484120" y="19812"/>
                </a:lnTo>
                <a:lnTo>
                  <a:pt x="2476500" y="19812"/>
                </a:lnTo>
                <a:lnTo>
                  <a:pt x="2464307" y="7619"/>
                </a:lnTo>
                <a:close/>
              </a:path>
              <a:path w="3368040" h="27940">
                <a:moveTo>
                  <a:pt x="2503931" y="7619"/>
                </a:moveTo>
                <a:lnTo>
                  <a:pt x="2496312" y="7619"/>
                </a:lnTo>
                <a:lnTo>
                  <a:pt x="2516124" y="27431"/>
                </a:lnTo>
                <a:lnTo>
                  <a:pt x="2523744" y="19812"/>
                </a:lnTo>
                <a:lnTo>
                  <a:pt x="2516124" y="19812"/>
                </a:lnTo>
                <a:lnTo>
                  <a:pt x="2503931" y="7619"/>
                </a:lnTo>
                <a:close/>
              </a:path>
              <a:path w="3368040" h="27940">
                <a:moveTo>
                  <a:pt x="2543555" y="7619"/>
                </a:moveTo>
                <a:lnTo>
                  <a:pt x="2535936" y="7619"/>
                </a:lnTo>
                <a:lnTo>
                  <a:pt x="2555748" y="27431"/>
                </a:lnTo>
                <a:lnTo>
                  <a:pt x="2563368" y="19812"/>
                </a:lnTo>
                <a:lnTo>
                  <a:pt x="2555748" y="19812"/>
                </a:lnTo>
                <a:lnTo>
                  <a:pt x="2543555" y="7619"/>
                </a:lnTo>
                <a:close/>
              </a:path>
              <a:path w="3368040" h="27940">
                <a:moveTo>
                  <a:pt x="2583179" y="7619"/>
                </a:moveTo>
                <a:lnTo>
                  <a:pt x="2575560" y="7619"/>
                </a:lnTo>
                <a:lnTo>
                  <a:pt x="2595372" y="27431"/>
                </a:lnTo>
                <a:lnTo>
                  <a:pt x="2602992" y="19812"/>
                </a:lnTo>
                <a:lnTo>
                  <a:pt x="2595372" y="19812"/>
                </a:lnTo>
                <a:lnTo>
                  <a:pt x="2583179" y="7619"/>
                </a:lnTo>
                <a:close/>
              </a:path>
              <a:path w="3368040" h="27940">
                <a:moveTo>
                  <a:pt x="2622804" y="7619"/>
                </a:moveTo>
                <a:lnTo>
                  <a:pt x="2615184" y="7619"/>
                </a:lnTo>
                <a:lnTo>
                  <a:pt x="2634996" y="27431"/>
                </a:lnTo>
                <a:lnTo>
                  <a:pt x="2642616" y="19812"/>
                </a:lnTo>
                <a:lnTo>
                  <a:pt x="2634996" y="19812"/>
                </a:lnTo>
                <a:lnTo>
                  <a:pt x="2622804" y="7619"/>
                </a:lnTo>
                <a:close/>
              </a:path>
              <a:path w="3368040" h="27940">
                <a:moveTo>
                  <a:pt x="2662428" y="7619"/>
                </a:moveTo>
                <a:lnTo>
                  <a:pt x="2654808" y="7619"/>
                </a:lnTo>
                <a:lnTo>
                  <a:pt x="2674620" y="27431"/>
                </a:lnTo>
                <a:lnTo>
                  <a:pt x="2682240" y="19812"/>
                </a:lnTo>
                <a:lnTo>
                  <a:pt x="2674620" y="19812"/>
                </a:lnTo>
                <a:lnTo>
                  <a:pt x="2662428" y="7619"/>
                </a:lnTo>
                <a:close/>
              </a:path>
              <a:path w="3368040" h="27940">
                <a:moveTo>
                  <a:pt x="2702052" y="7619"/>
                </a:moveTo>
                <a:lnTo>
                  <a:pt x="2694432" y="7619"/>
                </a:lnTo>
                <a:lnTo>
                  <a:pt x="2714244" y="27431"/>
                </a:lnTo>
                <a:lnTo>
                  <a:pt x="2721864" y="19812"/>
                </a:lnTo>
                <a:lnTo>
                  <a:pt x="2714244" y="19812"/>
                </a:lnTo>
                <a:lnTo>
                  <a:pt x="2702052" y="7619"/>
                </a:lnTo>
                <a:close/>
              </a:path>
              <a:path w="3368040" h="27940">
                <a:moveTo>
                  <a:pt x="2741676" y="7619"/>
                </a:moveTo>
                <a:lnTo>
                  <a:pt x="2734056" y="7619"/>
                </a:lnTo>
                <a:lnTo>
                  <a:pt x="2753868" y="27431"/>
                </a:lnTo>
                <a:lnTo>
                  <a:pt x="2761488" y="19812"/>
                </a:lnTo>
                <a:lnTo>
                  <a:pt x="2753868" y="19812"/>
                </a:lnTo>
                <a:lnTo>
                  <a:pt x="2741676" y="7619"/>
                </a:lnTo>
                <a:close/>
              </a:path>
              <a:path w="3368040" h="27940">
                <a:moveTo>
                  <a:pt x="2781300" y="7619"/>
                </a:moveTo>
                <a:lnTo>
                  <a:pt x="2773680" y="7619"/>
                </a:lnTo>
                <a:lnTo>
                  <a:pt x="2793492" y="27431"/>
                </a:lnTo>
                <a:lnTo>
                  <a:pt x="2801112" y="19812"/>
                </a:lnTo>
                <a:lnTo>
                  <a:pt x="2793492" y="19812"/>
                </a:lnTo>
                <a:lnTo>
                  <a:pt x="2781300" y="7619"/>
                </a:lnTo>
                <a:close/>
              </a:path>
              <a:path w="3368040" h="27940">
                <a:moveTo>
                  <a:pt x="2820924" y="7619"/>
                </a:moveTo>
                <a:lnTo>
                  <a:pt x="2813304" y="7619"/>
                </a:lnTo>
                <a:lnTo>
                  <a:pt x="2833116" y="27431"/>
                </a:lnTo>
                <a:lnTo>
                  <a:pt x="2840736" y="19812"/>
                </a:lnTo>
                <a:lnTo>
                  <a:pt x="2833116" y="19812"/>
                </a:lnTo>
                <a:lnTo>
                  <a:pt x="2820924" y="7619"/>
                </a:lnTo>
                <a:close/>
              </a:path>
              <a:path w="3368040" h="27940">
                <a:moveTo>
                  <a:pt x="2860548" y="7619"/>
                </a:moveTo>
                <a:lnTo>
                  <a:pt x="2852928" y="7619"/>
                </a:lnTo>
                <a:lnTo>
                  <a:pt x="2872740" y="27431"/>
                </a:lnTo>
                <a:lnTo>
                  <a:pt x="2880360" y="19812"/>
                </a:lnTo>
                <a:lnTo>
                  <a:pt x="2872740" y="19812"/>
                </a:lnTo>
                <a:lnTo>
                  <a:pt x="2860548" y="7619"/>
                </a:lnTo>
                <a:close/>
              </a:path>
              <a:path w="3368040" h="27940">
                <a:moveTo>
                  <a:pt x="2900171" y="7619"/>
                </a:moveTo>
                <a:lnTo>
                  <a:pt x="2892552" y="7619"/>
                </a:lnTo>
                <a:lnTo>
                  <a:pt x="2912364" y="27431"/>
                </a:lnTo>
                <a:lnTo>
                  <a:pt x="2919983" y="19812"/>
                </a:lnTo>
                <a:lnTo>
                  <a:pt x="2912364" y="19812"/>
                </a:lnTo>
                <a:lnTo>
                  <a:pt x="2900171" y="7619"/>
                </a:lnTo>
                <a:close/>
              </a:path>
              <a:path w="3368040" h="27940">
                <a:moveTo>
                  <a:pt x="2939795" y="7619"/>
                </a:moveTo>
                <a:lnTo>
                  <a:pt x="2932176" y="7619"/>
                </a:lnTo>
                <a:lnTo>
                  <a:pt x="2951988" y="27431"/>
                </a:lnTo>
                <a:lnTo>
                  <a:pt x="2959607" y="19812"/>
                </a:lnTo>
                <a:lnTo>
                  <a:pt x="2951988" y="19812"/>
                </a:lnTo>
                <a:lnTo>
                  <a:pt x="2939795" y="7619"/>
                </a:lnTo>
                <a:close/>
              </a:path>
              <a:path w="3368040" h="27940">
                <a:moveTo>
                  <a:pt x="2979419" y="7619"/>
                </a:moveTo>
                <a:lnTo>
                  <a:pt x="2971800" y="7619"/>
                </a:lnTo>
                <a:lnTo>
                  <a:pt x="2991612" y="27431"/>
                </a:lnTo>
                <a:lnTo>
                  <a:pt x="2999231" y="19812"/>
                </a:lnTo>
                <a:lnTo>
                  <a:pt x="2991612" y="19812"/>
                </a:lnTo>
                <a:lnTo>
                  <a:pt x="2979419" y="7619"/>
                </a:lnTo>
                <a:close/>
              </a:path>
              <a:path w="3368040" h="27940">
                <a:moveTo>
                  <a:pt x="3019043" y="7619"/>
                </a:moveTo>
                <a:lnTo>
                  <a:pt x="3011424" y="7619"/>
                </a:lnTo>
                <a:lnTo>
                  <a:pt x="3031236" y="27431"/>
                </a:lnTo>
                <a:lnTo>
                  <a:pt x="3038855" y="19812"/>
                </a:lnTo>
                <a:lnTo>
                  <a:pt x="3031236" y="19812"/>
                </a:lnTo>
                <a:lnTo>
                  <a:pt x="3019043" y="7619"/>
                </a:lnTo>
                <a:close/>
              </a:path>
              <a:path w="3368040" h="27940">
                <a:moveTo>
                  <a:pt x="3058667" y="7619"/>
                </a:moveTo>
                <a:lnTo>
                  <a:pt x="3051048" y="7619"/>
                </a:lnTo>
                <a:lnTo>
                  <a:pt x="3070860" y="27431"/>
                </a:lnTo>
                <a:lnTo>
                  <a:pt x="3078479" y="19812"/>
                </a:lnTo>
                <a:lnTo>
                  <a:pt x="3070860" y="19812"/>
                </a:lnTo>
                <a:lnTo>
                  <a:pt x="3058667" y="7619"/>
                </a:lnTo>
                <a:close/>
              </a:path>
              <a:path w="3368040" h="27940">
                <a:moveTo>
                  <a:pt x="3098291" y="7619"/>
                </a:moveTo>
                <a:lnTo>
                  <a:pt x="3090672" y="7619"/>
                </a:lnTo>
                <a:lnTo>
                  <a:pt x="3110484" y="27431"/>
                </a:lnTo>
                <a:lnTo>
                  <a:pt x="3118104" y="19812"/>
                </a:lnTo>
                <a:lnTo>
                  <a:pt x="3110484" y="19812"/>
                </a:lnTo>
                <a:lnTo>
                  <a:pt x="3098291" y="7619"/>
                </a:lnTo>
                <a:close/>
              </a:path>
              <a:path w="3368040" h="27940">
                <a:moveTo>
                  <a:pt x="3137916" y="7619"/>
                </a:moveTo>
                <a:lnTo>
                  <a:pt x="3130296" y="7619"/>
                </a:lnTo>
                <a:lnTo>
                  <a:pt x="3150108" y="27431"/>
                </a:lnTo>
                <a:lnTo>
                  <a:pt x="3157728" y="19812"/>
                </a:lnTo>
                <a:lnTo>
                  <a:pt x="3150108" y="19812"/>
                </a:lnTo>
                <a:lnTo>
                  <a:pt x="3137916" y="7619"/>
                </a:lnTo>
                <a:close/>
              </a:path>
              <a:path w="3368040" h="27940">
                <a:moveTo>
                  <a:pt x="3177540" y="7619"/>
                </a:moveTo>
                <a:lnTo>
                  <a:pt x="3169920" y="7619"/>
                </a:lnTo>
                <a:lnTo>
                  <a:pt x="3189732" y="27431"/>
                </a:lnTo>
                <a:lnTo>
                  <a:pt x="3197352" y="19812"/>
                </a:lnTo>
                <a:lnTo>
                  <a:pt x="3189732" y="19812"/>
                </a:lnTo>
                <a:lnTo>
                  <a:pt x="3177540" y="7619"/>
                </a:lnTo>
                <a:close/>
              </a:path>
              <a:path w="3368040" h="27940">
                <a:moveTo>
                  <a:pt x="3217164" y="7619"/>
                </a:moveTo>
                <a:lnTo>
                  <a:pt x="3209544" y="7619"/>
                </a:lnTo>
                <a:lnTo>
                  <a:pt x="3229356" y="27431"/>
                </a:lnTo>
                <a:lnTo>
                  <a:pt x="3236976" y="19812"/>
                </a:lnTo>
                <a:lnTo>
                  <a:pt x="3229356" y="19812"/>
                </a:lnTo>
                <a:lnTo>
                  <a:pt x="3217164" y="7619"/>
                </a:lnTo>
                <a:close/>
              </a:path>
              <a:path w="3368040" h="27940">
                <a:moveTo>
                  <a:pt x="3256788" y="7619"/>
                </a:moveTo>
                <a:lnTo>
                  <a:pt x="3249168" y="7619"/>
                </a:lnTo>
                <a:lnTo>
                  <a:pt x="3268980" y="27431"/>
                </a:lnTo>
                <a:lnTo>
                  <a:pt x="3276600" y="19812"/>
                </a:lnTo>
                <a:lnTo>
                  <a:pt x="3268980" y="19812"/>
                </a:lnTo>
                <a:lnTo>
                  <a:pt x="3256788" y="7619"/>
                </a:lnTo>
                <a:close/>
              </a:path>
              <a:path w="3368040" h="27940">
                <a:moveTo>
                  <a:pt x="3296412" y="7619"/>
                </a:moveTo>
                <a:lnTo>
                  <a:pt x="3288792" y="7619"/>
                </a:lnTo>
                <a:lnTo>
                  <a:pt x="3308604" y="27431"/>
                </a:lnTo>
                <a:lnTo>
                  <a:pt x="3316224" y="19812"/>
                </a:lnTo>
                <a:lnTo>
                  <a:pt x="3308604" y="19812"/>
                </a:lnTo>
                <a:lnTo>
                  <a:pt x="3296412" y="7619"/>
                </a:lnTo>
                <a:close/>
              </a:path>
              <a:path w="3368040" h="27940">
                <a:moveTo>
                  <a:pt x="3336036" y="7619"/>
                </a:moveTo>
                <a:lnTo>
                  <a:pt x="3328416" y="7619"/>
                </a:lnTo>
                <a:lnTo>
                  <a:pt x="3348228" y="27431"/>
                </a:lnTo>
                <a:lnTo>
                  <a:pt x="3355848" y="19812"/>
                </a:lnTo>
                <a:lnTo>
                  <a:pt x="3348228" y="19812"/>
                </a:lnTo>
                <a:lnTo>
                  <a:pt x="3336036" y="7619"/>
                </a:lnTo>
                <a:close/>
              </a:path>
              <a:path w="3368040" h="27940">
                <a:moveTo>
                  <a:pt x="39624" y="0"/>
                </a:moveTo>
                <a:lnTo>
                  <a:pt x="19812" y="19812"/>
                </a:lnTo>
                <a:lnTo>
                  <a:pt x="27431" y="19812"/>
                </a:lnTo>
                <a:lnTo>
                  <a:pt x="39624" y="7619"/>
                </a:lnTo>
                <a:lnTo>
                  <a:pt x="47243" y="7619"/>
                </a:lnTo>
                <a:lnTo>
                  <a:pt x="39624" y="0"/>
                </a:lnTo>
                <a:close/>
              </a:path>
              <a:path w="3368040" h="27940">
                <a:moveTo>
                  <a:pt x="79248" y="0"/>
                </a:moveTo>
                <a:lnTo>
                  <a:pt x="59436" y="19812"/>
                </a:lnTo>
                <a:lnTo>
                  <a:pt x="67056" y="19812"/>
                </a:lnTo>
                <a:lnTo>
                  <a:pt x="79248" y="7619"/>
                </a:lnTo>
                <a:lnTo>
                  <a:pt x="86868" y="7619"/>
                </a:lnTo>
                <a:lnTo>
                  <a:pt x="79248" y="0"/>
                </a:lnTo>
                <a:close/>
              </a:path>
              <a:path w="3368040" h="27940">
                <a:moveTo>
                  <a:pt x="118872" y="0"/>
                </a:moveTo>
                <a:lnTo>
                  <a:pt x="99059" y="19812"/>
                </a:lnTo>
                <a:lnTo>
                  <a:pt x="106679" y="19812"/>
                </a:lnTo>
                <a:lnTo>
                  <a:pt x="118872" y="7619"/>
                </a:lnTo>
                <a:lnTo>
                  <a:pt x="126491" y="7619"/>
                </a:lnTo>
                <a:lnTo>
                  <a:pt x="118872" y="0"/>
                </a:lnTo>
                <a:close/>
              </a:path>
              <a:path w="3368040" h="27940">
                <a:moveTo>
                  <a:pt x="158496" y="0"/>
                </a:moveTo>
                <a:lnTo>
                  <a:pt x="138684" y="19812"/>
                </a:lnTo>
                <a:lnTo>
                  <a:pt x="146303" y="19812"/>
                </a:lnTo>
                <a:lnTo>
                  <a:pt x="158496" y="7619"/>
                </a:lnTo>
                <a:lnTo>
                  <a:pt x="166115" y="7619"/>
                </a:lnTo>
                <a:lnTo>
                  <a:pt x="158496" y="0"/>
                </a:lnTo>
                <a:close/>
              </a:path>
              <a:path w="3368040" h="27940">
                <a:moveTo>
                  <a:pt x="198120" y="0"/>
                </a:moveTo>
                <a:lnTo>
                  <a:pt x="178308" y="19812"/>
                </a:lnTo>
                <a:lnTo>
                  <a:pt x="185928" y="19812"/>
                </a:lnTo>
                <a:lnTo>
                  <a:pt x="198120" y="7619"/>
                </a:lnTo>
                <a:lnTo>
                  <a:pt x="205740" y="7619"/>
                </a:lnTo>
                <a:lnTo>
                  <a:pt x="198120" y="0"/>
                </a:lnTo>
                <a:close/>
              </a:path>
              <a:path w="3368040" h="27940">
                <a:moveTo>
                  <a:pt x="237744" y="0"/>
                </a:moveTo>
                <a:lnTo>
                  <a:pt x="217932" y="19812"/>
                </a:lnTo>
                <a:lnTo>
                  <a:pt x="225552" y="19812"/>
                </a:lnTo>
                <a:lnTo>
                  <a:pt x="237744" y="7619"/>
                </a:lnTo>
                <a:lnTo>
                  <a:pt x="245363" y="7619"/>
                </a:lnTo>
                <a:lnTo>
                  <a:pt x="237744" y="0"/>
                </a:lnTo>
                <a:close/>
              </a:path>
              <a:path w="3368040" h="27940">
                <a:moveTo>
                  <a:pt x="277368" y="0"/>
                </a:moveTo>
                <a:lnTo>
                  <a:pt x="257556" y="19812"/>
                </a:lnTo>
                <a:lnTo>
                  <a:pt x="265176" y="19812"/>
                </a:lnTo>
                <a:lnTo>
                  <a:pt x="277368" y="7619"/>
                </a:lnTo>
                <a:lnTo>
                  <a:pt x="284988" y="7619"/>
                </a:lnTo>
                <a:lnTo>
                  <a:pt x="277368" y="0"/>
                </a:lnTo>
                <a:close/>
              </a:path>
              <a:path w="3368040" h="27940">
                <a:moveTo>
                  <a:pt x="316991" y="0"/>
                </a:moveTo>
                <a:lnTo>
                  <a:pt x="297179" y="19812"/>
                </a:lnTo>
                <a:lnTo>
                  <a:pt x="304799" y="19812"/>
                </a:lnTo>
                <a:lnTo>
                  <a:pt x="316991" y="7619"/>
                </a:lnTo>
                <a:lnTo>
                  <a:pt x="324611" y="7619"/>
                </a:lnTo>
                <a:lnTo>
                  <a:pt x="316991" y="0"/>
                </a:lnTo>
                <a:close/>
              </a:path>
              <a:path w="3368040" h="27940">
                <a:moveTo>
                  <a:pt x="356616" y="0"/>
                </a:moveTo>
                <a:lnTo>
                  <a:pt x="336803" y="19812"/>
                </a:lnTo>
                <a:lnTo>
                  <a:pt x="344423" y="19812"/>
                </a:lnTo>
                <a:lnTo>
                  <a:pt x="356616" y="7619"/>
                </a:lnTo>
                <a:lnTo>
                  <a:pt x="364235" y="7619"/>
                </a:lnTo>
                <a:lnTo>
                  <a:pt x="356616" y="0"/>
                </a:lnTo>
                <a:close/>
              </a:path>
              <a:path w="3368040" h="27940">
                <a:moveTo>
                  <a:pt x="396240" y="0"/>
                </a:moveTo>
                <a:lnTo>
                  <a:pt x="376428" y="19812"/>
                </a:lnTo>
                <a:lnTo>
                  <a:pt x="384047" y="19812"/>
                </a:lnTo>
                <a:lnTo>
                  <a:pt x="396240" y="7619"/>
                </a:lnTo>
                <a:lnTo>
                  <a:pt x="403859" y="7619"/>
                </a:lnTo>
                <a:lnTo>
                  <a:pt x="396240" y="0"/>
                </a:lnTo>
                <a:close/>
              </a:path>
              <a:path w="3368040" h="27940">
                <a:moveTo>
                  <a:pt x="435864" y="0"/>
                </a:moveTo>
                <a:lnTo>
                  <a:pt x="416052" y="19812"/>
                </a:lnTo>
                <a:lnTo>
                  <a:pt x="423672" y="19812"/>
                </a:lnTo>
                <a:lnTo>
                  <a:pt x="435864" y="7619"/>
                </a:lnTo>
                <a:lnTo>
                  <a:pt x="443484" y="7619"/>
                </a:lnTo>
                <a:lnTo>
                  <a:pt x="435864" y="0"/>
                </a:lnTo>
                <a:close/>
              </a:path>
              <a:path w="3368040" h="27940">
                <a:moveTo>
                  <a:pt x="475488" y="0"/>
                </a:moveTo>
                <a:lnTo>
                  <a:pt x="455676" y="19812"/>
                </a:lnTo>
                <a:lnTo>
                  <a:pt x="463296" y="19812"/>
                </a:lnTo>
                <a:lnTo>
                  <a:pt x="475488" y="7619"/>
                </a:lnTo>
                <a:lnTo>
                  <a:pt x="483108" y="7619"/>
                </a:lnTo>
                <a:lnTo>
                  <a:pt x="475488" y="0"/>
                </a:lnTo>
                <a:close/>
              </a:path>
              <a:path w="3368040" h="27940">
                <a:moveTo>
                  <a:pt x="515112" y="0"/>
                </a:moveTo>
                <a:lnTo>
                  <a:pt x="495300" y="19812"/>
                </a:lnTo>
                <a:lnTo>
                  <a:pt x="502920" y="19812"/>
                </a:lnTo>
                <a:lnTo>
                  <a:pt x="515112" y="7619"/>
                </a:lnTo>
                <a:lnTo>
                  <a:pt x="522732" y="7619"/>
                </a:lnTo>
                <a:lnTo>
                  <a:pt x="515112" y="0"/>
                </a:lnTo>
                <a:close/>
              </a:path>
              <a:path w="3368040" h="27940">
                <a:moveTo>
                  <a:pt x="554735" y="0"/>
                </a:moveTo>
                <a:lnTo>
                  <a:pt x="534923" y="19812"/>
                </a:lnTo>
                <a:lnTo>
                  <a:pt x="542543" y="19812"/>
                </a:lnTo>
                <a:lnTo>
                  <a:pt x="554735" y="7619"/>
                </a:lnTo>
                <a:lnTo>
                  <a:pt x="562355" y="7619"/>
                </a:lnTo>
                <a:lnTo>
                  <a:pt x="554735" y="0"/>
                </a:lnTo>
                <a:close/>
              </a:path>
              <a:path w="3368040" h="27940">
                <a:moveTo>
                  <a:pt x="594360" y="0"/>
                </a:moveTo>
                <a:lnTo>
                  <a:pt x="574547" y="19812"/>
                </a:lnTo>
                <a:lnTo>
                  <a:pt x="582167" y="19812"/>
                </a:lnTo>
                <a:lnTo>
                  <a:pt x="594360" y="7619"/>
                </a:lnTo>
                <a:lnTo>
                  <a:pt x="601979" y="7619"/>
                </a:lnTo>
                <a:lnTo>
                  <a:pt x="594360" y="0"/>
                </a:lnTo>
                <a:close/>
              </a:path>
              <a:path w="3368040" h="27940">
                <a:moveTo>
                  <a:pt x="633984" y="0"/>
                </a:moveTo>
                <a:lnTo>
                  <a:pt x="614172" y="19812"/>
                </a:lnTo>
                <a:lnTo>
                  <a:pt x="621791" y="19812"/>
                </a:lnTo>
                <a:lnTo>
                  <a:pt x="633984" y="7619"/>
                </a:lnTo>
                <a:lnTo>
                  <a:pt x="641604" y="7619"/>
                </a:lnTo>
                <a:lnTo>
                  <a:pt x="633984" y="0"/>
                </a:lnTo>
                <a:close/>
              </a:path>
              <a:path w="3368040" h="27940">
                <a:moveTo>
                  <a:pt x="673608" y="0"/>
                </a:moveTo>
                <a:lnTo>
                  <a:pt x="653796" y="19812"/>
                </a:lnTo>
                <a:lnTo>
                  <a:pt x="661416" y="19812"/>
                </a:lnTo>
                <a:lnTo>
                  <a:pt x="673608" y="7619"/>
                </a:lnTo>
                <a:lnTo>
                  <a:pt x="681228" y="7619"/>
                </a:lnTo>
                <a:lnTo>
                  <a:pt x="673608" y="0"/>
                </a:lnTo>
                <a:close/>
              </a:path>
              <a:path w="3368040" h="27940">
                <a:moveTo>
                  <a:pt x="713232" y="0"/>
                </a:moveTo>
                <a:lnTo>
                  <a:pt x="693420" y="19812"/>
                </a:lnTo>
                <a:lnTo>
                  <a:pt x="701040" y="19812"/>
                </a:lnTo>
                <a:lnTo>
                  <a:pt x="713232" y="7619"/>
                </a:lnTo>
                <a:lnTo>
                  <a:pt x="720852" y="7619"/>
                </a:lnTo>
                <a:lnTo>
                  <a:pt x="713232" y="0"/>
                </a:lnTo>
                <a:close/>
              </a:path>
              <a:path w="3368040" h="27940">
                <a:moveTo>
                  <a:pt x="752856" y="0"/>
                </a:moveTo>
                <a:lnTo>
                  <a:pt x="733044" y="19812"/>
                </a:lnTo>
                <a:lnTo>
                  <a:pt x="740664" y="19812"/>
                </a:lnTo>
                <a:lnTo>
                  <a:pt x="752856" y="7619"/>
                </a:lnTo>
                <a:lnTo>
                  <a:pt x="760476" y="7619"/>
                </a:lnTo>
                <a:lnTo>
                  <a:pt x="752856" y="0"/>
                </a:lnTo>
                <a:close/>
              </a:path>
              <a:path w="3368040" h="27940">
                <a:moveTo>
                  <a:pt x="792479" y="0"/>
                </a:moveTo>
                <a:lnTo>
                  <a:pt x="772668" y="19812"/>
                </a:lnTo>
                <a:lnTo>
                  <a:pt x="780288" y="19812"/>
                </a:lnTo>
                <a:lnTo>
                  <a:pt x="792479" y="7619"/>
                </a:lnTo>
                <a:lnTo>
                  <a:pt x="800099" y="7619"/>
                </a:lnTo>
                <a:lnTo>
                  <a:pt x="792479" y="0"/>
                </a:lnTo>
                <a:close/>
              </a:path>
              <a:path w="3368040" h="27940">
                <a:moveTo>
                  <a:pt x="832104" y="0"/>
                </a:moveTo>
                <a:lnTo>
                  <a:pt x="812291" y="19812"/>
                </a:lnTo>
                <a:lnTo>
                  <a:pt x="819911" y="19812"/>
                </a:lnTo>
                <a:lnTo>
                  <a:pt x="832104" y="7619"/>
                </a:lnTo>
                <a:lnTo>
                  <a:pt x="839723" y="7619"/>
                </a:lnTo>
                <a:lnTo>
                  <a:pt x="832104" y="0"/>
                </a:lnTo>
                <a:close/>
              </a:path>
              <a:path w="3368040" h="27940">
                <a:moveTo>
                  <a:pt x="871728" y="0"/>
                </a:moveTo>
                <a:lnTo>
                  <a:pt x="851916" y="19812"/>
                </a:lnTo>
                <a:lnTo>
                  <a:pt x="859535" y="19812"/>
                </a:lnTo>
                <a:lnTo>
                  <a:pt x="871728" y="7619"/>
                </a:lnTo>
                <a:lnTo>
                  <a:pt x="879347" y="7619"/>
                </a:lnTo>
                <a:lnTo>
                  <a:pt x="871728" y="0"/>
                </a:lnTo>
                <a:close/>
              </a:path>
              <a:path w="3368040" h="27940">
                <a:moveTo>
                  <a:pt x="911352" y="0"/>
                </a:moveTo>
                <a:lnTo>
                  <a:pt x="891540" y="19812"/>
                </a:lnTo>
                <a:lnTo>
                  <a:pt x="899160" y="19812"/>
                </a:lnTo>
                <a:lnTo>
                  <a:pt x="911352" y="7619"/>
                </a:lnTo>
                <a:lnTo>
                  <a:pt x="918972" y="7619"/>
                </a:lnTo>
                <a:lnTo>
                  <a:pt x="911352" y="0"/>
                </a:lnTo>
                <a:close/>
              </a:path>
              <a:path w="3368040" h="27940">
                <a:moveTo>
                  <a:pt x="950976" y="0"/>
                </a:moveTo>
                <a:lnTo>
                  <a:pt x="931164" y="19812"/>
                </a:lnTo>
                <a:lnTo>
                  <a:pt x="938784" y="19812"/>
                </a:lnTo>
                <a:lnTo>
                  <a:pt x="950976" y="7619"/>
                </a:lnTo>
                <a:lnTo>
                  <a:pt x="958596" y="7619"/>
                </a:lnTo>
                <a:lnTo>
                  <a:pt x="950976" y="0"/>
                </a:lnTo>
                <a:close/>
              </a:path>
              <a:path w="3368040" h="27940">
                <a:moveTo>
                  <a:pt x="990600" y="0"/>
                </a:moveTo>
                <a:lnTo>
                  <a:pt x="970788" y="19812"/>
                </a:lnTo>
                <a:lnTo>
                  <a:pt x="978408" y="19812"/>
                </a:lnTo>
                <a:lnTo>
                  <a:pt x="990600" y="7619"/>
                </a:lnTo>
                <a:lnTo>
                  <a:pt x="998220" y="7619"/>
                </a:lnTo>
                <a:lnTo>
                  <a:pt x="990600" y="0"/>
                </a:lnTo>
                <a:close/>
              </a:path>
              <a:path w="3368040" h="27940">
                <a:moveTo>
                  <a:pt x="1030223" y="0"/>
                </a:moveTo>
                <a:lnTo>
                  <a:pt x="1010412" y="19812"/>
                </a:lnTo>
                <a:lnTo>
                  <a:pt x="1018032" y="19812"/>
                </a:lnTo>
                <a:lnTo>
                  <a:pt x="1030223" y="7619"/>
                </a:lnTo>
                <a:lnTo>
                  <a:pt x="1037843" y="7619"/>
                </a:lnTo>
                <a:lnTo>
                  <a:pt x="1030223" y="0"/>
                </a:lnTo>
                <a:close/>
              </a:path>
              <a:path w="3368040" h="27940">
                <a:moveTo>
                  <a:pt x="1069848" y="0"/>
                </a:moveTo>
                <a:lnTo>
                  <a:pt x="1050036" y="19812"/>
                </a:lnTo>
                <a:lnTo>
                  <a:pt x="1057655" y="19812"/>
                </a:lnTo>
                <a:lnTo>
                  <a:pt x="1069848" y="7619"/>
                </a:lnTo>
                <a:lnTo>
                  <a:pt x="1077467" y="7619"/>
                </a:lnTo>
                <a:lnTo>
                  <a:pt x="1069848" y="0"/>
                </a:lnTo>
                <a:close/>
              </a:path>
              <a:path w="3368040" h="27940">
                <a:moveTo>
                  <a:pt x="1109472" y="0"/>
                </a:moveTo>
                <a:lnTo>
                  <a:pt x="1089660" y="19812"/>
                </a:lnTo>
                <a:lnTo>
                  <a:pt x="1097280" y="19812"/>
                </a:lnTo>
                <a:lnTo>
                  <a:pt x="1109472" y="7619"/>
                </a:lnTo>
                <a:lnTo>
                  <a:pt x="1117092" y="7619"/>
                </a:lnTo>
                <a:lnTo>
                  <a:pt x="1109472" y="0"/>
                </a:lnTo>
                <a:close/>
              </a:path>
              <a:path w="3368040" h="27940">
                <a:moveTo>
                  <a:pt x="1149096" y="0"/>
                </a:moveTo>
                <a:lnTo>
                  <a:pt x="1129284" y="19812"/>
                </a:lnTo>
                <a:lnTo>
                  <a:pt x="1136904" y="19812"/>
                </a:lnTo>
                <a:lnTo>
                  <a:pt x="1149096" y="7619"/>
                </a:lnTo>
                <a:lnTo>
                  <a:pt x="1156716" y="7619"/>
                </a:lnTo>
                <a:lnTo>
                  <a:pt x="1149096" y="0"/>
                </a:lnTo>
                <a:close/>
              </a:path>
              <a:path w="3368040" h="27940">
                <a:moveTo>
                  <a:pt x="1188720" y="0"/>
                </a:moveTo>
                <a:lnTo>
                  <a:pt x="1168908" y="19812"/>
                </a:lnTo>
                <a:lnTo>
                  <a:pt x="1176528" y="19812"/>
                </a:lnTo>
                <a:lnTo>
                  <a:pt x="1188720" y="7619"/>
                </a:lnTo>
                <a:lnTo>
                  <a:pt x="1196340" y="7619"/>
                </a:lnTo>
                <a:lnTo>
                  <a:pt x="1188720" y="0"/>
                </a:lnTo>
                <a:close/>
              </a:path>
              <a:path w="3368040" h="27940">
                <a:moveTo>
                  <a:pt x="1228344" y="0"/>
                </a:moveTo>
                <a:lnTo>
                  <a:pt x="1208532" y="19812"/>
                </a:lnTo>
                <a:lnTo>
                  <a:pt x="1216152" y="19812"/>
                </a:lnTo>
                <a:lnTo>
                  <a:pt x="1228344" y="7619"/>
                </a:lnTo>
                <a:lnTo>
                  <a:pt x="1235964" y="7619"/>
                </a:lnTo>
                <a:lnTo>
                  <a:pt x="1228344" y="0"/>
                </a:lnTo>
                <a:close/>
              </a:path>
              <a:path w="3368040" h="27940">
                <a:moveTo>
                  <a:pt x="1267968" y="0"/>
                </a:moveTo>
                <a:lnTo>
                  <a:pt x="1248156" y="19812"/>
                </a:lnTo>
                <a:lnTo>
                  <a:pt x="1255776" y="19812"/>
                </a:lnTo>
                <a:lnTo>
                  <a:pt x="1267968" y="7619"/>
                </a:lnTo>
                <a:lnTo>
                  <a:pt x="1275588" y="7619"/>
                </a:lnTo>
                <a:lnTo>
                  <a:pt x="1267968" y="0"/>
                </a:lnTo>
                <a:close/>
              </a:path>
              <a:path w="3368040" h="27940">
                <a:moveTo>
                  <a:pt x="1307592" y="0"/>
                </a:moveTo>
                <a:lnTo>
                  <a:pt x="1287780" y="19812"/>
                </a:lnTo>
                <a:lnTo>
                  <a:pt x="1295399" y="19812"/>
                </a:lnTo>
                <a:lnTo>
                  <a:pt x="1307592" y="7619"/>
                </a:lnTo>
                <a:lnTo>
                  <a:pt x="1315211" y="7619"/>
                </a:lnTo>
                <a:lnTo>
                  <a:pt x="1307592" y="0"/>
                </a:lnTo>
                <a:close/>
              </a:path>
              <a:path w="3368040" h="27940">
                <a:moveTo>
                  <a:pt x="1347216" y="0"/>
                </a:moveTo>
                <a:lnTo>
                  <a:pt x="1327404" y="19812"/>
                </a:lnTo>
                <a:lnTo>
                  <a:pt x="1335023" y="19812"/>
                </a:lnTo>
                <a:lnTo>
                  <a:pt x="1347216" y="7619"/>
                </a:lnTo>
                <a:lnTo>
                  <a:pt x="1354836" y="7619"/>
                </a:lnTo>
                <a:lnTo>
                  <a:pt x="1347216" y="0"/>
                </a:lnTo>
                <a:close/>
              </a:path>
              <a:path w="3368040" h="27940">
                <a:moveTo>
                  <a:pt x="1386840" y="0"/>
                </a:moveTo>
                <a:lnTo>
                  <a:pt x="1367028" y="19812"/>
                </a:lnTo>
                <a:lnTo>
                  <a:pt x="1374648" y="19812"/>
                </a:lnTo>
                <a:lnTo>
                  <a:pt x="1386840" y="7619"/>
                </a:lnTo>
                <a:lnTo>
                  <a:pt x="1394460" y="7619"/>
                </a:lnTo>
                <a:lnTo>
                  <a:pt x="1386840" y="0"/>
                </a:lnTo>
                <a:close/>
              </a:path>
              <a:path w="3368040" h="27940">
                <a:moveTo>
                  <a:pt x="1426464" y="0"/>
                </a:moveTo>
                <a:lnTo>
                  <a:pt x="1406652" y="19812"/>
                </a:lnTo>
                <a:lnTo>
                  <a:pt x="1414272" y="19812"/>
                </a:lnTo>
                <a:lnTo>
                  <a:pt x="1426464" y="7619"/>
                </a:lnTo>
                <a:lnTo>
                  <a:pt x="1434084" y="7619"/>
                </a:lnTo>
                <a:lnTo>
                  <a:pt x="1426464" y="0"/>
                </a:lnTo>
                <a:close/>
              </a:path>
              <a:path w="3368040" h="27940">
                <a:moveTo>
                  <a:pt x="1466088" y="0"/>
                </a:moveTo>
                <a:lnTo>
                  <a:pt x="1446276" y="19812"/>
                </a:lnTo>
                <a:lnTo>
                  <a:pt x="1453896" y="19812"/>
                </a:lnTo>
                <a:lnTo>
                  <a:pt x="1466088" y="7619"/>
                </a:lnTo>
                <a:lnTo>
                  <a:pt x="1473708" y="7619"/>
                </a:lnTo>
                <a:lnTo>
                  <a:pt x="1466088" y="0"/>
                </a:lnTo>
                <a:close/>
              </a:path>
              <a:path w="3368040" h="27940">
                <a:moveTo>
                  <a:pt x="1505712" y="0"/>
                </a:moveTo>
                <a:lnTo>
                  <a:pt x="1485900" y="19812"/>
                </a:lnTo>
                <a:lnTo>
                  <a:pt x="1493520" y="19812"/>
                </a:lnTo>
                <a:lnTo>
                  <a:pt x="1505712" y="7619"/>
                </a:lnTo>
                <a:lnTo>
                  <a:pt x="1513332" y="7619"/>
                </a:lnTo>
                <a:lnTo>
                  <a:pt x="1505712" y="0"/>
                </a:lnTo>
                <a:close/>
              </a:path>
              <a:path w="3368040" h="27940">
                <a:moveTo>
                  <a:pt x="1545336" y="0"/>
                </a:moveTo>
                <a:lnTo>
                  <a:pt x="1525523" y="19812"/>
                </a:lnTo>
                <a:lnTo>
                  <a:pt x="1533143" y="19812"/>
                </a:lnTo>
                <a:lnTo>
                  <a:pt x="1545336" y="7619"/>
                </a:lnTo>
                <a:lnTo>
                  <a:pt x="1552955" y="7619"/>
                </a:lnTo>
                <a:lnTo>
                  <a:pt x="1545336" y="0"/>
                </a:lnTo>
                <a:close/>
              </a:path>
              <a:path w="3368040" h="27940">
                <a:moveTo>
                  <a:pt x="1584960" y="0"/>
                </a:moveTo>
                <a:lnTo>
                  <a:pt x="1565148" y="19812"/>
                </a:lnTo>
                <a:lnTo>
                  <a:pt x="1572767" y="19812"/>
                </a:lnTo>
                <a:lnTo>
                  <a:pt x="1584960" y="7619"/>
                </a:lnTo>
                <a:lnTo>
                  <a:pt x="1592580" y="7619"/>
                </a:lnTo>
                <a:lnTo>
                  <a:pt x="1584960" y="0"/>
                </a:lnTo>
                <a:close/>
              </a:path>
              <a:path w="3368040" h="27940">
                <a:moveTo>
                  <a:pt x="1624584" y="0"/>
                </a:moveTo>
                <a:lnTo>
                  <a:pt x="1604772" y="19812"/>
                </a:lnTo>
                <a:lnTo>
                  <a:pt x="1612392" y="19812"/>
                </a:lnTo>
                <a:lnTo>
                  <a:pt x="1624584" y="7619"/>
                </a:lnTo>
                <a:lnTo>
                  <a:pt x="1632203" y="7619"/>
                </a:lnTo>
                <a:lnTo>
                  <a:pt x="1624584" y="0"/>
                </a:lnTo>
                <a:close/>
              </a:path>
              <a:path w="3368040" h="27940">
                <a:moveTo>
                  <a:pt x="1664208" y="0"/>
                </a:moveTo>
                <a:lnTo>
                  <a:pt x="1644396" y="19812"/>
                </a:lnTo>
                <a:lnTo>
                  <a:pt x="1652015" y="19812"/>
                </a:lnTo>
                <a:lnTo>
                  <a:pt x="1664208" y="7619"/>
                </a:lnTo>
                <a:lnTo>
                  <a:pt x="1671827" y="7619"/>
                </a:lnTo>
                <a:lnTo>
                  <a:pt x="1664208" y="0"/>
                </a:lnTo>
                <a:close/>
              </a:path>
              <a:path w="3368040" h="27940">
                <a:moveTo>
                  <a:pt x="1703832" y="0"/>
                </a:moveTo>
                <a:lnTo>
                  <a:pt x="1684020" y="19812"/>
                </a:lnTo>
                <a:lnTo>
                  <a:pt x="1691639" y="19812"/>
                </a:lnTo>
                <a:lnTo>
                  <a:pt x="1703832" y="7619"/>
                </a:lnTo>
                <a:lnTo>
                  <a:pt x="1711452" y="7619"/>
                </a:lnTo>
                <a:lnTo>
                  <a:pt x="1703832" y="0"/>
                </a:lnTo>
                <a:close/>
              </a:path>
              <a:path w="3368040" h="27940">
                <a:moveTo>
                  <a:pt x="1743456" y="0"/>
                </a:moveTo>
                <a:lnTo>
                  <a:pt x="1723644" y="19812"/>
                </a:lnTo>
                <a:lnTo>
                  <a:pt x="1731264" y="19812"/>
                </a:lnTo>
                <a:lnTo>
                  <a:pt x="1743456" y="7619"/>
                </a:lnTo>
                <a:lnTo>
                  <a:pt x="1751076" y="7619"/>
                </a:lnTo>
                <a:lnTo>
                  <a:pt x="1743456" y="0"/>
                </a:lnTo>
                <a:close/>
              </a:path>
              <a:path w="3368040" h="27940">
                <a:moveTo>
                  <a:pt x="1783079" y="0"/>
                </a:moveTo>
                <a:lnTo>
                  <a:pt x="1763268" y="19812"/>
                </a:lnTo>
                <a:lnTo>
                  <a:pt x="1770888" y="19812"/>
                </a:lnTo>
                <a:lnTo>
                  <a:pt x="1783079" y="7619"/>
                </a:lnTo>
                <a:lnTo>
                  <a:pt x="1790700" y="7619"/>
                </a:lnTo>
                <a:lnTo>
                  <a:pt x="1783079" y="0"/>
                </a:lnTo>
                <a:close/>
              </a:path>
              <a:path w="3368040" h="27940">
                <a:moveTo>
                  <a:pt x="1822703" y="0"/>
                </a:moveTo>
                <a:lnTo>
                  <a:pt x="1802891" y="19812"/>
                </a:lnTo>
                <a:lnTo>
                  <a:pt x="1810512" y="19812"/>
                </a:lnTo>
                <a:lnTo>
                  <a:pt x="1822703" y="7619"/>
                </a:lnTo>
                <a:lnTo>
                  <a:pt x="1830324" y="7619"/>
                </a:lnTo>
                <a:lnTo>
                  <a:pt x="1822703" y="0"/>
                </a:lnTo>
                <a:close/>
              </a:path>
              <a:path w="3368040" h="27940">
                <a:moveTo>
                  <a:pt x="1862327" y="0"/>
                </a:moveTo>
                <a:lnTo>
                  <a:pt x="1842515" y="19812"/>
                </a:lnTo>
                <a:lnTo>
                  <a:pt x="1850136" y="19812"/>
                </a:lnTo>
                <a:lnTo>
                  <a:pt x="1862327" y="7619"/>
                </a:lnTo>
                <a:lnTo>
                  <a:pt x="1869948" y="7619"/>
                </a:lnTo>
                <a:lnTo>
                  <a:pt x="1862327" y="0"/>
                </a:lnTo>
                <a:close/>
              </a:path>
              <a:path w="3368040" h="27940">
                <a:moveTo>
                  <a:pt x="1901952" y="0"/>
                </a:moveTo>
                <a:lnTo>
                  <a:pt x="1882139" y="19812"/>
                </a:lnTo>
                <a:lnTo>
                  <a:pt x="1889760" y="19812"/>
                </a:lnTo>
                <a:lnTo>
                  <a:pt x="1901952" y="7619"/>
                </a:lnTo>
                <a:lnTo>
                  <a:pt x="1909571" y="7619"/>
                </a:lnTo>
                <a:lnTo>
                  <a:pt x="1901952" y="0"/>
                </a:lnTo>
                <a:close/>
              </a:path>
              <a:path w="3368040" h="27940">
                <a:moveTo>
                  <a:pt x="1941576" y="0"/>
                </a:moveTo>
                <a:lnTo>
                  <a:pt x="1921764" y="19812"/>
                </a:lnTo>
                <a:lnTo>
                  <a:pt x="1929383" y="19812"/>
                </a:lnTo>
                <a:lnTo>
                  <a:pt x="1941576" y="7619"/>
                </a:lnTo>
                <a:lnTo>
                  <a:pt x="1949195" y="7619"/>
                </a:lnTo>
                <a:lnTo>
                  <a:pt x="1941576" y="0"/>
                </a:lnTo>
                <a:close/>
              </a:path>
              <a:path w="3368040" h="27940">
                <a:moveTo>
                  <a:pt x="1981200" y="0"/>
                </a:moveTo>
                <a:lnTo>
                  <a:pt x="1961388" y="19812"/>
                </a:lnTo>
                <a:lnTo>
                  <a:pt x="1969007" y="19812"/>
                </a:lnTo>
                <a:lnTo>
                  <a:pt x="1981200" y="7619"/>
                </a:lnTo>
                <a:lnTo>
                  <a:pt x="1988819" y="7619"/>
                </a:lnTo>
                <a:lnTo>
                  <a:pt x="1981200" y="0"/>
                </a:lnTo>
                <a:close/>
              </a:path>
              <a:path w="3368040" h="27940">
                <a:moveTo>
                  <a:pt x="2020824" y="0"/>
                </a:moveTo>
                <a:lnTo>
                  <a:pt x="2001012" y="19812"/>
                </a:lnTo>
                <a:lnTo>
                  <a:pt x="2008631" y="19812"/>
                </a:lnTo>
                <a:lnTo>
                  <a:pt x="2020824" y="7619"/>
                </a:lnTo>
                <a:lnTo>
                  <a:pt x="2028443" y="7619"/>
                </a:lnTo>
                <a:lnTo>
                  <a:pt x="2020824" y="0"/>
                </a:lnTo>
                <a:close/>
              </a:path>
              <a:path w="3368040" h="27940">
                <a:moveTo>
                  <a:pt x="2060448" y="0"/>
                </a:moveTo>
                <a:lnTo>
                  <a:pt x="2040636" y="19812"/>
                </a:lnTo>
                <a:lnTo>
                  <a:pt x="2048255" y="19812"/>
                </a:lnTo>
                <a:lnTo>
                  <a:pt x="2060448" y="7619"/>
                </a:lnTo>
                <a:lnTo>
                  <a:pt x="2068067" y="7619"/>
                </a:lnTo>
                <a:lnTo>
                  <a:pt x="2060448" y="0"/>
                </a:lnTo>
                <a:close/>
              </a:path>
              <a:path w="3368040" h="27940">
                <a:moveTo>
                  <a:pt x="2100072" y="0"/>
                </a:moveTo>
                <a:lnTo>
                  <a:pt x="2080260" y="19812"/>
                </a:lnTo>
                <a:lnTo>
                  <a:pt x="2087879" y="19812"/>
                </a:lnTo>
                <a:lnTo>
                  <a:pt x="2100072" y="7619"/>
                </a:lnTo>
                <a:lnTo>
                  <a:pt x="2107691" y="7619"/>
                </a:lnTo>
                <a:lnTo>
                  <a:pt x="2100072" y="0"/>
                </a:lnTo>
                <a:close/>
              </a:path>
              <a:path w="3368040" h="27940">
                <a:moveTo>
                  <a:pt x="2139696" y="0"/>
                </a:moveTo>
                <a:lnTo>
                  <a:pt x="2119884" y="19812"/>
                </a:lnTo>
                <a:lnTo>
                  <a:pt x="2127504" y="19812"/>
                </a:lnTo>
                <a:lnTo>
                  <a:pt x="2139696" y="7619"/>
                </a:lnTo>
                <a:lnTo>
                  <a:pt x="2147316" y="7619"/>
                </a:lnTo>
                <a:lnTo>
                  <a:pt x="2139696" y="0"/>
                </a:lnTo>
                <a:close/>
              </a:path>
              <a:path w="3368040" h="27940">
                <a:moveTo>
                  <a:pt x="2179320" y="0"/>
                </a:moveTo>
                <a:lnTo>
                  <a:pt x="2159508" y="19812"/>
                </a:lnTo>
                <a:lnTo>
                  <a:pt x="2167128" y="19812"/>
                </a:lnTo>
                <a:lnTo>
                  <a:pt x="2179320" y="7619"/>
                </a:lnTo>
                <a:lnTo>
                  <a:pt x="2186940" y="7619"/>
                </a:lnTo>
                <a:lnTo>
                  <a:pt x="2179320" y="0"/>
                </a:lnTo>
                <a:close/>
              </a:path>
              <a:path w="3368040" h="27940">
                <a:moveTo>
                  <a:pt x="2218944" y="0"/>
                </a:moveTo>
                <a:lnTo>
                  <a:pt x="2199132" y="19812"/>
                </a:lnTo>
                <a:lnTo>
                  <a:pt x="2206752" y="19812"/>
                </a:lnTo>
                <a:lnTo>
                  <a:pt x="2218944" y="7619"/>
                </a:lnTo>
                <a:lnTo>
                  <a:pt x="2226564" y="7619"/>
                </a:lnTo>
                <a:lnTo>
                  <a:pt x="2218944" y="0"/>
                </a:lnTo>
                <a:close/>
              </a:path>
              <a:path w="3368040" h="27940">
                <a:moveTo>
                  <a:pt x="2258568" y="0"/>
                </a:moveTo>
                <a:lnTo>
                  <a:pt x="2238756" y="19812"/>
                </a:lnTo>
                <a:lnTo>
                  <a:pt x="2246376" y="19812"/>
                </a:lnTo>
                <a:lnTo>
                  <a:pt x="2258568" y="7619"/>
                </a:lnTo>
                <a:lnTo>
                  <a:pt x="2266188" y="7619"/>
                </a:lnTo>
                <a:lnTo>
                  <a:pt x="2258568" y="0"/>
                </a:lnTo>
                <a:close/>
              </a:path>
              <a:path w="3368040" h="27940">
                <a:moveTo>
                  <a:pt x="2298192" y="0"/>
                </a:moveTo>
                <a:lnTo>
                  <a:pt x="2278380" y="19812"/>
                </a:lnTo>
                <a:lnTo>
                  <a:pt x="2286000" y="19812"/>
                </a:lnTo>
                <a:lnTo>
                  <a:pt x="2298192" y="7619"/>
                </a:lnTo>
                <a:lnTo>
                  <a:pt x="2305812" y="7619"/>
                </a:lnTo>
                <a:lnTo>
                  <a:pt x="2298192" y="0"/>
                </a:lnTo>
                <a:close/>
              </a:path>
              <a:path w="3368040" h="27940">
                <a:moveTo>
                  <a:pt x="2337816" y="0"/>
                </a:moveTo>
                <a:lnTo>
                  <a:pt x="2318004" y="19812"/>
                </a:lnTo>
                <a:lnTo>
                  <a:pt x="2325624" y="19812"/>
                </a:lnTo>
                <a:lnTo>
                  <a:pt x="2337816" y="7619"/>
                </a:lnTo>
                <a:lnTo>
                  <a:pt x="2345436" y="7619"/>
                </a:lnTo>
                <a:lnTo>
                  <a:pt x="2337816" y="0"/>
                </a:lnTo>
                <a:close/>
              </a:path>
              <a:path w="3368040" h="27940">
                <a:moveTo>
                  <a:pt x="2377440" y="0"/>
                </a:moveTo>
                <a:lnTo>
                  <a:pt x="2357628" y="19812"/>
                </a:lnTo>
                <a:lnTo>
                  <a:pt x="2365248" y="19812"/>
                </a:lnTo>
                <a:lnTo>
                  <a:pt x="2377440" y="7619"/>
                </a:lnTo>
                <a:lnTo>
                  <a:pt x="2385060" y="7619"/>
                </a:lnTo>
                <a:lnTo>
                  <a:pt x="2377440" y="0"/>
                </a:lnTo>
                <a:close/>
              </a:path>
              <a:path w="3368040" h="27940">
                <a:moveTo>
                  <a:pt x="2417064" y="0"/>
                </a:moveTo>
                <a:lnTo>
                  <a:pt x="2397252" y="19812"/>
                </a:lnTo>
                <a:lnTo>
                  <a:pt x="2404872" y="19812"/>
                </a:lnTo>
                <a:lnTo>
                  <a:pt x="2417064" y="7619"/>
                </a:lnTo>
                <a:lnTo>
                  <a:pt x="2424683" y="7619"/>
                </a:lnTo>
                <a:lnTo>
                  <a:pt x="2417064" y="0"/>
                </a:lnTo>
                <a:close/>
              </a:path>
              <a:path w="3368040" h="27940">
                <a:moveTo>
                  <a:pt x="2456688" y="0"/>
                </a:moveTo>
                <a:lnTo>
                  <a:pt x="2436876" y="19812"/>
                </a:lnTo>
                <a:lnTo>
                  <a:pt x="2444496" y="19812"/>
                </a:lnTo>
                <a:lnTo>
                  <a:pt x="2456688" y="7619"/>
                </a:lnTo>
                <a:lnTo>
                  <a:pt x="2464307" y="7619"/>
                </a:lnTo>
                <a:lnTo>
                  <a:pt x="2456688" y="0"/>
                </a:lnTo>
                <a:close/>
              </a:path>
              <a:path w="3368040" h="27940">
                <a:moveTo>
                  <a:pt x="2496312" y="0"/>
                </a:moveTo>
                <a:lnTo>
                  <a:pt x="2476500" y="19812"/>
                </a:lnTo>
                <a:lnTo>
                  <a:pt x="2484120" y="19812"/>
                </a:lnTo>
                <a:lnTo>
                  <a:pt x="2496312" y="7619"/>
                </a:lnTo>
                <a:lnTo>
                  <a:pt x="2503931" y="7619"/>
                </a:lnTo>
                <a:lnTo>
                  <a:pt x="2496312" y="0"/>
                </a:lnTo>
                <a:close/>
              </a:path>
              <a:path w="3368040" h="27940">
                <a:moveTo>
                  <a:pt x="2535936" y="0"/>
                </a:moveTo>
                <a:lnTo>
                  <a:pt x="2516124" y="19812"/>
                </a:lnTo>
                <a:lnTo>
                  <a:pt x="2523744" y="19812"/>
                </a:lnTo>
                <a:lnTo>
                  <a:pt x="2535936" y="7619"/>
                </a:lnTo>
                <a:lnTo>
                  <a:pt x="2543555" y="7619"/>
                </a:lnTo>
                <a:lnTo>
                  <a:pt x="2535936" y="0"/>
                </a:lnTo>
                <a:close/>
              </a:path>
              <a:path w="3368040" h="27940">
                <a:moveTo>
                  <a:pt x="2575560" y="0"/>
                </a:moveTo>
                <a:lnTo>
                  <a:pt x="2555748" y="19812"/>
                </a:lnTo>
                <a:lnTo>
                  <a:pt x="2563368" y="19812"/>
                </a:lnTo>
                <a:lnTo>
                  <a:pt x="2575560" y="7619"/>
                </a:lnTo>
                <a:lnTo>
                  <a:pt x="2583179" y="7619"/>
                </a:lnTo>
                <a:lnTo>
                  <a:pt x="2575560" y="0"/>
                </a:lnTo>
                <a:close/>
              </a:path>
              <a:path w="3368040" h="27940">
                <a:moveTo>
                  <a:pt x="2615184" y="0"/>
                </a:moveTo>
                <a:lnTo>
                  <a:pt x="2595372" y="19812"/>
                </a:lnTo>
                <a:lnTo>
                  <a:pt x="2602992" y="19812"/>
                </a:lnTo>
                <a:lnTo>
                  <a:pt x="2615184" y="7619"/>
                </a:lnTo>
                <a:lnTo>
                  <a:pt x="2622804" y="7619"/>
                </a:lnTo>
                <a:lnTo>
                  <a:pt x="2615184" y="0"/>
                </a:lnTo>
                <a:close/>
              </a:path>
              <a:path w="3368040" h="27940">
                <a:moveTo>
                  <a:pt x="2654808" y="0"/>
                </a:moveTo>
                <a:lnTo>
                  <a:pt x="2634996" y="19812"/>
                </a:lnTo>
                <a:lnTo>
                  <a:pt x="2642616" y="19812"/>
                </a:lnTo>
                <a:lnTo>
                  <a:pt x="2654808" y="7619"/>
                </a:lnTo>
                <a:lnTo>
                  <a:pt x="2662428" y="7619"/>
                </a:lnTo>
                <a:lnTo>
                  <a:pt x="2654808" y="0"/>
                </a:lnTo>
                <a:close/>
              </a:path>
              <a:path w="3368040" h="27940">
                <a:moveTo>
                  <a:pt x="2694432" y="0"/>
                </a:moveTo>
                <a:lnTo>
                  <a:pt x="2674620" y="19812"/>
                </a:lnTo>
                <a:lnTo>
                  <a:pt x="2682240" y="19812"/>
                </a:lnTo>
                <a:lnTo>
                  <a:pt x="2694432" y="7619"/>
                </a:lnTo>
                <a:lnTo>
                  <a:pt x="2702052" y="7619"/>
                </a:lnTo>
                <a:lnTo>
                  <a:pt x="2694432" y="0"/>
                </a:lnTo>
                <a:close/>
              </a:path>
              <a:path w="3368040" h="27940">
                <a:moveTo>
                  <a:pt x="2734056" y="0"/>
                </a:moveTo>
                <a:lnTo>
                  <a:pt x="2714244" y="19812"/>
                </a:lnTo>
                <a:lnTo>
                  <a:pt x="2721864" y="19812"/>
                </a:lnTo>
                <a:lnTo>
                  <a:pt x="2734056" y="7619"/>
                </a:lnTo>
                <a:lnTo>
                  <a:pt x="2741676" y="7619"/>
                </a:lnTo>
                <a:lnTo>
                  <a:pt x="2734056" y="0"/>
                </a:lnTo>
                <a:close/>
              </a:path>
              <a:path w="3368040" h="27940">
                <a:moveTo>
                  <a:pt x="2773680" y="0"/>
                </a:moveTo>
                <a:lnTo>
                  <a:pt x="2753868" y="19812"/>
                </a:lnTo>
                <a:lnTo>
                  <a:pt x="2761488" y="19812"/>
                </a:lnTo>
                <a:lnTo>
                  <a:pt x="2773680" y="7619"/>
                </a:lnTo>
                <a:lnTo>
                  <a:pt x="2781300" y="7619"/>
                </a:lnTo>
                <a:lnTo>
                  <a:pt x="2773680" y="0"/>
                </a:lnTo>
                <a:close/>
              </a:path>
              <a:path w="3368040" h="27940">
                <a:moveTo>
                  <a:pt x="2813304" y="0"/>
                </a:moveTo>
                <a:lnTo>
                  <a:pt x="2793492" y="19812"/>
                </a:lnTo>
                <a:lnTo>
                  <a:pt x="2801112" y="19812"/>
                </a:lnTo>
                <a:lnTo>
                  <a:pt x="2813304" y="7619"/>
                </a:lnTo>
                <a:lnTo>
                  <a:pt x="2820924" y="7619"/>
                </a:lnTo>
                <a:lnTo>
                  <a:pt x="2813304" y="0"/>
                </a:lnTo>
                <a:close/>
              </a:path>
              <a:path w="3368040" h="27940">
                <a:moveTo>
                  <a:pt x="2852928" y="0"/>
                </a:moveTo>
                <a:lnTo>
                  <a:pt x="2833116" y="19812"/>
                </a:lnTo>
                <a:lnTo>
                  <a:pt x="2840736" y="19812"/>
                </a:lnTo>
                <a:lnTo>
                  <a:pt x="2852928" y="7619"/>
                </a:lnTo>
                <a:lnTo>
                  <a:pt x="2860548" y="7619"/>
                </a:lnTo>
                <a:lnTo>
                  <a:pt x="2852928" y="0"/>
                </a:lnTo>
                <a:close/>
              </a:path>
              <a:path w="3368040" h="27940">
                <a:moveTo>
                  <a:pt x="2892552" y="0"/>
                </a:moveTo>
                <a:lnTo>
                  <a:pt x="2872740" y="19812"/>
                </a:lnTo>
                <a:lnTo>
                  <a:pt x="2880360" y="19812"/>
                </a:lnTo>
                <a:lnTo>
                  <a:pt x="2892552" y="7619"/>
                </a:lnTo>
                <a:lnTo>
                  <a:pt x="2900171" y="7619"/>
                </a:lnTo>
                <a:lnTo>
                  <a:pt x="2892552" y="0"/>
                </a:lnTo>
                <a:close/>
              </a:path>
              <a:path w="3368040" h="27940">
                <a:moveTo>
                  <a:pt x="2932176" y="0"/>
                </a:moveTo>
                <a:lnTo>
                  <a:pt x="2912364" y="19812"/>
                </a:lnTo>
                <a:lnTo>
                  <a:pt x="2919983" y="19812"/>
                </a:lnTo>
                <a:lnTo>
                  <a:pt x="2932176" y="7619"/>
                </a:lnTo>
                <a:lnTo>
                  <a:pt x="2939795" y="7619"/>
                </a:lnTo>
                <a:lnTo>
                  <a:pt x="2932176" y="0"/>
                </a:lnTo>
                <a:close/>
              </a:path>
              <a:path w="3368040" h="27940">
                <a:moveTo>
                  <a:pt x="2971800" y="0"/>
                </a:moveTo>
                <a:lnTo>
                  <a:pt x="2951988" y="19812"/>
                </a:lnTo>
                <a:lnTo>
                  <a:pt x="2959607" y="19812"/>
                </a:lnTo>
                <a:lnTo>
                  <a:pt x="2971800" y="7619"/>
                </a:lnTo>
                <a:lnTo>
                  <a:pt x="2979419" y="7619"/>
                </a:lnTo>
                <a:lnTo>
                  <a:pt x="2971800" y="0"/>
                </a:lnTo>
                <a:close/>
              </a:path>
              <a:path w="3368040" h="27940">
                <a:moveTo>
                  <a:pt x="3011424" y="0"/>
                </a:moveTo>
                <a:lnTo>
                  <a:pt x="2991612" y="19812"/>
                </a:lnTo>
                <a:lnTo>
                  <a:pt x="2999231" y="19812"/>
                </a:lnTo>
                <a:lnTo>
                  <a:pt x="3011424" y="7619"/>
                </a:lnTo>
                <a:lnTo>
                  <a:pt x="3019043" y="7619"/>
                </a:lnTo>
                <a:lnTo>
                  <a:pt x="3011424" y="0"/>
                </a:lnTo>
                <a:close/>
              </a:path>
              <a:path w="3368040" h="27940">
                <a:moveTo>
                  <a:pt x="3051048" y="0"/>
                </a:moveTo>
                <a:lnTo>
                  <a:pt x="3031236" y="19812"/>
                </a:lnTo>
                <a:lnTo>
                  <a:pt x="3038855" y="19812"/>
                </a:lnTo>
                <a:lnTo>
                  <a:pt x="3051048" y="7619"/>
                </a:lnTo>
                <a:lnTo>
                  <a:pt x="3058667" y="7619"/>
                </a:lnTo>
                <a:lnTo>
                  <a:pt x="3051048" y="0"/>
                </a:lnTo>
                <a:close/>
              </a:path>
              <a:path w="3368040" h="27940">
                <a:moveTo>
                  <a:pt x="3090672" y="0"/>
                </a:moveTo>
                <a:lnTo>
                  <a:pt x="3070860" y="19812"/>
                </a:lnTo>
                <a:lnTo>
                  <a:pt x="3078479" y="19812"/>
                </a:lnTo>
                <a:lnTo>
                  <a:pt x="3090672" y="7619"/>
                </a:lnTo>
                <a:lnTo>
                  <a:pt x="3098291" y="7619"/>
                </a:lnTo>
                <a:lnTo>
                  <a:pt x="3090672" y="0"/>
                </a:lnTo>
                <a:close/>
              </a:path>
              <a:path w="3368040" h="27940">
                <a:moveTo>
                  <a:pt x="3130296" y="0"/>
                </a:moveTo>
                <a:lnTo>
                  <a:pt x="3110484" y="19812"/>
                </a:lnTo>
                <a:lnTo>
                  <a:pt x="3118104" y="19812"/>
                </a:lnTo>
                <a:lnTo>
                  <a:pt x="3130296" y="7619"/>
                </a:lnTo>
                <a:lnTo>
                  <a:pt x="3137916" y="7619"/>
                </a:lnTo>
                <a:lnTo>
                  <a:pt x="3130296" y="0"/>
                </a:lnTo>
                <a:close/>
              </a:path>
              <a:path w="3368040" h="27940">
                <a:moveTo>
                  <a:pt x="3169920" y="0"/>
                </a:moveTo>
                <a:lnTo>
                  <a:pt x="3150108" y="19812"/>
                </a:lnTo>
                <a:lnTo>
                  <a:pt x="3157728" y="19812"/>
                </a:lnTo>
                <a:lnTo>
                  <a:pt x="3169920" y="7619"/>
                </a:lnTo>
                <a:lnTo>
                  <a:pt x="3177540" y="7619"/>
                </a:lnTo>
                <a:lnTo>
                  <a:pt x="3169920" y="0"/>
                </a:lnTo>
                <a:close/>
              </a:path>
              <a:path w="3368040" h="27940">
                <a:moveTo>
                  <a:pt x="3209544" y="0"/>
                </a:moveTo>
                <a:lnTo>
                  <a:pt x="3189732" y="19812"/>
                </a:lnTo>
                <a:lnTo>
                  <a:pt x="3197352" y="19812"/>
                </a:lnTo>
                <a:lnTo>
                  <a:pt x="3209544" y="7619"/>
                </a:lnTo>
                <a:lnTo>
                  <a:pt x="3217164" y="7619"/>
                </a:lnTo>
                <a:lnTo>
                  <a:pt x="3209544" y="0"/>
                </a:lnTo>
                <a:close/>
              </a:path>
              <a:path w="3368040" h="27940">
                <a:moveTo>
                  <a:pt x="3249168" y="0"/>
                </a:moveTo>
                <a:lnTo>
                  <a:pt x="3229356" y="19812"/>
                </a:lnTo>
                <a:lnTo>
                  <a:pt x="3236976" y="19812"/>
                </a:lnTo>
                <a:lnTo>
                  <a:pt x="3249168" y="7619"/>
                </a:lnTo>
                <a:lnTo>
                  <a:pt x="3256788" y="7619"/>
                </a:lnTo>
                <a:lnTo>
                  <a:pt x="3249168" y="0"/>
                </a:lnTo>
                <a:close/>
              </a:path>
              <a:path w="3368040" h="27940">
                <a:moveTo>
                  <a:pt x="3288792" y="0"/>
                </a:moveTo>
                <a:lnTo>
                  <a:pt x="3268980" y="19812"/>
                </a:lnTo>
                <a:lnTo>
                  <a:pt x="3276600" y="19812"/>
                </a:lnTo>
                <a:lnTo>
                  <a:pt x="3288792" y="7619"/>
                </a:lnTo>
                <a:lnTo>
                  <a:pt x="3296412" y="7619"/>
                </a:lnTo>
                <a:lnTo>
                  <a:pt x="3288792" y="0"/>
                </a:lnTo>
                <a:close/>
              </a:path>
              <a:path w="3368040" h="27940">
                <a:moveTo>
                  <a:pt x="3328416" y="0"/>
                </a:moveTo>
                <a:lnTo>
                  <a:pt x="3308604" y="19812"/>
                </a:lnTo>
                <a:lnTo>
                  <a:pt x="3316224" y="19812"/>
                </a:lnTo>
                <a:lnTo>
                  <a:pt x="3328416" y="7619"/>
                </a:lnTo>
                <a:lnTo>
                  <a:pt x="3336036" y="7619"/>
                </a:lnTo>
                <a:lnTo>
                  <a:pt x="3328416" y="0"/>
                </a:lnTo>
                <a:close/>
              </a:path>
              <a:path w="3368040" h="27940">
                <a:moveTo>
                  <a:pt x="3368040" y="0"/>
                </a:moveTo>
                <a:lnTo>
                  <a:pt x="3348228" y="19812"/>
                </a:lnTo>
                <a:lnTo>
                  <a:pt x="3355848" y="19812"/>
                </a:lnTo>
                <a:lnTo>
                  <a:pt x="3368040" y="7619"/>
                </a:lnTo>
                <a:lnTo>
                  <a:pt x="33680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1356105" y="2824353"/>
            <a:ext cx="10587990" cy="55130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733425" marR="91440">
              <a:lnSpc>
                <a:spcPct val="150000"/>
              </a:lnSpc>
              <a:spcBef>
                <a:spcPts val="100"/>
              </a:spcBef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他皱了皱眉，用手指着长凳上等候着的那些人，说，都看病，都感冒了。 女人说，我给你</a:t>
            </a:r>
            <a:r>
              <a:rPr sz="2400" spc="-5">
                <a:latin typeface="宋体" panose="02010600030101010101" pitchFamily="2" charset="-122"/>
                <a:cs typeface="宋体" panose="02010600030101010101" pitchFamily="2" charset="-122"/>
              </a:rPr>
              <a:t>钱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733425">
              <a:lnSpc>
                <a:spcPct val="100000"/>
              </a:lnSpc>
              <a:spcBef>
                <a:spcPts val="1440"/>
              </a:spcBef>
            </a:pPr>
            <a:r>
              <a:rPr sz="2400" spc="-5">
                <a:latin typeface="宋体" panose="02010600030101010101" pitchFamily="2" charset="-122"/>
                <a:cs typeface="宋体" panose="02010600030101010101" pitchFamily="2" charset="-122"/>
              </a:rPr>
              <a:t>他的眉毛马上打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结</a:t>
            </a:r>
            <a:r>
              <a:rPr sz="2400" spc="-5">
                <a:latin typeface="宋体" panose="02010600030101010101" pitchFamily="2" charset="-122"/>
                <a:cs typeface="宋体" panose="02010600030101010101" pitchFamily="2" charset="-122"/>
              </a:rPr>
              <a:t>，他说都给钱，这里没赊帐和赖帐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的。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 marR="5080" indent="720725" algn="just">
              <a:lnSpc>
                <a:spcPct val="150000"/>
              </a:lnSpc>
            </a:pPr>
            <a:r>
              <a:rPr sz="2400" spc="20">
                <a:latin typeface="宋体" panose="02010600030101010101" pitchFamily="2" charset="-122"/>
                <a:cs typeface="宋体" panose="02010600030101010101" pitchFamily="2" charset="-122"/>
              </a:rPr>
              <a:t>女人并不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理</a:t>
            </a:r>
            <a:r>
              <a:rPr sz="2400" spc="20">
                <a:latin typeface="宋体" panose="02010600030101010101" pitchFamily="2" charset="-122"/>
                <a:cs typeface="宋体" panose="02010600030101010101" pitchFamily="2" charset="-122"/>
              </a:rPr>
              <a:t>会他的</a:t>
            </a: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话</a:t>
            </a:r>
            <a:r>
              <a:rPr sz="2400" spc="10"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spc="20">
                <a:latin typeface="宋体" panose="02010600030101010101" pitchFamily="2" charset="-122"/>
                <a:cs typeface="宋体" panose="02010600030101010101" pitchFamily="2" charset="-122"/>
              </a:rPr>
              <a:t>她把沾满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灰</a:t>
            </a:r>
            <a:r>
              <a:rPr sz="2400" spc="20">
                <a:latin typeface="宋体" panose="02010600030101010101" pitchFamily="2" charset="-122"/>
                <a:cs typeface="宋体" panose="02010600030101010101" pitchFamily="2" charset="-122"/>
              </a:rPr>
              <a:t>垢的干枯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sz="2400" spc="20">
                <a:latin typeface="宋体" panose="02010600030101010101" pitchFamily="2" charset="-122"/>
                <a:cs typeface="宋体" panose="02010600030101010101" pitchFamily="2" charset="-122"/>
              </a:rPr>
              <a:t>手伸进自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己</a:t>
            </a:r>
            <a:r>
              <a:rPr sz="2400" spc="20">
                <a:latin typeface="宋体" panose="02010600030101010101" pitchFamily="2" charset="-122"/>
                <a:cs typeface="宋体" panose="02010600030101010101" pitchFamily="2" charset="-122"/>
              </a:rPr>
              <a:t>的胸</a:t>
            </a:r>
            <a:r>
              <a:rPr sz="2400" spc="65">
                <a:latin typeface="宋体" panose="02010600030101010101" pitchFamily="2" charset="-122"/>
                <a:cs typeface="宋体" panose="02010600030101010101" pitchFamily="2" charset="-122"/>
              </a:rPr>
              <a:t>脯</a:t>
            </a:r>
            <a:r>
              <a:rPr sz="2400" spc="10">
                <a:latin typeface="宋体" panose="02010600030101010101" pitchFamily="2" charset="-122"/>
                <a:cs typeface="宋体" panose="02010600030101010101" pitchFamily="2" charset="-122"/>
              </a:rPr>
              <a:t>，摸啊摸 </a:t>
            </a: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啊，终于</a:t>
            </a:r>
            <a:r>
              <a:rPr sz="2400" spc="30">
                <a:latin typeface="宋体" panose="02010600030101010101" pitchFamily="2" charset="-122"/>
                <a:cs typeface="宋体" panose="02010600030101010101" pitchFamily="2" charset="-122"/>
              </a:rPr>
              <a:t>摸</a:t>
            </a: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出一张皱</a:t>
            </a:r>
            <a:r>
              <a:rPr sz="2400" spc="30">
                <a:latin typeface="宋体" panose="02010600030101010101" pitchFamily="2" charset="-122"/>
                <a:cs typeface="宋体" panose="02010600030101010101" pitchFamily="2" charset="-122"/>
              </a:rPr>
              <a:t>巴</a:t>
            </a: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巴的人民</a:t>
            </a:r>
            <a:r>
              <a:rPr sz="2400" spc="65">
                <a:latin typeface="宋体" panose="02010600030101010101" pitchFamily="2" charset="-122"/>
                <a:cs typeface="宋体" panose="02010600030101010101" pitchFamily="2" charset="-122"/>
              </a:rPr>
              <a:t>币</a:t>
            </a:r>
            <a:r>
              <a:rPr sz="2400" spc="50"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女人说</a:t>
            </a:r>
            <a:r>
              <a:rPr sz="2400" spc="35"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孩子感冒</a:t>
            </a:r>
            <a:r>
              <a:rPr sz="2400" spc="35">
                <a:latin typeface="宋体" panose="02010600030101010101" pitchFamily="2" charset="-122"/>
                <a:cs typeface="宋体" panose="02010600030101010101" pitchFamily="2" charset="-122"/>
              </a:rPr>
              <a:t>了</a:t>
            </a: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，很严重</a:t>
            </a:r>
            <a:r>
              <a:rPr sz="2400" spc="35"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你快给他 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看看。女人轻轻拍打着怀里的被筒，露出焦急和紧张的表情。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 marR="10795" indent="720725">
              <a:lnSpc>
                <a:spcPct val="150000"/>
              </a:lnSpc>
              <a:spcBef>
                <a:spcPts val="5"/>
              </a:spcBef>
            </a:pPr>
            <a:r>
              <a:rPr sz="2400" spc="20">
                <a:latin typeface="宋体" panose="02010600030101010101" pitchFamily="2" charset="-122"/>
                <a:cs typeface="宋体" panose="02010600030101010101" pitchFamily="2" charset="-122"/>
              </a:rPr>
              <a:t>女人递过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来</a:t>
            </a:r>
            <a:r>
              <a:rPr sz="2400" spc="35">
                <a:latin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sz="2400" spc="20">
                <a:latin typeface="宋体" panose="02010600030101010101" pitchFamily="2" charset="-122"/>
                <a:cs typeface="宋体" panose="02010600030101010101" pitchFamily="2" charset="-122"/>
              </a:rPr>
              <a:t>，是一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张</a:t>
            </a:r>
            <a:r>
              <a:rPr sz="2400" spc="20">
                <a:latin typeface="宋体" panose="02010600030101010101" pitchFamily="2" charset="-122"/>
                <a:cs typeface="宋体" panose="02010600030101010101" pitchFamily="2" charset="-122"/>
              </a:rPr>
              <a:t>破旧的两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毛</a:t>
            </a: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钱</a:t>
            </a:r>
            <a:r>
              <a:rPr sz="2400" spc="20">
                <a:latin typeface="宋体" panose="02010600030101010101" pitchFamily="2" charset="-122"/>
                <a:cs typeface="宋体" panose="02010600030101010101" pitchFamily="2" charset="-122"/>
              </a:rPr>
              <a:t>。他认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为</a:t>
            </a:r>
            <a:r>
              <a:rPr sz="2400" spc="20">
                <a:latin typeface="宋体" panose="02010600030101010101" pitchFamily="2" charset="-122"/>
                <a:cs typeface="宋体" panose="02010600030101010101" pitchFamily="2" charset="-122"/>
              </a:rPr>
              <a:t>这张钱的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年</a:t>
            </a: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龄</a:t>
            </a:r>
            <a:r>
              <a:rPr sz="2400" spc="20">
                <a:latin typeface="宋体" panose="02010600030101010101" pitchFamily="2" charset="-122"/>
                <a:cs typeface="宋体" panose="02010600030101010101" pitchFamily="2" charset="-122"/>
              </a:rPr>
              <a:t>，应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该不会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比 女人小多少。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 marR="8890" indent="720725">
              <a:lnSpc>
                <a:spcPct val="150000"/>
              </a:lnSpc>
            </a:pPr>
            <a:r>
              <a:rPr sz="2400" spc="20">
                <a:latin typeface="宋体" panose="02010600030101010101" pitchFamily="2" charset="-122"/>
                <a:cs typeface="宋体" panose="02010600030101010101" pitchFamily="2" charset="-122"/>
              </a:rPr>
              <a:t>女人小心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翼</a:t>
            </a:r>
            <a:r>
              <a:rPr sz="2400" spc="20">
                <a:latin typeface="宋体" panose="02010600030101010101" pitchFamily="2" charset="-122"/>
                <a:cs typeface="宋体" panose="02010600030101010101" pitchFamily="2" charset="-122"/>
              </a:rPr>
              <a:t>翼地揭开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包</a:t>
            </a:r>
            <a:r>
              <a:rPr sz="2400" spc="20">
                <a:latin typeface="宋体" panose="02010600030101010101" pitchFamily="2" charset="-122"/>
                <a:cs typeface="宋体" panose="02010600030101010101" pitchFamily="2" charset="-122"/>
              </a:rPr>
              <a:t>得紧紧的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被</a:t>
            </a:r>
            <a:r>
              <a:rPr sz="2400" spc="20">
                <a:latin typeface="宋体" panose="02010600030101010101" pitchFamily="2" charset="-122"/>
                <a:cs typeface="宋体" panose="02010600030101010101" pitchFamily="2" charset="-122"/>
              </a:rPr>
              <a:t>筒一</a:t>
            </a:r>
            <a:r>
              <a:rPr sz="2400" spc="65">
                <a:latin typeface="宋体" panose="02010600030101010101" pitchFamily="2" charset="-122"/>
                <a:cs typeface="宋体" panose="02010600030101010101" pitchFamily="2" charset="-122"/>
              </a:rPr>
              <a:t>角</a:t>
            </a:r>
            <a:r>
              <a:rPr sz="2400" spc="20"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他</a:t>
            </a:r>
            <a:r>
              <a:rPr sz="2400" spc="20">
                <a:latin typeface="宋体" panose="02010600030101010101" pitchFamily="2" charset="-122"/>
                <a:cs typeface="宋体" panose="02010600030101010101" pitchFamily="2" charset="-122"/>
              </a:rPr>
              <a:t>垂着</a:t>
            </a:r>
            <a:r>
              <a:rPr sz="2400" spc="30">
                <a:latin typeface="宋体" panose="02010600030101010101" pitchFamily="2" charset="-122"/>
                <a:cs typeface="宋体" panose="02010600030101010101" pitchFamily="2" charset="-122"/>
              </a:rPr>
              <a:t>头</a:t>
            </a:r>
            <a:r>
              <a:rPr sz="2400" spc="20"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向</a:t>
            </a:r>
            <a:r>
              <a:rPr sz="2400" spc="20">
                <a:latin typeface="宋体" panose="02010600030101010101" pitchFamily="2" charset="-122"/>
                <a:cs typeface="宋体" panose="02010600030101010101" pitchFamily="2" charset="-122"/>
              </a:rPr>
              <a:t>里面看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了一</a:t>
            </a:r>
            <a:r>
              <a:rPr sz="2400" spc="25">
                <a:latin typeface="宋体" panose="02010600030101010101" pitchFamily="2" charset="-122"/>
                <a:cs typeface="宋体" panose="02010600030101010101" pitchFamily="2" charset="-122"/>
              </a:rPr>
              <a:t>眼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。 </a:t>
            </a:r>
            <a:r>
              <a:rPr sz="2400" spc="-5">
                <a:latin typeface="宋体" panose="02010600030101010101" pitchFamily="2" charset="-122"/>
                <a:cs typeface="宋体" panose="02010600030101010101" pitchFamily="2" charset="-122"/>
              </a:rPr>
              <a:t>只一眼，他便愣住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了</a:t>
            </a:r>
            <a:r>
              <a:rPr sz="2400" spc="-5">
                <a:latin typeface="宋体" panose="02010600030101010101" pitchFamily="2" charset="-122"/>
                <a:cs typeface="宋体" panose="02010600030101010101" pitchFamily="2" charset="-122"/>
              </a:rPr>
              <a:t>……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/>
          <p:nvPr/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261620" algn="ctr">
              <a:lnSpc>
                <a:spcPct val="100000"/>
              </a:lnSpc>
              <a:spcBef>
                <a:spcPts val="615"/>
              </a:spcBef>
            </a:pPr>
            <a:r>
              <a:rPr sz="4000" spc="-5">
                <a:solidFill>
                  <a:srgbClr val="FF953E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诊</a:t>
            </a:r>
            <a:endParaRPr sz="4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356105" y="2550032"/>
            <a:ext cx="10510520" cy="60617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715" indent="720725">
              <a:lnSpc>
                <a:spcPct val="150000"/>
              </a:lnSpc>
              <a:spcBef>
                <a:spcPts val="100"/>
              </a:spcBef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你不要理</a:t>
            </a:r>
            <a:r>
              <a:rPr sz="2400" spc="15">
                <a:latin typeface="宋体" panose="02010600030101010101" pitchFamily="2" charset="-122"/>
                <a:cs typeface="宋体" panose="02010600030101010101" pitchFamily="2" charset="-122"/>
              </a:rPr>
              <a:t>她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。坐在凳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子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上的一个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男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人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说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，我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认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识她，这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附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近所有的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国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营医 院和个体门诊，没一个理她的。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733425">
              <a:lnSpc>
                <a:spcPct val="100000"/>
              </a:lnSpc>
              <a:spcBef>
                <a:spcPts val="1440"/>
              </a:spcBef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他摆摆手，示意男人不要说下去。他轻轻地问女人，孩子病得很重吗?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 marR="5080" indent="720725">
              <a:lnSpc>
                <a:spcPct val="150000"/>
              </a:lnSpc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是的，很</a:t>
            </a:r>
            <a:r>
              <a:rPr sz="2400" spc="15">
                <a:latin typeface="宋体" panose="02010600030101010101" pitchFamily="2" charset="-122"/>
                <a:cs typeface="宋体" panose="02010600030101010101" pitchFamily="2" charset="-122"/>
              </a:rPr>
              <a:t>重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。女人说</a:t>
            </a:r>
            <a:r>
              <a:rPr sz="2400" spc="10"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你快给他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看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看，他们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都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不给他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看</a:t>
            </a:r>
            <a:r>
              <a:rPr sz="2400" spc="10">
                <a:latin typeface="宋体" panose="02010600030101010101" pitchFamily="2" charset="-122"/>
                <a:cs typeface="宋体" panose="02010600030101010101" pitchFamily="2" charset="-122"/>
              </a:rPr>
              <a:t>…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…他很可</a:t>
            </a:r>
            <a:r>
              <a:rPr sz="2400" spc="10">
                <a:latin typeface="宋体" panose="02010600030101010101" pitchFamily="2" charset="-122"/>
                <a:cs typeface="宋体" panose="02010600030101010101" pitchFamily="2" charset="-122"/>
              </a:rPr>
              <a:t>怜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，他 整夜咳嗽。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733425">
              <a:lnSpc>
                <a:spcPct val="100000"/>
              </a:lnSpc>
              <a:spcBef>
                <a:spcPts val="1440"/>
              </a:spcBef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还有呢?他问，把听诊器小心地塞进被筒。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733425">
              <a:lnSpc>
                <a:spcPct val="100000"/>
              </a:lnSpc>
              <a:spcBef>
                <a:spcPts val="1440"/>
              </a:spcBef>
            </a:pPr>
            <a:r>
              <a:rPr sz="2400" spc="-5">
                <a:latin typeface="宋体" panose="02010600030101010101" pitchFamily="2" charset="-122"/>
                <a:cs typeface="宋体" panose="02010600030101010101" pitchFamily="2" charset="-122"/>
              </a:rPr>
              <a:t>不吃饭，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有时候发高</a:t>
            </a:r>
            <a:r>
              <a:rPr sz="2400" spc="-15">
                <a:latin typeface="宋体" panose="02010600030101010101" pitchFamily="2" charset="-122"/>
                <a:cs typeface="宋体" panose="02010600030101010101" pitchFamily="2" charset="-122"/>
              </a:rPr>
              <a:t>烧</a:t>
            </a:r>
            <a:r>
              <a:rPr sz="2400" spc="-5">
                <a:latin typeface="宋体" panose="02010600030101010101" pitchFamily="2" charset="-122"/>
                <a:cs typeface="宋体" panose="02010600030101010101" pitchFamily="2" charset="-122"/>
              </a:rPr>
              <a:t>……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夜里总是哭</a:t>
            </a:r>
            <a:r>
              <a:rPr sz="2400" spc="-15">
                <a:latin typeface="宋体" panose="02010600030101010101" pitchFamily="2" charset="-122"/>
                <a:cs typeface="宋体" panose="02010600030101010101" pitchFamily="2" charset="-122"/>
              </a:rPr>
              <a:t>哪</a:t>
            </a:r>
            <a:r>
              <a:rPr sz="2400" spc="-5">
                <a:latin typeface="宋体" panose="02010600030101010101" pitchFamily="2" charset="-122"/>
                <a:cs typeface="宋体" panose="02010600030101010101" pitchFamily="2" charset="-122"/>
              </a:rPr>
              <a:t>!女人说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733425">
              <a:lnSpc>
                <a:spcPct val="100000"/>
              </a:lnSpc>
              <a:spcBef>
                <a:spcPts val="1445"/>
              </a:spcBef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还有呢?他继续</a:t>
            </a:r>
            <a:r>
              <a:rPr sz="2400" spc="-5">
                <a:latin typeface="宋体" panose="02010600030101010101" pitchFamily="2" charset="-122"/>
                <a:cs typeface="宋体" panose="02010600030101010101" pitchFamily="2" charset="-122"/>
              </a:rPr>
              <a:t>问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733425">
              <a:lnSpc>
                <a:spcPct val="100000"/>
              </a:lnSpc>
              <a:spcBef>
                <a:spcPts val="1440"/>
              </a:spcBef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就是咳嗽，发高烧，不吃饭，夜里总是</a:t>
            </a:r>
            <a:r>
              <a:rPr sz="2400" spc="-10">
                <a:latin typeface="宋体" panose="02010600030101010101" pitchFamily="2" charset="-122"/>
                <a:cs typeface="宋体" panose="02010600030101010101" pitchFamily="2" charset="-122"/>
              </a:rPr>
              <a:t>哭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!女人重复着。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733425" marR="1080770">
              <a:lnSpc>
                <a:spcPts val="4320"/>
              </a:lnSpc>
              <a:spcBef>
                <a:spcPts val="385"/>
              </a:spcBef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啊，知道了。他抽出听诊器，是感</a:t>
            </a:r>
            <a:r>
              <a:rPr sz="2400" spc="-5">
                <a:latin typeface="宋体" panose="02010600030101010101" pitchFamily="2" charset="-122"/>
                <a:cs typeface="宋体" panose="02010600030101010101" pitchFamily="2" charset="-122"/>
              </a:rPr>
              <a:t>冒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，没什么大问题，开些药吧? 不行呢。女人</a:t>
            </a:r>
            <a:r>
              <a:rPr sz="2400" spc="-5">
                <a:latin typeface="宋体" panose="02010600030101010101" pitchFamily="2" charset="-122"/>
                <a:cs typeface="宋体" panose="02010600030101010101" pitchFamily="2" charset="-122"/>
              </a:rPr>
              <a:t>说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，他怕苦，他会吐药</a:t>
            </a:r>
            <a:r>
              <a:rPr sz="2400" spc="-10">
                <a:latin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/>
          <p:nvPr/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261620" algn="ctr">
              <a:lnSpc>
                <a:spcPct val="100000"/>
              </a:lnSpc>
              <a:spcBef>
                <a:spcPts val="615"/>
              </a:spcBef>
            </a:pPr>
            <a:r>
              <a:rPr sz="4000" spc="-5">
                <a:solidFill>
                  <a:srgbClr val="FF953E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诊</a:t>
            </a:r>
            <a:endParaRPr sz="4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356105" y="2550032"/>
            <a:ext cx="10588625" cy="6061710"/>
          </a:xfrm>
          <a:prstGeom prst="rect">
            <a:avLst/>
          </a:prstGeom>
        </p:spPr>
        <p:txBody>
          <a:bodyPr vert="horz" wrap="square" lIns="0" tIns="195580" rIns="0" bIns="0" rtlCol="0">
            <a:spAutoFit/>
          </a:bodyPr>
          <a:lstStyle/>
          <a:p>
            <a:pPr marL="733425">
              <a:lnSpc>
                <a:spcPct val="100000"/>
              </a:lnSpc>
              <a:spcBef>
                <a:spcPts val="1540"/>
              </a:spcBef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那么打个吊瓶?他说。不行不行!女人说他很怕疼的。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733425">
              <a:lnSpc>
                <a:spcPct val="100000"/>
              </a:lnSpc>
              <a:spcBef>
                <a:spcPts val="1440"/>
              </a:spcBef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你别理她!坐在凳子上的男人又说话了，还有这么多人等着呢!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 marR="10795" indent="720725">
              <a:lnSpc>
                <a:spcPts val="4320"/>
              </a:lnSpc>
              <a:spcBef>
                <a:spcPts val="385"/>
              </a:spcBef>
            </a:pPr>
            <a:r>
              <a:rPr sz="2400" spc="60">
                <a:latin typeface="宋体" panose="02010600030101010101" pitchFamily="2" charset="-122"/>
                <a:cs typeface="宋体" panose="02010600030101010101" pitchFamily="2" charset="-122"/>
              </a:rPr>
              <a:t>你闭嘴!他冲着男人</a:t>
            </a:r>
            <a:r>
              <a:rPr sz="2400" spc="50">
                <a:latin typeface="宋体" panose="02010600030101010101" pitchFamily="2" charset="-122"/>
                <a:cs typeface="宋体" panose="02010600030101010101" pitchFamily="2" charset="-122"/>
              </a:rPr>
              <a:t>吼</a:t>
            </a:r>
            <a:r>
              <a:rPr sz="2400" spc="60">
                <a:latin typeface="宋体" panose="02010600030101010101" pitchFamily="2" charset="-122"/>
                <a:cs typeface="宋体" panose="02010600030101010101" pitchFamily="2" charset="-122"/>
              </a:rPr>
              <a:t>。他不知道自己为什么突然变得很激</a:t>
            </a:r>
            <a:r>
              <a:rPr sz="2400" spc="65">
                <a:latin typeface="宋体" panose="02010600030101010101" pitchFamily="2" charset="-122"/>
                <a:cs typeface="宋体" panose="02010600030101010101" pitchFamily="2" charset="-122"/>
              </a:rPr>
              <a:t>动</a:t>
            </a:r>
            <a:r>
              <a:rPr sz="2400" spc="60"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spc="55">
                <a:latin typeface="宋体" panose="02010600030101010101" pitchFamily="2" charset="-122"/>
                <a:cs typeface="宋体" panose="02010600030101010101" pitchFamily="2" charset="-122"/>
              </a:rPr>
              <a:t>你闭</a:t>
            </a: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嘴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行 不行?让你等一会儿不行吗?男人撇撇嘴不说话了。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 marR="7620" indent="720725">
              <a:lnSpc>
                <a:spcPts val="4320"/>
              </a:lnSpc>
            </a:pPr>
            <a:r>
              <a:rPr sz="2400" spc="20">
                <a:latin typeface="宋体" panose="02010600030101010101" pitchFamily="2" charset="-122"/>
                <a:cs typeface="宋体" panose="02010600030101010101" pitchFamily="2" charset="-122"/>
              </a:rPr>
              <a:t>那给他打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一</a:t>
            </a:r>
            <a:r>
              <a:rPr sz="2400" spc="20">
                <a:latin typeface="宋体" panose="02010600030101010101" pitchFamily="2" charset="-122"/>
                <a:cs typeface="宋体" panose="02010600030101010101" pitchFamily="2" charset="-122"/>
              </a:rPr>
              <a:t>针</a:t>
            </a:r>
            <a:r>
              <a:rPr sz="2400" spc="40">
                <a:latin typeface="宋体" panose="02010600030101010101" pitchFamily="2" charset="-122"/>
                <a:cs typeface="宋体" panose="02010600030101010101" pitchFamily="2" charset="-122"/>
              </a:rPr>
              <a:t>吧</a:t>
            </a:r>
            <a:r>
              <a:rPr sz="2400" spc="20">
                <a:latin typeface="宋体" panose="02010600030101010101" pitchFamily="2" charset="-122"/>
                <a:cs typeface="宋体" panose="02010600030101010101" pitchFamily="2" charset="-122"/>
              </a:rPr>
              <a:t>。他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朝</a:t>
            </a:r>
            <a:r>
              <a:rPr sz="2400" spc="20">
                <a:latin typeface="宋体" panose="02010600030101010101" pitchFamily="2" charset="-122"/>
                <a:cs typeface="宋体" panose="02010600030101010101" pitchFamily="2" charset="-122"/>
              </a:rPr>
              <a:t>女人笑</a:t>
            </a:r>
            <a:r>
              <a:rPr sz="2400" spc="35">
                <a:latin typeface="宋体" panose="02010600030101010101" pitchFamily="2" charset="-122"/>
                <a:cs typeface="宋体" panose="02010600030101010101" pitchFamily="2" charset="-122"/>
              </a:rPr>
              <a:t>笑</a:t>
            </a:r>
            <a:r>
              <a:rPr sz="2400" spc="10"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spc="20">
                <a:latin typeface="宋体" panose="02010600030101010101" pitchFamily="2" charset="-122"/>
                <a:cs typeface="宋体" panose="02010600030101010101" pitchFamily="2" charset="-122"/>
              </a:rPr>
              <a:t>马上就好</a:t>
            </a:r>
            <a:r>
              <a:rPr sz="2400" spc="10"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spc="20">
                <a:latin typeface="宋体" panose="02010600030101010101" pitchFamily="2" charset="-122"/>
                <a:cs typeface="宋体" panose="02010600030101010101" pitchFamily="2" charset="-122"/>
              </a:rPr>
              <a:t>不会痛</a:t>
            </a:r>
            <a:r>
              <a:rPr sz="2400" spc="25">
                <a:latin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sz="2400" spc="10"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sz="2400" spc="20">
                <a:latin typeface="宋体" panose="02010600030101010101" pitchFamily="2" charset="-122"/>
                <a:cs typeface="宋体" panose="02010600030101010101" pitchFamily="2" charset="-122"/>
              </a:rPr>
              <a:t>他站起</a:t>
            </a:r>
            <a:r>
              <a:rPr sz="2400" spc="10">
                <a:latin typeface="宋体" panose="02010600030101010101" pitchFamily="2" charset="-122"/>
                <a:cs typeface="宋体" panose="02010600030101010101" pitchFamily="2" charset="-122"/>
              </a:rPr>
              <a:t>来，把椅 </a:t>
            </a: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子让给女</a:t>
            </a:r>
            <a:r>
              <a:rPr sz="2400" spc="35">
                <a:latin typeface="宋体" panose="02010600030101010101" pitchFamily="2" charset="-122"/>
                <a:cs typeface="宋体" panose="02010600030101010101" pitchFamily="2" charset="-122"/>
              </a:rPr>
              <a:t>人</a:t>
            </a: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。他从药</a:t>
            </a:r>
            <a:r>
              <a:rPr sz="2400" spc="35">
                <a:latin typeface="宋体" panose="02010600030101010101" pitchFamily="2" charset="-122"/>
                <a:cs typeface="宋体" panose="02010600030101010101" pitchFamily="2" charset="-122"/>
              </a:rPr>
              <a:t>架</a:t>
            </a: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上取下两</a:t>
            </a:r>
            <a:r>
              <a:rPr sz="2400" spc="35">
                <a:latin typeface="宋体" panose="02010600030101010101" pitchFamily="2" charset="-122"/>
                <a:cs typeface="宋体" panose="02010600030101010101" pitchFamily="2" charset="-122"/>
              </a:rPr>
              <a:t>瓶</a:t>
            </a: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针</a:t>
            </a:r>
            <a:r>
              <a:rPr sz="2400" spc="50">
                <a:latin typeface="宋体" panose="02010600030101010101" pitchFamily="2" charset="-122"/>
                <a:cs typeface="宋体" panose="02010600030101010101" pitchFamily="2" charset="-122"/>
              </a:rPr>
              <a:t>剂</a:t>
            </a: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，仔</a:t>
            </a:r>
            <a:r>
              <a:rPr sz="2400" spc="30">
                <a:latin typeface="宋体" panose="02010600030101010101" pitchFamily="2" charset="-122"/>
                <a:cs typeface="宋体" panose="02010600030101010101" pitchFamily="2" charset="-122"/>
              </a:rPr>
              <a:t>细</a:t>
            </a: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看了看标</a:t>
            </a:r>
            <a:r>
              <a:rPr sz="2400" spc="50">
                <a:latin typeface="宋体" panose="02010600030101010101" pitchFamily="2" charset="-122"/>
                <a:cs typeface="宋体" panose="02010600030101010101" pitchFamily="2" charset="-122"/>
              </a:rPr>
              <a:t>签</a:t>
            </a: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，摇匀，</a:t>
            </a:r>
            <a:r>
              <a:rPr sz="2400" spc="30">
                <a:latin typeface="宋体" panose="02010600030101010101" pitchFamily="2" charset="-122"/>
                <a:cs typeface="宋体" panose="02010600030101010101" pitchFamily="2" charset="-122"/>
              </a:rPr>
              <a:t>将</a:t>
            </a: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封口割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开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 marR="5080" algn="just">
              <a:lnSpc>
                <a:spcPts val="4320"/>
              </a:lnSpc>
            </a:pP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spc="40">
                <a:latin typeface="宋体" panose="02010600030101010101" pitchFamily="2" charset="-122"/>
                <a:cs typeface="宋体" panose="02010600030101010101" pitchFamily="2" charset="-122"/>
              </a:rPr>
              <a:t>然后把</a:t>
            </a:r>
            <a:r>
              <a:rPr sz="2400" spc="30">
                <a:latin typeface="宋体" panose="02010600030101010101" pitchFamily="2" charset="-122"/>
                <a:cs typeface="宋体" panose="02010600030101010101" pitchFamily="2" charset="-122"/>
              </a:rPr>
              <a:t>药</a:t>
            </a:r>
            <a:r>
              <a:rPr sz="2400" spc="40">
                <a:latin typeface="宋体" panose="02010600030101010101" pitchFamily="2" charset="-122"/>
                <a:cs typeface="宋体" panose="02010600030101010101" pitchFamily="2" charset="-122"/>
              </a:rPr>
              <a:t>液抽进一</a:t>
            </a:r>
            <a:r>
              <a:rPr sz="2400" spc="30">
                <a:latin typeface="宋体" panose="02010600030101010101" pitchFamily="2" charset="-122"/>
                <a:cs typeface="宋体" panose="02010600030101010101" pitchFamily="2" charset="-122"/>
              </a:rPr>
              <a:t>个</a:t>
            </a:r>
            <a:r>
              <a:rPr sz="2400" spc="40">
                <a:latin typeface="宋体" panose="02010600030101010101" pitchFamily="2" charset="-122"/>
                <a:cs typeface="宋体" panose="02010600030101010101" pitchFamily="2" charset="-122"/>
              </a:rPr>
              <a:t>小的针</a:t>
            </a:r>
            <a:r>
              <a:rPr sz="2400" spc="75">
                <a:latin typeface="宋体" panose="02010600030101010101" pitchFamily="2" charset="-122"/>
                <a:cs typeface="宋体" panose="02010600030101010101" pitchFamily="2" charset="-122"/>
              </a:rPr>
              <a:t>管</a:t>
            </a:r>
            <a:r>
              <a:rPr sz="2400" spc="30"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你抱着</a:t>
            </a:r>
            <a:r>
              <a:rPr sz="2400" spc="40">
                <a:latin typeface="宋体" panose="02010600030101010101" pitchFamily="2" charset="-122"/>
                <a:cs typeface="宋体" panose="02010600030101010101" pitchFamily="2" charset="-122"/>
              </a:rPr>
              <a:t>他</a:t>
            </a:r>
            <a:r>
              <a:rPr sz="2400" spc="30"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别让他动</a:t>
            </a:r>
            <a:r>
              <a:rPr sz="2400" spc="30"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spc="40">
                <a:latin typeface="宋体" panose="02010600030101010101" pitchFamily="2" charset="-122"/>
                <a:cs typeface="宋体" panose="02010600030101010101" pitchFamily="2" charset="-122"/>
              </a:rPr>
              <a:t>打一针很</a:t>
            </a:r>
            <a:r>
              <a:rPr sz="2400" spc="30">
                <a:latin typeface="宋体" panose="02010600030101010101" pitchFamily="2" charset="-122"/>
                <a:cs typeface="宋体" panose="02010600030101010101" pitchFamily="2" charset="-122"/>
              </a:rPr>
              <a:t>快</a:t>
            </a:r>
            <a:r>
              <a:rPr sz="2400" spc="55">
                <a:latin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。他一 边说着，</a:t>
            </a:r>
            <a:r>
              <a:rPr sz="2400" spc="30">
                <a:latin typeface="宋体" panose="02010600030101010101" pitchFamily="2" charset="-122"/>
                <a:cs typeface="宋体" panose="02010600030101010101" pitchFamily="2" charset="-122"/>
              </a:rPr>
              <a:t>一</a:t>
            </a: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边小心地</a:t>
            </a:r>
            <a:r>
              <a:rPr sz="2400" spc="30">
                <a:latin typeface="宋体" panose="02010600030101010101" pitchFamily="2" charset="-122"/>
                <a:cs typeface="宋体" panose="02010600030101010101" pitchFamily="2" charset="-122"/>
              </a:rPr>
              <a:t>揭</a:t>
            </a: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开被</a:t>
            </a:r>
            <a:r>
              <a:rPr sz="2400" spc="70">
                <a:latin typeface="宋体" panose="02010600030101010101" pitchFamily="2" charset="-122"/>
                <a:cs typeface="宋体" panose="02010600030101010101" pitchFamily="2" charset="-122"/>
              </a:rPr>
              <a:t>筒</a:t>
            </a: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spc="30">
                <a:latin typeface="宋体" panose="02010600030101010101" pitchFamily="2" charset="-122"/>
                <a:cs typeface="宋体" panose="02010600030101010101" pitchFamily="2" charset="-122"/>
              </a:rPr>
              <a:t>缓</a:t>
            </a: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缓将一管</a:t>
            </a:r>
            <a:r>
              <a:rPr sz="2400" spc="30">
                <a:latin typeface="宋体" panose="02010600030101010101" pitchFamily="2" charset="-122"/>
                <a:cs typeface="宋体" panose="02010600030101010101" pitchFamily="2" charset="-122"/>
              </a:rPr>
              <a:t>药</a:t>
            </a: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液推进</a:t>
            </a:r>
            <a:r>
              <a:rPr sz="2400" spc="70">
                <a:latin typeface="宋体" panose="02010600030101010101" pitchFamily="2" charset="-122"/>
                <a:cs typeface="宋体" panose="02010600030101010101" pitchFamily="2" charset="-122"/>
              </a:rPr>
              <a:t>去</a:t>
            </a:r>
            <a:r>
              <a:rPr sz="2400" spc="35"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不疼不疼</a:t>
            </a:r>
            <a:r>
              <a:rPr sz="2400" spc="35">
                <a:latin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，他轻哄 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着。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733425" marR="2530475">
              <a:lnSpc>
                <a:spcPts val="4320"/>
              </a:lnSpc>
              <a:spcBef>
                <a:spcPts val="5"/>
              </a:spcBef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现在你摸摸看，是不是不烧了?过一会儿他对女人说。 好像是呢。女人的表情终于平静下来，嘴角有了些笑。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/>
          <p:nvPr/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261620" algn="ctr">
              <a:lnSpc>
                <a:spcPct val="100000"/>
              </a:lnSpc>
              <a:spcBef>
                <a:spcPts val="615"/>
              </a:spcBef>
            </a:pPr>
            <a:r>
              <a:rPr sz="4000" spc="-5">
                <a:solidFill>
                  <a:srgbClr val="FF953E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诊</a:t>
            </a:r>
            <a:endParaRPr sz="4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356105" y="2550032"/>
            <a:ext cx="10878820" cy="6061710"/>
          </a:xfrm>
          <a:prstGeom prst="rect">
            <a:avLst/>
          </a:prstGeom>
        </p:spPr>
        <p:txBody>
          <a:bodyPr vert="horz" wrap="square" lIns="0" tIns="195580" rIns="0" bIns="0" rtlCol="0">
            <a:spAutoFit/>
          </a:bodyPr>
          <a:lstStyle/>
          <a:p>
            <a:pPr marL="733425">
              <a:lnSpc>
                <a:spcPct val="100000"/>
              </a:lnSpc>
              <a:spcBef>
                <a:spcPts val="1540"/>
              </a:spcBef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回去的时候，把被子包严实点，别让他受凉。他叮嘱。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733425">
              <a:lnSpc>
                <a:spcPct val="100000"/>
              </a:lnSpc>
              <a:spcBef>
                <a:spcPts val="1440"/>
              </a:spcBef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那谢谢你了……不过明天我还想来，你再给他看一看，行吗?女人说。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 marR="15875" indent="720725">
              <a:lnSpc>
                <a:spcPts val="4320"/>
              </a:lnSpc>
              <a:spcBef>
                <a:spcPts val="385"/>
              </a:spcBef>
            </a:pPr>
            <a:r>
              <a:rPr sz="2400" spc="10">
                <a:latin typeface="宋体" panose="02010600030101010101" pitchFamily="2" charset="-122"/>
                <a:cs typeface="宋体" panose="02010600030101010101" pitchFamily="2" charset="-122"/>
              </a:rPr>
              <a:t>当然行</a:t>
            </a:r>
            <a:r>
              <a:rPr sz="2400" spc="20">
                <a:latin typeface="宋体" panose="02010600030101010101" pitchFamily="2" charset="-122"/>
                <a:cs typeface="宋体" panose="02010600030101010101" pitchFamily="2" charset="-122"/>
              </a:rPr>
              <a:t>。他</a:t>
            </a:r>
            <a:r>
              <a:rPr sz="2400" spc="10">
                <a:latin typeface="宋体" panose="02010600030101010101" pitchFamily="2" charset="-122"/>
                <a:cs typeface="宋体" panose="02010600030101010101" pitchFamily="2" charset="-122"/>
              </a:rPr>
              <a:t>收下女</a:t>
            </a:r>
            <a:r>
              <a:rPr sz="2400" spc="20">
                <a:latin typeface="宋体" panose="02010600030101010101" pitchFamily="2" charset="-122"/>
                <a:cs typeface="宋体" panose="02010600030101010101" pitchFamily="2" charset="-122"/>
              </a:rPr>
              <a:t>人推</a:t>
            </a:r>
            <a:r>
              <a:rPr sz="2400" spc="10">
                <a:latin typeface="宋体" panose="02010600030101010101" pitchFamily="2" charset="-122"/>
                <a:cs typeface="宋体" panose="02010600030101010101" pitchFamily="2" charset="-122"/>
              </a:rPr>
              <a:t>过来的</a:t>
            </a:r>
            <a:r>
              <a:rPr sz="2400" spc="20">
                <a:latin typeface="宋体" panose="02010600030101010101" pitchFamily="2" charset="-122"/>
                <a:cs typeface="宋体" panose="02010600030101010101" pitchFamily="2" charset="-122"/>
              </a:rPr>
              <a:t>两毛</a:t>
            </a:r>
            <a:r>
              <a:rPr sz="2400" spc="15">
                <a:latin typeface="宋体" panose="02010600030101010101" pitchFamily="2" charset="-122"/>
                <a:cs typeface="宋体" panose="02010600030101010101" pitchFamily="2" charset="-122"/>
              </a:rPr>
              <a:t>钱</a:t>
            </a:r>
            <a:r>
              <a:rPr sz="2400" spc="10"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以</a:t>
            </a:r>
            <a:r>
              <a:rPr sz="2400" spc="20">
                <a:latin typeface="宋体" panose="02010600030101010101" pitchFamily="2" charset="-122"/>
                <a:cs typeface="宋体" panose="02010600030101010101" pitchFamily="2" charset="-122"/>
              </a:rPr>
              <a:t>后</a:t>
            </a:r>
            <a:r>
              <a:rPr sz="2400" spc="25">
                <a:latin typeface="宋体" panose="02010600030101010101" pitchFamily="2" charset="-122"/>
                <a:cs typeface="宋体" panose="02010600030101010101" pitchFamily="2" charset="-122"/>
              </a:rPr>
              <a:t>呢</a:t>
            </a:r>
            <a:r>
              <a:rPr sz="2400" spc="10">
                <a:latin typeface="宋体" panose="02010600030101010101" pitchFamily="2" charset="-122"/>
                <a:cs typeface="宋体" panose="02010600030101010101" pitchFamily="2" charset="-122"/>
              </a:rPr>
              <a:t>，女人说</a:t>
            </a:r>
            <a:r>
              <a:rPr sz="2400" spc="20"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我想每个</a:t>
            </a:r>
            <a:r>
              <a:rPr sz="2400" spc="20">
                <a:latin typeface="宋体" panose="02010600030101010101" pitchFamily="2" charset="-122"/>
                <a:cs typeface="宋体" panose="02010600030101010101" pitchFamily="2" charset="-122"/>
              </a:rPr>
              <a:t>月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都来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给 他看看……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733425">
              <a:lnSpc>
                <a:spcPct val="100000"/>
              </a:lnSpc>
              <a:spcBef>
                <a:spcPts val="1055"/>
              </a:spcBef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绝对没问题的。他笑着，你什么时候来都行。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733425">
              <a:lnSpc>
                <a:spcPct val="100000"/>
              </a:lnSpc>
              <a:spcBef>
                <a:spcPts val="1440"/>
              </a:spcBef>
            </a:pP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女人终</a:t>
            </a:r>
            <a:r>
              <a:rPr sz="2400" spc="20">
                <a:latin typeface="宋体" panose="02010600030101010101" pitchFamily="2" charset="-122"/>
                <a:cs typeface="宋体" panose="02010600030101010101" pitchFamily="2" charset="-122"/>
              </a:rPr>
              <a:t>于走</a:t>
            </a:r>
            <a:r>
              <a:rPr sz="2400" spc="25">
                <a:latin typeface="宋体" panose="02010600030101010101" pitchFamily="2" charset="-122"/>
                <a:cs typeface="宋体" panose="02010600030101010101" pitchFamily="2" charset="-122"/>
              </a:rPr>
              <a:t>了</a:t>
            </a:r>
            <a:r>
              <a:rPr sz="2400" spc="10"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心</a:t>
            </a:r>
            <a:r>
              <a:rPr sz="2400" spc="20">
                <a:latin typeface="宋体" panose="02010600030101010101" pitchFamily="2" charset="-122"/>
                <a:cs typeface="宋体" panose="02010600030101010101" pitchFamily="2" charset="-122"/>
              </a:rPr>
              <a:t>满意</a:t>
            </a:r>
            <a:r>
              <a:rPr sz="2400" spc="15">
                <a:latin typeface="宋体" panose="02010600030101010101" pitchFamily="2" charset="-122"/>
                <a:cs typeface="宋体" panose="02010600030101010101" pitchFamily="2" charset="-122"/>
              </a:rPr>
              <a:t>足</a:t>
            </a:r>
            <a:r>
              <a:rPr sz="2400" spc="10">
                <a:latin typeface="宋体" panose="02010600030101010101" pitchFamily="2" charset="-122"/>
                <a:cs typeface="宋体" panose="02010600030101010101" pitchFamily="2" charset="-122"/>
              </a:rPr>
              <a:t>。走</a:t>
            </a:r>
            <a:r>
              <a:rPr sz="2400" spc="20">
                <a:latin typeface="宋体" panose="02010600030101010101" pitchFamily="2" charset="-122"/>
                <a:cs typeface="宋体" panose="02010600030101010101" pitchFamily="2" charset="-122"/>
              </a:rPr>
              <a:t>到门</a:t>
            </a:r>
            <a:r>
              <a:rPr sz="2400" spc="10">
                <a:latin typeface="宋体" panose="02010600030101010101" pitchFamily="2" charset="-122"/>
                <a:cs typeface="宋体" panose="02010600030101010101" pitchFamily="2" charset="-122"/>
              </a:rPr>
              <a:t>口，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女</a:t>
            </a:r>
            <a:r>
              <a:rPr sz="2400" spc="20">
                <a:latin typeface="宋体" panose="02010600030101010101" pitchFamily="2" charset="-122"/>
                <a:cs typeface="宋体" panose="02010600030101010101" pitchFamily="2" charset="-122"/>
              </a:rPr>
              <a:t>人回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过头来朝</a:t>
            </a:r>
            <a:r>
              <a:rPr sz="2400" spc="20">
                <a:latin typeface="宋体" panose="02010600030101010101" pitchFamily="2" charset="-122"/>
                <a:cs typeface="宋体" panose="02010600030101010101" pitchFamily="2" charset="-122"/>
              </a:rPr>
              <a:t>他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笑</a:t>
            </a:r>
            <a:r>
              <a:rPr sz="2400" spc="35">
                <a:latin typeface="宋体" panose="02010600030101010101" pitchFamily="2" charset="-122"/>
                <a:cs typeface="宋体" panose="02010600030101010101" pitchFamily="2" charset="-122"/>
              </a:rPr>
              <a:t>笑</a:t>
            </a:r>
            <a:r>
              <a:rPr sz="2400" spc="10"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笑</a:t>
            </a:r>
            <a:r>
              <a:rPr sz="2400" spc="20">
                <a:latin typeface="宋体" panose="02010600030101010101" pitchFamily="2" charset="-122"/>
                <a:cs typeface="宋体" panose="02010600030101010101" pitchFamily="2" charset="-122"/>
              </a:rPr>
              <a:t>得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他心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酸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>
              <a:lnSpc>
                <a:spcPct val="100000"/>
              </a:lnSpc>
              <a:spcBef>
                <a:spcPts val="1440"/>
              </a:spcBef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 marR="5080" indent="720725" algn="just">
              <a:lnSpc>
                <a:spcPct val="150000"/>
              </a:lnSpc>
              <a:spcBef>
                <a:spcPts val="5"/>
              </a:spcBef>
            </a:pP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他开始</a:t>
            </a:r>
            <a:r>
              <a:rPr sz="2400" spc="20">
                <a:latin typeface="宋体" panose="02010600030101010101" pitchFamily="2" charset="-122"/>
                <a:cs typeface="宋体" panose="02010600030101010101" pitchFamily="2" charset="-122"/>
              </a:rPr>
              <a:t>给下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一位病</a:t>
            </a:r>
            <a:r>
              <a:rPr sz="2400" spc="20">
                <a:latin typeface="宋体" panose="02010600030101010101" pitchFamily="2" charset="-122"/>
                <a:cs typeface="宋体" panose="02010600030101010101" pitchFamily="2" charset="-122"/>
              </a:rPr>
              <a:t>人开</a:t>
            </a:r>
            <a:r>
              <a:rPr sz="2400" spc="35">
                <a:latin typeface="宋体" panose="02010600030101010101" pitchFamily="2" charset="-122"/>
                <a:cs typeface="宋体" panose="02010600030101010101" pitchFamily="2" charset="-122"/>
              </a:rPr>
              <a:t>药</a:t>
            </a:r>
            <a:r>
              <a:rPr sz="2400" spc="10">
                <a:latin typeface="宋体" panose="02010600030101010101" pitchFamily="2" charset="-122"/>
                <a:cs typeface="宋体" panose="02010600030101010101" pitchFamily="2" charset="-122"/>
              </a:rPr>
              <a:t>，挂</a:t>
            </a:r>
            <a:r>
              <a:rPr sz="2400" spc="20">
                <a:latin typeface="宋体" panose="02010600030101010101" pitchFamily="2" charset="-122"/>
                <a:cs typeface="宋体" panose="02010600030101010101" pitchFamily="2" charset="-122"/>
              </a:rPr>
              <a:t>吊</a:t>
            </a:r>
            <a:r>
              <a:rPr sz="2400" spc="25">
                <a:latin typeface="宋体" panose="02010600030101010101" pitchFamily="2" charset="-122"/>
                <a:cs typeface="宋体" panose="02010600030101010101" pitchFamily="2" charset="-122"/>
              </a:rPr>
              <a:t>瓶</a:t>
            </a:r>
            <a:r>
              <a:rPr sz="2400" spc="10"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sz="2400" u="heavy" spc="5"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cs typeface="宋体" panose="02010600030101010101" pitchFamily="2" charset="-122"/>
              </a:rPr>
              <a:t>他心</a:t>
            </a:r>
            <a:r>
              <a:rPr sz="2400" u="heavy" spc="20"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cs typeface="宋体" panose="02010600030101010101" pitchFamily="2" charset="-122"/>
              </a:rPr>
              <a:t>里想</a:t>
            </a:r>
            <a:r>
              <a:rPr sz="2400" u="heavy" spc="5"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cs typeface="宋体" panose="02010600030101010101" pitchFamily="2" charset="-122"/>
              </a:rPr>
              <a:t>着那个故</a:t>
            </a:r>
            <a:r>
              <a:rPr sz="2400" u="heavy" spc="20"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cs typeface="宋体" panose="02010600030101010101" pitchFamily="2" charset="-122"/>
              </a:rPr>
              <a:t>事</a:t>
            </a:r>
            <a:r>
              <a:rPr sz="2400" u="heavy" spc="5"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cs typeface="宋体" panose="02010600030101010101" pitchFamily="2" charset="-122"/>
              </a:rPr>
              <a:t>：单身的</a:t>
            </a:r>
            <a:r>
              <a:rPr sz="2400" u="heavy" spc="20"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cs typeface="宋体" panose="02010600030101010101" pitchFamily="2" charset="-122"/>
              </a:rPr>
              <a:t>母</a:t>
            </a:r>
            <a:r>
              <a:rPr sz="2400" u="heavy" spc="5"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cs typeface="宋体" panose="02010600030101010101" pitchFamily="2" charset="-122"/>
              </a:rPr>
              <a:t>亲和</a:t>
            </a:r>
            <a:r>
              <a:rPr sz="2400" u="heavy"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cs typeface="宋体" panose="02010600030101010101" pitchFamily="2" charset="-122"/>
              </a:rPr>
              <a:t>十</a:t>
            </a:r>
            <a:r>
              <a:rPr sz="2400" u="heavy" spc="-2215"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cs typeface="宋体" panose="02010600030101010101" pitchFamily="2" charset="-122"/>
              </a:rPr>
              <a:t>七 </a:t>
            </a:r>
            <a:r>
              <a:rPr sz="2400" u="heavy" spc="45"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cs typeface="宋体" panose="02010600030101010101" pitchFamily="2" charset="-122"/>
              </a:rPr>
              <a:t>岁的儿</a:t>
            </a:r>
            <a:r>
              <a:rPr sz="2400" u="heavy" spc="35"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cs typeface="宋体" panose="02010600030101010101" pitchFamily="2" charset="-122"/>
              </a:rPr>
              <a:t>子</a:t>
            </a:r>
            <a:r>
              <a:rPr sz="2400" u="heavy"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cs typeface="宋体" panose="02010600030101010101" pitchFamily="2" charset="-122"/>
              </a:rPr>
              <a:t>…</a:t>
            </a:r>
            <a:r>
              <a:rPr sz="2400" u="heavy" spc="50"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cs typeface="宋体" panose="02010600030101010101" pitchFamily="2" charset="-122"/>
              </a:rPr>
              <a:t>…</a:t>
            </a:r>
            <a:r>
              <a:rPr sz="2400" u="heavy" spc="45"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cs typeface="宋体" panose="02010600030101010101" pitchFamily="2" charset="-122"/>
              </a:rPr>
              <a:t>儿子</a:t>
            </a:r>
            <a:r>
              <a:rPr sz="2400" u="heavy" spc="30"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cs typeface="宋体" panose="02010600030101010101" pitchFamily="2" charset="-122"/>
              </a:rPr>
              <a:t>辍</a:t>
            </a:r>
            <a:r>
              <a:rPr sz="2400" u="heavy" spc="45"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cs typeface="宋体" panose="02010600030101010101" pitchFamily="2" charset="-122"/>
              </a:rPr>
              <a:t>学打</a:t>
            </a:r>
            <a:r>
              <a:rPr sz="2400" u="heavy" spc="60"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cs typeface="宋体" panose="02010600030101010101" pitchFamily="2" charset="-122"/>
              </a:rPr>
              <a:t>工</a:t>
            </a:r>
            <a:r>
              <a:rPr sz="2400" u="heavy"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cs typeface="宋体" panose="02010600030101010101" pitchFamily="2" charset="-122"/>
              </a:rPr>
              <a:t>…</a:t>
            </a:r>
            <a:r>
              <a:rPr sz="2400" u="heavy" spc="35"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cs typeface="宋体" panose="02010600030101010101" pitchFamily="2" charset="-122"/>
              </a:rPr>
              <a:t>…</a:t>
            </a:r>
            <a:r>
              <a:rPr sz="2400" u="heavy" spc="50"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cs typeface="宋体" panose="02010600030101010101" pitchFamily="2" charset="-122"/>
              </a:rPr>
              <a:t>摔下脚手</a:t>
            </a:r>
            <a:r>
              <a:rPr sz="2400" u="heavy" spc="25"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cs typeface="宋体" panose="02010600030101010101" pitchFamily="2" charset="-122"/>
              </a:rPr>
              <a:t>架</a:t>
            </a:r>
            <a:r>
              <a:rPr sz="2400" u="heavy" spc="45"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cs typeface="宋体" panose="02010600030101010101" pitchFamily="2" charset="-122"/>
              </a:rPr>
              <a:t>，死去</a:t>
            </a:r>
            <a:r>
              <a:rPr sz="2400" u="heavy"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cs typeface="宋体" panose="02010600030101010101" pitchFamily="2" charset="-122"/>
              </a:rPr>
              <a:t>…</a:t>
            </a:r>
            <a:r>
              <a:rPr sz="2400" u="heavy" spc="35"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cs typeface="宋体" panose="02010600030101010101" pitchFamily="2" charset="-122"/>
              </a:rPr>
              <a:t>…</a:t>
            </a:r>
            <a:r>
              <a:rPr sz="2400" u="heavy" spc="45"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cs typeface="宋体" panose="02010600030101010101" pitchFamily="2" charset="-122"/>
              </a:rPr>
              <a:t>母亲疯</a:t>
            </a:r>
            <a:r>
              <a:rPr sz="2400" u="heavy" spc="35"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cs typeface="宋体" panose="02010600030101010101" pitchFamily="2" charset="-122"/>
              </a:rPr>
              <a:t>了，</a:t>
            </a:r>
            <a:r>
              <a:rPr sz="2400" u="heavy" spc="45"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cs typeface="宋体" panose="02010600030101010101" pitchFamily="2" charset="-122"/>
              </a:rPr>
              <a:t>每天抱一个被 筒，到</a:t>
            </a:r>
            <a:r>
              <a:rPr sz="2400" u="heavy" spc="30"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cs typeface="宋体" panose="02010600030101010101" pitchFamily="2" charset="-122"/>
              </a:rPr>
              <a:t>处</a:t>
            </a:r>
            <a:r>
              <a:rPr sz="2400" u="heavy" spc="45"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cs typeface="宋体" panose="02010600030101010101" pitchFamily="2" charset="-122"/>
              </a:rPr>
              <a:t>找人给儿</a:t>
            </a:r>
            <a:r>
              <a:rPr sz="2400" u="heavy" spc="30"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cs typeface="宋体" panose="02010600030101010101" pitchFamily="2" charset="-122"/>
              </a:rPr>
              <a:t>子</a:t>
            </a:r>
            <a:r>
              <a:rPr sz="2400" u="heavy" spc="45"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cs typeface="宋体" panose="02010600030101010101" pitchFamily="2" charset="-122"/>
              </a:rPr>
              <a:t>看</a:t>
            </a:r>
            <a:r>
              <a:rPr sz="2400" u="heavy" spc="70"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cs typeface="宋体" panose="02010600030101010101" pitchFamily="2" charset="-122"/>
              </a:rPr>
              <a:t>病</a:t>
            </a:r>
            <a:r>
              <a:rPr sz="2400" u="heavy" spc="20"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cs typeface="宋体" panose="02010600030101010101" pitchFamily="2" charset="-122"/>
              </a:rPr>
              <a:t>……</a:t>
            </a:r>
            <a:r>
              <a:rPr sz="2400" u="heavy" spc="30"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cs typeface="宋体" panose="02010600030101010101" pitchFamily="2" charset="-122"/>
              </a:rPr>
              <a:t>她</a:t>
            </a:r>
            <a:r>
              <a:rPr sz="2400" u="heavy" spc="45"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cs typeface="宋体" panose="02010600030101010101" pitchFamily="2" charset="-122"/>
              </a:rPr>
              <a:t>总</a:t>
            </a:r>
            <a:r>
              <a:rPr sz="2400" u="heavy" spc="50"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cs typeface="宋体" panose="02010600030101010101" pitchFamily="2" charset="-122"/>
              </a:rPr>
              <a:t>说</a:t>
            </a:r>
            <a:r>
              <a:rPr sz="2400" u="heavy" spc="45"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cs typeface="宋体" panose="02010600030101010101" pitchFamily="2" charset="-122"/>
              </a:rPr>
              <a:t>，儿</a:t>
            </a:r>
            <a:r>
              <a:rPr sz="2400" u="heavy" spc="30"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cs typeface="宋体" panose="02010600030101010101" pitchFamily="2" charset="-122"/>
              </a:rPr>
              <a:t>子</a:t>
            </a:r>
            <a:r>
              <a:rPr sz="2400" u="heavy" spc="45"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cs typeface="宋体" panose="02010600030101010101" pitchFamily="2" charset="-122"/>
              </a:rPr>
              <a:t>刚满两</a:t>
            </a:r>
            <a:r>
              <a:rPr sz="2400" u="heavy" spc="60"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cs typeface="宋体" panose="02010600030101010101" pitchFamily="2" charset="-122"/>
              </a:rPr>
              <a:t>岁</a:t>
            </a:r>
            <a:r>
              <a:rPr sz="2400" u="heavy" spc="15"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cs typeface="宋体" panose="02010600030101010101" pitchFamily="2" charset="-122"/>
              </a:rPr>
              <a:t>……</a:t>
            </a:r>
            <a:r>
              <a:rPr sz="2400" u="heavy" spc="45"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cs typeface="宋体" panose="02010600030101010101" pitchFamily="2" charset="-122"/>
              </a:rPr>
              <a:t>可是</a:t>
            </a:r>
            <a:r>
              <a:rPr sz="2400" u="heavy" spc="30"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cs typeface="宋体" panose="02010600030101010101" pitchFamily="2" charset="-122"/>
              </a:rPr>
              <a:t>没有</a:t>
            </a:r>
            <a:r>
              <a:rPr sz="2400" u="heavy" spc="45"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cs typeface="宋体" panose="02010600030101010101" pitchFamily="2" charset="-122"/>
              </a:rPr>
              <a:t>人理</a:t>
            </a:r>
            <a:r>
              <a:rPr sz="2400" u="heavy" spc="60"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cs typeface="宋体" panose="02010600030101010101" pitchFamily="2" charset="-122"/>
              </a:rPr>
              <a:t>她</a:t>
            </a:r>
            <a:r>
              <a:rPr sz="2400" u="heavy"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cs typeface="宋体" panose="02010600030101010101" pitchFamily="2" charset="-122"/>
              </a:rPr>
              <a:t>……一 个也没有……没有……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/>
          <p:nvPr/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261620" algn="ctr">
              <a:lnSpc>
                <a:spcPct val="100000"/>
              </a:lnSpc>
              <a:spcBef>
                <a:spcPts val="615"/>
              </a:spcBef>
            </a:pPr>
            <a:r>
              <a:rPr sz="4000" spc="-5">
                <a:solidFill>
                  <a:srgbClr val="FF953E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诊</a:t>
            </a:r>
            <a:endParaRPr sz="4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735965" marR="375285">
              <a:lnSpc>
                <a:spcPct val="150000"/>
              </a:lnSpc>
              <a:spcBef>
                <a:spcPts val="100"/>
              </a:spcBef>
            </a:pPr>
            <a:r>
              <a:rPr/>
              <a:t>他想，被子里包的那个干瘪的、脏兮兮的枕头，应该是她儿子枕过的吧。 他流下一滴眼泪。</a:t>
            </a:r>
          </a:p>
          <a:p>
            <a:pPr marL="15240" marR="5080" indent="720725">
              <a:lnSpc>
                <a:spcPct val="150000"/>
              </a:lnSpc>
            </a:pPr>
            <a:r>
              <a:rPr spc="10"/>
              <a:t>他想，</a:t>
            </a:r>
            <a:r>
              <a:rPr spc="20"/>
              <a:t>不管</a:t>
            </a:r>
            <a:r>
              <a:rPr spc="5"/>
              <a:t>如</a:t>
            </a:r>
            <a:r>
              <a:rPr spc="20"/>
              <a:t>何</a:t>
            </a:r>
            <a:r>
              <a:rPr spc="10"/>
              <a:t>，</a:t>
            </a:r>
            <a:r>
              <a:rPr spc="20"/>
              <a:t>也得</a:t>
            </a:r>
            <a:r>
              <a:rPr spc="5"/>
              <a:t>把这个</a:t>
            </a:r>
            <a:r>
              <a:rPr spc="20"/>
              <a:t>诊所</a:t>
            </a:r>
            <a:r>
              <a:rPr spc="5"/>
              <a:t>开下</a:t>
            </a:r>
            <a:r>
              <a:rPr spc="35"/>
              <a:t>去</a:t>
            </a:r>
            <a:r>
              <a:rPr spc="20"/>
              <a:t>。他</a:t>
            </a:r>
            <a:r>
              <a:rPr spc="5"/>
              <a:t>答应过女</a:t>
            </a:r>
            <a:r>
              <a:rPr spc="20"/>
              <a:t>人</a:t>
            </a:r>
            <a:r>
              <a:rPr spc="25"/>
              <a:t>的</a:t>
            </a:r>
            <a:r>
              <a:rPr spc="10"/>
              <a:t>。哪怕</a:t>
            </a:r>
            <a:r>
              <a:rPr spc="20"/>
              <a:t>，</a:t>
            </a:r>
            <a:r>
              <a:rPr spc="10"/>
              <a:t>他仅剩 </a:t>
            </a:r>
            <a:r>
              <a:rPr/>
              <a:t>下女人一个顾</a:t>
            </a:r>
            <a:r>
              <a:rPr spc="-5"/>
              <a:t>客</a:t>
            </a:r>
            <a:r>
              <a:rPr/>
              <a:t>。</a:t>
            </a:r>
          </a:p>
        </p:txBody>
      </p:sp>
    </p:spTree>
  </p:cSld>
  <p:clrMapOvr>
    <a:masterClrMapping/>
  </p:clrMapOvr>
  <p:transition/>
  <p:timing/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259715" algn="ctr">
              <a:lnSpc>
                <a:spcPct val="100000"/>
              </a:lnSpc>
              <a:spcBef>
                <a:spcPts val="615"/>
              </a:spcBef>
            </a:pPr>
            <a:r>
              <a:rPr sz="4000" spc="-5">
                <a:solidFill>
                  <a:srgbClr val="FF953E"/>
                </a:solidFill>
              </a:rPr>
              <a:t>习题精解</a:t>
            </a:r>
            <a:endParaRPr sz="4000"/>
          </a:p>
        </p:txBody>
      </p:sp>
      <p:sp>
        <p:nvSpPr>
          <p:cNvPr id="3" name="object 3"/>
          <p:cNvSpPr txBox="1"/>
          <p:nvPr/>
        </p:nvSpPr>
        <p:spPr>
          <a:xfrm>
            <a:off x="1356105" y="3007233"/>
            <a:ext cx="1054227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1.文章的题目是“诊”，请结合文章的内容，谈谈你对“诊”的理解。（3分）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728774" y="3711333"/>
            <a:ext cx="2863850" cy="1469390"/>
          </a:xfrm>
          <a:prstGeom prst="rect">
            <a:avLst/>
          </a:prstGeom>
          <a:ln w="12700">
            <a:solidFill>
              <a:srgbClr val="FF0000"/>
            </a:solidFill>
          </a:ln>
        </p:spPr>
        <p:txBody>
          <a:bodyPr vert="horz" wrap="square" lIns="0" tIns="25400" rIns="0" bIns="0" rtlCol="0">
            <a:spAutoFit/>
          </a:bodyPr>
          <a:lstStyle/>
          <a:p>
            <a:pPr marL="279400" indent="-273685">
              <a:lnSpc>
                <a:spcPct val="100000"/>
              </a:lnSpc>
              <a:spcBef>
                <a:spcPts val="200"/>
              </a:spcBef>
              <a:buSzPct val="96000"/>
              <a:buAutoNum type="arabicPeriod"/>
              <a:tabLst>
                <a:tab pos="280035"/>
              </a:tabLst>
            </a:pPr>
            <a:r>
              <a:rPr sz="2600">
                <a:solidFill>
                  <a:srgbClr val="0011FF"/>
                </a:solidFill>
                <a:latin typeface="微软雅黑" panose="020b0503020204020204" charset="-122"/>
                <a:cs typeface="微软雅黑" panose="020b0503020204020204" charset="-122"/>
              </a:rPr>
              <a:t>确定词性</a:t>
            </a:r>
            <a:endParaRPr sz="2600">
              <a:latin typeface="微软雅黑" panose="020b0503020204020204" charset="-122"/>
              <a:cs typeface="微软雅黑" panose="020b0503020204020204" charset="-122"/>
            </a:endParaRPr>
          </a:p>
          <a:p>
            <a:pPr marL="279400" indent="-273685">
              <a:lnSpc>
                <a:spcPct val="100000"/>
              </a:lnSpc>
              <a:spcBef>
                <a:spcPts val="310"/>
              </a:spcBef>
              <a:buSzPct val="96000"/>
              <a:buAutoNum type="arabicPeriod"/>
              <a:tabLst>
                <a:tab pos="280035"/>
              </a:tabLst>
            </a:pPr>
            <a:r>
              <a:rPr sz="2600">
                <a:solidFill>
                  <a:srgbClr val="0011FF"/>
                </a:solidFill>
                <a:latin typeface="微软雅黑" panose="020b0503020204020204" charset="-122"/>
                <a:cs typeface="微软雅黑" panose="020b0503020204020204" charset="-122"/>
              </a:rPr>
              <a:t>谁施诊，诊什么</a:t>
            </a:r>
            <a:endParaRPr sz="2600">
              <a:latin typeface="微软雅黑" panose="020b0503020204020204" charset="-122"/>
              <a:cs typeface="微软雅黑" panose="020b0503020204020204" charset="-122"/>
            </a:endParaRPr>
          </a:p>
          <a:p>
            <a:pPr marL="279400" indent="-273685">
              <a:lnSpc>
                <a:spcPct val="100000"/>
              </a:lnSpc>
              <a:spcBef>
                <a:spcPts val="310"/>
              </a:spcBef>
              <a:buSzPct val="96000"/>
              <a:buAutoNum type="arabicPeriod"/>
              <a:tabLst>
                <a:tab pos="280035"/>
              </a:tabLst>
            </a:pPr>
            <a:r>
              <a:rPr sz="2600">
                <a:solidFill>
                  <a:srgbClr val="0011FF"/>
                </a:solidFill>
                <a:latin typeface="微软雅黑" panose="020b0503020204020204" charset="-122"/>
                <a:cs typeface="微软雅黑" panose="020b0503020204020204" charset="-122"/>
              </a:rPr>
              <a:t>找受众</a:t>
            </a:r>
            <a:endParaRPr sz="26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4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259715" algn="ctr">
              <a:lnSpc>
                <a:spcPct val="100000"/>
              </a:lnSpc>
              <a:spcBef>
                <a:spcPts val="615"/>
              </a:spcBef>
            </a:pPr>
            <a:r>
              <a:rPr sz="4000" spc="-5">
                <a:solidFill>
                  <a:srgbClr val="FF953E"/>
                </a:solidFill>
              </a:rPr>
              <a:t>习题精解</a:t>
            </a:r>
            <a:endParaRPr sz="4000"/>
          </a:p>
        </p:txBody>
      </p:sp>
      <p:sp>
        <p:nvSpPr>
          <p:cNvPr id="3" name="object 3"/>
          <p:cNvSpPr txBox="1"/>
          <p:nvPr/>
        </p:nvSpPr>
        <p:spPr>
          <a:xfrm>
            <a:off x="1356105" y="3007233"/>
            <a:ext cx="10587990" cy="53301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1.文章的题目是“诊”，请结合文章的内容，谈谈你对“诊”的理解。（3分）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endParaRPr sz="2400">
              <a:latin typeface="Times New Roman" panose="02020603050405020304"/>
              <a:cs typeface="Times New Roman" panose="02020603050405020304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2600">
              <a:latin typeface="Times New Roman" panose="02020603050405020304"/>
              <a:cs typeface="Times New Roman" panose="02020603050405020304"/>
            </a:endParaRPr>
          </a:p>
          <a:p>
            <a:pPr marL="12700">
              <a:lnSpc>
                <a:spcPct val="100000"/>
              </a:lnSpc>
            </a:pPr>
            <a:r>
              <a:rPr sz="2400" spc="-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考点：体会重要语句的含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意</a:t>
            </a:r>
            <a:r>
              <a:rPr sz="2400" spc="-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，品味语言表达艺术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endParaRPr sz="2400">
              <a:latin typeface="Times New Roman" panose="02020603050405020304"/>
              <a:cs typeface="Times New Roman" panose="02020603050405020304"/>
            </a:endParaRPr>
          </a:p>
          <a:p>
            <a:pPr marL="12700" marR="5080" algn="just">
              <a:lnSpc>
                <a:spcPct val="150000"/>
              </a:lnSpc>
              <a:spcBef>
                <a:spcPts val="1560"/>
              </a:spcBef>
            </a:pP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答题思路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从近几年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试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题发展趋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势</a:t>
            </a:r>
            <a:r>
              <a:rPr sz="2400" spc="8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看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，要求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阐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释标题含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义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的题目不</a:t>
            </a:r>
            <a:r>
              <a:rPr sz="2400" spc="6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少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。标题中 的关键词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往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往为一种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具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体事</a:t>
            </a:r>
            <a:r>
              <a:rPr sz="2400" spc="7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物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具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有多层含</a:t>
            </a:r>
            <a:r>
              <a:rPr sz="2400" spc="5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义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，除了表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面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上意义之</a:t>
            </a:r>
            <a:r>
              <a:rPr sz="2400" spc="5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外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，文章还 赋予了它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一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种深刻的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内</a:t>
            </a:r>
            <a:r>
              <a:rPr sz="2400" spc="7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涵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，甚至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还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有第三种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更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深</a:t>
            </a:r>
            <a:r>
              <a:rPr sz="2400" spc="7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刻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、更</a:t>
            </a:r>
            <a:r>
              <a:rPr sz="2400" spc="3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深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远的内</a:t>
            </a:r>
            <a:r>
              <a:rPr sz="2400" spc="5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涵</a:t>
            </a:r>
            <a:r>
              <a:rPr sz="2400" spc="3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学生能理 解标题的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手</a:t>
            </a:r>
            <a:r>
              <a:rPr sz="2400" spc="6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法</a:t>
            </a:r>
            <a:r>
              <a:rPr sz="2400" spc="5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明确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标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题的风格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特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点和作</a:t>
            </a:r>
            <a:r>
              <a:rPr sz="2400" spc="7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用</a:t>
            </a:r>
            <a:r>
              <a:rPr sz="2400" spc="3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此处应理</a:t>
            </a:r>
            <a:r>
              <a:rPr sz="2400" spc="3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解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①对流感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患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者进行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诊 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治；②对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女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人的心理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与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精神进行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诊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治</a:t>
            </a:r>
            <a:r>
              <a:rPr sz="2400" spc="8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③对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自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私冷</a:t>
            </a:r>
            <a:r>
              <a:rPr sz="2400" spc="5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漠</a:t>
            </a:r>
            <a:r>
              <a:rPr sz="2400" spc="5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不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关心弱</a:t>
            </a:r>
            <a:r>
              <a:rPr sz="2400" spc="5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者</a:t>
            </a:r>
            <a:r>
              <a:rPr sz="2400" spc="3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缺乏同情 </a:t>
            </a:r>
            <a:r>
              <a:rPr sz="2400" spc="-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心的社会不良现象进行诊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治。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4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259715" algn="ctr">
              <a:lnSpc>
                <a:spcPct val="100000"/>
              </a:lnSpc>
              <a:spcBef>
                <a:spcPts val="615"/>
              </a:spcBef>
            </a:pPr>
            <a:r>
              <a:rPr sz="4000" spc="-5">
                <a:solidFill>
                  <a:srgbClr val="FF953E"/>
                </a:solidFill>
              </a:rPr>
              <a:t>习题精解</a:t>
            </a:r>
            <a:endParaRPr sz="4000"/>
          </a:p>
        </p:txBody>
      </p:sp>
      <p:sp>
        <p:nvSpPr>
          <p:cNvPr id="3" name="object 3"/>
          <p:cNvSpPr txBox="1"/>
          <p:nvPr/>
        </p:nvSpPr>
        <p:spPr>
          <a:xfrm>
            <a:off x="1499997" y="4143628"/>
            <a:ext cx="9171305" cy="3318510"/>
          </a:xfrm>
          <a:prstGeom prst="rect">
            <a:avLst/>
          </a:prstGeom>
        </p:spPr>
        <p:txBody>
          <a:bodyPr vert="horz" wrap="square" lIns="0" tIns="1955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40"/>
              </a:spcBef>
            </a:pP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答案：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>
              <a:lnSpc>
                <a:spcPct val="100000"/>
              </a:lnSpc>
              <a:spcBef>
                <a:spcPts val="1445"/>
              </a:spcBef>
            </a:pP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“诊”有以下几个方面的理解：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>
              <a:lnSpc>
                <a:spcPct val="100000"/>
              </a:lnSpc>
              <a:spcBef>
                <a:spcPts val="1435"/>
              </a:spcBef>
            </a:pP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①对流感患者进行诊治；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>
              <a:lnSpc>
                <a:spcPct val="100000"/>
              </a:lnSpc>
              <a:spcBef>
                <a:spcPts val="1440"/>
              </a:spcBef>
            </a:pP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②对女人的心理与精神进行诊治；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>
              <a:lnSpc>
                <a:spcPct val="100000"/>
              </a:lnSpc>
              <a:spcBef>
                <a:spcPts val="1440"/>
              </a:spcBef>
            </a:pPr>
            <a:r>
              <a:rPr sz="2400" spc="-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对自私冷</a:t>
            </a:r>
            <a:r>
              <a:rPr sz="2400" spc="-1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漠</a:t>
            </a:r>
            <a:r>
              <a:rPr sz="2400" spc="-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、不关心弱者、缺乏同情心的社会不良现象进行诊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治。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>
              <a:lnSpc>
                <a:spcPct val="100000"/>
              </a:lnSpc>
              <a:spcBef>
                <a:spcPts val="1445"/>
              </a:spcBef>
            </a:pP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（共3分，每个要点l分，大意正确即可得相应的分）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4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259715" algn="ctr">
              <a:lnSpc>
                <a:spcPct val="100000"/>
              </a:lnSpc>
              <a:spcBef>
                <a:spcPts val="615"/>
              </a:spcBef>
            </a:pPr>
            <a:r>
              <a:rPr sz="4000" spc="-5">
                <a:solidFill>
                  <a:srgbClr val="FF953E"/>
                </a:solidFill>
              </a:rPr>
              <a:t>习题精解</a:t>
            </a:r>
            <a:endParaRPr sz="4000"/>
          </a:p>
        </p:txBody>
      </p:sp>
      <p:sp>
        <p:nvSpPr>
          <p:cNvPr id="3" name="object 3"/>
          <p:cNvSpPr/>
          <p:nvPr/>
        </p:nvSpPr>
        <p:spPr>
          <a:xfrm>
            <a:off x="1470405" y="4435104"/>
            <a:ext cx="2973705" cy="901065"/>
          </a:xfrm>
          <a:custGeom>
            <a:rect l="l" t="t" r="r" b="b"/>
            <a:pathLst>
              <a:path w="2973704" h="901064">
                <a:moveTo>
                  <a:pt x="0" y="900623"/>
                </a:moveTo>
                <a:lnTo>
                  <a:pt x="2973438" y="900623"/>
                </a:lnTo>
                <a:lnTo>
                  <a:pt x="2973438" y="0"/>
                </a:lnTo>
                <a:lnTo>
                  <a:pt x="0" y="0"/>
                </a:lnTo>
                <a:lnTo>
                  <a:pt x="0" y="900623"/>
                </a:lnTo>
                <a:close/>
              </a:path>
            </a:pathLst>
          </a:custGeom>
          <a:ln w="1270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356105" y="2550032"/>
            <a:ext cx="10438765" cy="27552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50000"/>
              </a:lnSpc>
              <a:spcBef>
                <a:spcPts val="100"/>
              </a:spcBef>
              <a:buSzPct val="96000"/>
              <a:buAutoNum type="arabicPeriod" startAt="2"/>
              <a:tabLst>
                <a:tab pos="319405"/>
              </a:tabLst>
            </a:pPr>
            <a:r>
              <a:rPr sz="2400" spc="10">
                <a:latin typeface="宋体" panose="02010600030101010101" pitchFamily="2" charset="-122"/>
                <a:cs typeface="宋体" panose="02010600030101010101" pitchFamily="2" charset="-122"/>
              </a:rPr>
              <a:t>文章开头写</a:t>
            </a:r>
            <a:r>
              <a:rPr sz="2400" spc="15">
                <a:latin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sz="2400" spc="10">
                <a:latin typeface="宋体" panose="02010600030101010101" pitchFamily="2" charset="-122"/>
                <a:cs typeface="宋体" panose="02010600030101010101" pitchFamily="2" charset="-122"/>
              </a:rPr>
              <a:t>有时他认为自己好像选错了职业”。结尾又</a:t>
            </a:r>
            <a:r>
              <a:rPr sz="2400" spc="15">
                <a:latin typeface="宋体" panose="02010600030101010101" pitchFamily="2" charset="-122"/>
                <a:cs typeface="宋体" panose="02010600030101010101" pitchFamily="2" charset="-122"/>
              </a:rPr>
              <a:t>写</a:t>
            </a:r>
            <a:r>
              <a:rPr sz="2400" spc="10">
                <a:latin typeface="宋体" panose="02010600030101010101" pitchFamily="2" charset="-122"/>
                <a:cs typeface="宋体" panose="02010600030101010101" pitchFamily="2" charset="-122"/>
              </a:rPr>
              <a:t>“不管如何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，也 </a:t>
            </a: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得把这个诊所开下</a:t>
            </a:r>
            <a:r>
              <a:rPr sz="2400" spc="50">
                <a:latin typeface="宋体" panose="02010600030101010101" pitchFamily="2" charset="-122"/>
                <a:cs typeface="宋体" panose="02010600030101010101" pitchFamily="2" charset="-122"/>
              </a:rPr>
              <a:t>去</a:t>
            </a: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”。谈谈“他</a:t>
            </a:r>
            <a:r>
              <a:rPr sz="2400" spc="50">
                <a:latin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产生这两种想法的原因分别是什</a:t>
            </a:r>
            <a:r>
              <a:rPr sz="2400" spc="50">
                <a:latin typeface="宋体" panose="02010600030101010101" pitchFamily="2" charset="-122"/>
                <a:cs typeface="宋体" panose="02010600030101010101" pitchFamily="2" charset="-122"/>
              </a:rPr>
              <a:t>么</a:t>
            </a: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？</a:t>
            </a:r>
            <a:r>
              <a:rPr sz="2400" spc="50">
                <a:latin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2 分）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393700" lvl="1" indent="-274320">
              <a:lnSpc>
                <a:spcPct val="100000"/>
              </a:lnSpc>
              <a:spcBef>
                <a:spcPts val="1980"/>
              </a:spcBef>
              <a:buSzPct val="96000"/>
              <a:buAutoNum type="arabicPeriod"/>
              <a:tabLst>
                <a:tab pos="394335"/>
              </a:tabLst>
            </a:pPr>
            <a:r>
              <a:rPr sz="2600">
                <a:solidFill>
                  <a:srgbClr val="0011FF"/>
                </a:solidFill>
                <a:latin typeface="微软雅黑" panose="020b0503020204020204" charset="-122"/>
                <a:cs typeface="微软雅黑" panose="020b0503020204020204" charset="-122"/>
              </a:rPr>
              <a:t>注意文章的对比性</a:t>
            </a:r>
            <a:endParaRPr sz="2600">
              <a:latin typeface="微软雅黑" panose="020b0503020204020204" charset="-122"/>
              <a:cs typeface="微软雅黑" panose="020b0503020204020204" charset="-122"/>
            </a:endParaRPr>
          </a:p>
          <a:p>
            <a:pPr marL="393700" lvl="1" indent="-274320">
              <a:lnSpc>
                <a:spcPct val="100000"/>
              </a:lnSpc>
              <a:spcBef>
                <a:spcPts val="310"/>
              </a:spcBef>
              <a:buSzPct val="96000"/>
              <a:buAutoNum type="arabicPeriod"/>
              <a:tabLst>
                <a:tab pos="394335"/>
              </a:tabLst>
            </a:pPr>
            <a:r>
              <a:rPr sz="2600">
                <a:solidFill>
                  <a:srgbClr val="0011FF"/>
                </a:solidFill>
                <a:latin typeface="微软雅黑" panose="020b0503020204020204" charset="-122"/>
                <a:cs typeface="微软雅黑" panose="020b0503020204020204" charset="-122"/>
              </a:rPr>
              <a:t>答题时留意主旨</a:t>
            </a:r>
            <a:endParaRPr sz="26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260985" algn="ctr">
              <a:lnSpc>
                <a:spcPct val="100000"/>
              </a:lnSpc>
              <a:spcBef>
                <a:spcPts val="615"/>
              </a:spcBef>
            </a:pPr>
            <a:r>
              <a:rPr sz="4000" spc="-5">
                <a:solidFill>
                  <a:srgbClr val="FF953E"/>
                </a:solidFill>
              </a:rPr>
              <a:t>夜深了，花睡了</a:t>
            </a:r>
            <a:endParaRPr sz="4000"/>
          </a:p>
        </p:txBody>
      </p:sp>
      <p:sp>
        <p:nvSpPr>
          <p:cNvPr id="3" name="object 3"/>
          <p:cNvSpPr txBox="1"/>
          <p:nvPr/>
        </p:nvSpPr>
        <p:spPr>
          <a:xfrm>
            <a:off x="1140053" y="2705226"/>
            <a:ext cx="11014710" cy="6061075"/>
          </a:xfrm>
          <a:prstGeom prst="rect">
            <a:avLst/>
          </a:prstGeom>
        </p:spPr>
        <p:txBody>
          <a:bodyPr vert="horz" wrap="square" lIns="0" tIns="195580" rIns="0" bIns="0" rtlCol="0">
            <a:spAutoFit/>
          </a:bodyPr>
          <a:lstStyle/>
          <a:p>
            <a:pPr marL="733425">
              <a:lnSpc>
                <a:spcPct val="100000"/>
              </a:lnSpc>
              <a:spcBef>
                <a:spcPts val="1540"/>
              </a:spcBef>
            </a:pPr>
            <a:r>
              <a:rPr sz="2400" spc="10">
                <a:latin typeface="宋体" panose="02010600030101010101" pitchFamily="2" charset="-122"/>
                <a:cs typeface="宋体" panose="02010600030101010101" pitchFamily="2" charset="-122"/>
              </a:rPr>
              <a:t>那一瞬间，我突然失了理</a:t>
            </a:r>
            <a:r>
              <a:rPr sz="2400" spc="15">
                <a:latin typeface="宋体" panose="02010600030101010101" pitchFamily="2" charset="-122"/>
                <a:cs typeface="宋体" panose="02010600030101010101" pitchFamily="2" charset="-122"/>
              </a:rPr>
              <a:t>智</a:t>
            </a:r>
            <a:r>
              <a:rPr sz="2400" spc="10">
                <a:latin typeface="宋体" panose="02010600030101010101" pitchFamily="2" charset="-122"/>
                <a:cs typeface="宋体" panose="02010600030101010101" pitchFamily="2" charset="-122"/>
              </a:rPr>
              <a:t>，向丈夫大叫起来：“什么时候了?什么经济能力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 marR="5080" algn="just">
              <a:lnSpc>
                <a:spcPct val="150000"/>
              </a:lnSpc>
            </a:pPr>
            <a:r>
              <a:rPr sz="2400" spc="35">
                <a:latin typeface="宋体" panose="02010600030101010101" pitchFamily="2" charset="-122"/>
                <a:cs typeface="宋体" panose="02010600030101010101" pitchFamily="2" charset="-122"/>
              </a:rPr>
              <a:t>?</a:t>
            </a:r>
            <a:r>
              <a:rPr sz="2400" spc="30">
                <a:latin typeface="宋体" panose="02010600030101010101" pitchFamily="2" charset="-122"/>
                <a:cs typeface="宋体" panose="02010600030101010101" pitchFamily="2" charset="-122"/>
              </a:rPr>
              <a:t>你有没</a:t>
            </a: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有</a:t>
            </a:r>
            <a:r>
              <a:rPr sz="2400" spc="30">
                <a:latin typeface="宋体" panose="02010600030101010101" pitchFamily="2" charset="-122"/>
                <a:cs typeface="宋体" panose="02010600030101010101" pitchFamily="2" charset="-122"/>
              </a:rPr>
              <a:t>分</a:t>
            </a:r>
            <a:r>
              <a:rPr sz="2400" spc="50">
                <a:latin typeface="宋体" panose="02010600030101010101" pitchFamily="2" charset="-122"/>
                <a:cs typeface="宋体" panose="02010600030101010101" pitchFamily="2" charset="-122"/>
              </a:rPr>
              <a:t>寸</a:t>
            </a:r>
            <a:r>
              <a:rPr sz="2400" spc="35"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spc="30">
                <a:latin typeface="宋体" panose="02010600030101010101" pitchFamily="2" charset="-122"/>
                <a:cs typeface="宋体" panose="02010600030101010101" pitchFamily="2" charset="-122"/>
              </a:rPr>
              <a:t>还</a:t>
            </a: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去</a:t>
            </a:r>
            <a:r>
              <a:rPr sz="2400" spc="30">
                <a:latin typeface="宋体" panose="02010600030101010101" pitchFamily="2" charset="-122"/>
                <a:cs typeface="宋体" panose="02010600030101010101" pitchFamily="2" charset="-122"/>
              </a:rPr>
              <a:t>买</a:t>
            </a:r>
            <a:r>
              <a:rPr sz="2400" spc="40">
                <a:latin typeface="宋体" panose="02010600030101010101" pitchFamily="2" charset="-122"/>
                <a:cs typeface="宋体" panose="02010600030101010101" pitchFamily="2" charset="-122"/>
              </a:rPr>
              <a:t>花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?!</a:t>
            </a:r>
            <a:r>
              <a:rPr sz="2400" spc="35">
                <a:latin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说</a:t>
            </a:r>
            <a:r>
              <a:rPr sz="2400" spc="35">
                <a:latin typeface="宋体" panose="02010600030101010101" pitchFamily="2" charset="-122"/>
                <a:cs typeface="宋体" panose="02010600030101010101" pitchFamily="2" charset="-122"/>
              </a:rPr>
              <a:t>着我把那</a:t>
            </a: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束</a:t>
            </a:r>
            <a:r>
              <a:rPr sz="2400" spc="35">
                <a:latin typeface="宋体" panose="02010600030101010101" pitchFamily="2" charset="-122"/>
                <a:cs typeface="宋体" panose="02010600030101010101" pitchFamily="2" charset="-122"/>
              </a:rPr>
              <a:t>花“啪”</a:t>
            </a: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一</a:t>
            </a:r>
            <a:r>
              <a:rPr sz="2400" spc="30">
                <a:latin typeface="宋体" panose="02010600030101010101" pitchFamily="2" charset="-122"/>
                <a:cs typeface="宋体" panose="02010600030101010101" pitchFamily="2" charset="-122"/>
              </a:rPr>
              <a:t>下丢到地</a:t>
            </a:r>
            <a:r>
              <a:rPr sz="2400" spc="60">
                <a:latin typeface="宋体" panose="02010600030101010101" pitchFamily="2" charset="-122"/>
                <a:cs typeface="宋体" panose="02010600030101010101" pitchFamily="2" charset="-122"/>
              </a:rPr>
              <a:t>上</a:t>
            </a:r>
            <a:r>
              <a:rPr sz="2400" spc="35">
                <a:latin typeface="宋体" panose="02010600030101010101" pitchFamily="2" charset="-122"/>
                <a:cs typeface="宋体" panose="02010600030101010101" pitchFamily="2" charset="-122"/>
              </a:rPr>
              <a:t>，转身就</a:t>
            </a:r>
            <a:r>
              <a:rPr sz="2400" spc="30">
                <a:latin typeface="宋体" panose="02010600030101010101" pitchFamily="2" charset="-122"/>
                <a:cs typeface="宋体" panose="02010600030101010101" pitchFamily="2" charset="-122"/>
              </a:rPr>
              <a:t>跑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。 </a:t>
            </a:r>
            <a:r>
              <a:rPr sz="2400" spc="35">
                <a:latin typeface="宋体" panose="02010600030101010101" pitchFamily="2" charset="-122"/>
                <a:cs typeface="宋体" panose="02010600030101010101" pitchFamily="2" charset="-122"/>
              </a:rPr>
              <a:t>在举步的那一刹间，其实我已经后悔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了</a:t>
            </a:r>
            <a:r>
              <a:rPr sz="2400" spc="-25"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2400" spc="35">
                <a:latin typeface="宋体" panose="02010600030101010101" pitchFamily="2" charset="-122"/>
                <a:cs typeface="宋体" panose="02010600030101010101" pitchFamily="2" charset="-122"/>
              </a:rPr>
              <a:t>。我回头，看见丈夫呆了一两秒钟，</a:t>
            </a: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然后 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弯下身，把那些撒在地上的</a:t>
            </a:r>
            <a:r>
              <a:rPr sz="2400" spc="-20">
                <a:latin typeface="宋体" panose="02010600030101010101" pitchFamily="2" charset="-122"/>
                <a:cs typeface="宋体" panose="02010600030101010101" pitchFamily="2" charset="-122"/>
              </a:rPr>
              <a:t>花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，慢慢拾了起来。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 marR="11430" indent="720725">
              <a:lnSpc>
                <a:spcPct val="150000"/>
              </a:lnSpc>
            </a:pP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我向他奔</a:t>
            </a:r>
            <a:r>
              <a:rPr sz="2400" spc="55">
                <a:latin typeface="宋体" panose="02010600030101010101" pitchFamily="2" charset="-122"/>
                <a:cs typeface="宋体" panose="02010600030101010101" pitchFamily="2" charset="-122"/>
              </a:rPr>
              <a:t>过</a:t>
            </a:r>
            <a:r>
              <a:rPr sz="2400" spc="60">
                <a:latin typeface="宋体" panose="02010600030101010101" pitchFamily="2" charset="-122"/>
                <a:cs typeface="宋体" panose="02010600030101010101" pitchFamily="2" charset="-122"/>
              </a:rPr>
              <a:t>去</a:t>
            </a: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，喊着</a:t>
            </a:r>
            <a:r>
              <a:rPr sz="2400" spc="60">
                <a:latin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sz="2400" spc="50">
                <a:latin typeface="宋体" panose="02010600030101010101" pitchFamily="2" charset="-122"/>
                <a:cs typeface="宋体" panose="02010600030101010101" pitchFamily="2" charset="-122"/>
              </a:rPr>
              <a:t>荷</a:t>
            </a: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西，</a:t>
            </a:r>
            <a:r>
              <a:rPr sz="2400" spc="55">
                <a:latin typeface="宋体" panose="02010600030101010101" pitchFamily="2" charset="-122"/>
                <a:cs typeface="宋体" panose="02010600030101010101" pitchFamily="2" charset="-122"/>
              </a:rPr>
              <a:t>对</a:t>
            </a: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不</a:t>
            </a:r>
            <a:r>
              <a:rPr sz="2400" spc="50">
                <a:latin typeface="宋体" panose="02010600030101010101" pitchFamily="2" charset="-122"/>
                <a:cs typeface="宋体" panose="02010600030101010101" pitchFamily="2" charset="-122"/>
              </a:rPr>
              <a:t>起</a:t>
            </a: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。”</a:t>
            </a:r>
            <a:r>
              <a:rPr sz="2400" spc="60">
                <a:latin typeface="宋体" panose="02010600030101010101" pitchFamily="2" charset="-122"/>
                <a:cs typeface="宋体" panose="02010600030101010101" pitchFamily="2" charset="-122"/>
              </a:rPr>
              <a:t>我</a:t>
            </a: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扑上去抱</a:t>
            </a:r>
            <a:r>
              <a:rPr sz="2400" spc="60">
                <a:latin typeface="宋体" panose="02010600030101010101" pitchFamily="2" charset="-122"/>
                <a:cs typeface="宋体" panose="02010600030101010101" pitchFamily="2" charset="-122"/>
              </a:rPr>
              <a:t>他</a:t>
            </a: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，他用手</a:t>
            </a:r>
            <a:r>
              <a:rPr sz="2400" spc="55">
                <a:latin typeface="宋体" panose="02010600030101010101" pitchFamily="2" charset="-122"/>
                <a:cs typeface="宋体" panose="02010600030101010101" pitchFamily="2" charset="-122"/>
              </a:rPr>
              <a:t>围</a:t>
            </a: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着我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的 背，紧了一紧，我们对视，发觉丈夫的眼眶红了。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733425">
              <a:lnSpc>
                <a:spcPct val="100000"/>
              </a:lnSpc>
              <a:spcBef>
                <a:spcPts val="1440"/>
              </a:spcBef>
            </a:pP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回到家</a:t>
            </a:r>
            <a:r>
              <a:rPr sz="2400" spc="50">
                <a:latin typeface="宋体" panose="02010600030101010101" pitchFamily="2" charset="-122"/>
                <a:cs typeface="宋体" panose="02010600030101010101" pitchFamily="2" charset="-122"/>
              </a:rPr>
              <a:t>里</a:t>
            </a:r>
            <a:r>
              <a:rPr sz="2400" spc="60"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把那孤零</a:t>
            </a:r>
            <a:r>
              <a:rPr sz="2400" spc="55">
                <a:latin typeface="宋体" panose="02010600030101010101" pitchFamily="2" charset="-122"/>
                <a:cs typeface="宋体" panose="02010600030101010101" pitchFamily="2" charset="-122"/>
              </a:rPr>
              <a:t>零</a:t>
            </a: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的三五朵</a:t>
            </a:r>
            <a:r>
              <a:rPr sz="2400" spc="55">
                <a:latin typeface="宋体" panose="02010600030101010101" pitchFamily="2" charset="-122"/>
                <a:cs typeface="宋体" panose="02010600030101010101" pitchFamily="2" charset="-122"/>
              </a:rPr>
              <a:t>百</a:t>
            </a: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合放在水</a:t>
            </a:r>
            <a:r>
              <a:rPr sz="2400" spc="55">
                <a:latin typeface="宋体" panose="02010600030101010101" pitchFamily="2" charset="-122"/>
                <a:cs typeface="宋体" panose="02010600030101010101" pitchFamily="2" charset="-122"/>
              </a:rPr>
              <a:t>瓶</a:t>
            </a:r>
            <a:r>
              <a:rPr sz="2400" spc="85">
                <a:latin typeface="宋体" panose="02010600030101010101" pitchFamily="2" charset="-122"/>
                <a:cs typeface="宋体" panose="02010600030101010101" pitchFamily="2" charset="-122"/>
              </a:rPr>
              <a:t>里</a:t>
            </a: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，我好</a:t>
            </a:r>
            <a:r>
              <a:rPr sz="2400" spc="55">
                <a:latin typeface="宋体" panose="02010600030101010101" pitchFamily="2" charset="-122"/>
                <a:cs typeface="宋体" panose="02010600030101010101" pitchFamily="2" charset="-122"/>
              </a:rPr>
              <a:t>像</a:t>
            </a: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看见了丈</a:t>
            </a:r>
            <a:r>
              <a:rPr sz="2400" spc="55">
                <a:latin typeface="宋体" panose="02010600030101010101" pitchFamily="2" charset="-122"/>
                <a:cs typeface="宋体" panose="02010600030101010101" pitchFamily="2" charset="-122"/>
              </a:rPr>
              <a:t>夫</a:t>
            </a: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的苦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心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>
              <a:lnSpc>
                <a:spcPct val="100000"/>
              </a:lnSpc>
              <a:spcBef>
                <a:spcPts val="1440"/>
              </a:spcBef>
            </a:pPr>
            <a:r>
              <a:rPr sz="2400" spc="-5"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他何尝不想买上一大缸百</a:t>
            </a:r>
            <a:r>
              <a:rPr sz="2400" spc="-5">
                <a:latin typeface="宋体" panose="02010600030101010101" pitchFamily="2" charset="-122"/>
                <a:cs typeface="宋体" panose="02010600030101010101" pitchFamily="2" charset="-122"/>
              </a:rPr>
              <a:t>合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可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口袋里</a:t>
            </a:r>
            <a:r>
              <a:rPr sz="2400" spc="-10">
                <a:latin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钱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不敢挥</a:t>
            </a:r>
            <a:r>
              <a:rPr sz="2400" spc="-5">
                <a:latin typeface="宋体" panose="02010600030101010101" pitchFamily="2" charset="-122"/>
                <a:cs typeface="宋体" panose="02010600030101010101" pitchFamily="2" charset="-122"/>
              </a:rPr>
              <a:t>霍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sz="2400" spc="-5">
                <a:latin typeface="宋体" panose="02010600030101010101" pitchFamily="2" charset="-122"/>
                <a:cs typeface="宋体" panose="02010600030101010101" pitchFamily="2" charset="-122"/>
              </a:rPr>
              <a:t>毕竟，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就算是一小</a:t>
            </a:r>
            <a:r>
              <a:rPr sz="2400" spc="-5">
                <a:latin typeface="宋体" panose="02010600030101010101" pitchFamily="2" charset="-122"/>
                <a:cs typeface="宋体" panose="02010600030101010101" pitchFamily="2" charset="-122"/>
              </a:rPr>
              <a:t>束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也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>
              <a:lnSpc>
                <a:spcPct val="100000"/>
              </a:lnSpc>
              <a:spcBef>
                <a:spcPts val="1445"/>
              </a:spcBef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是他的爱情。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 marR="9525" indent="720725">
              <a:lnSpc>
                <a:spcPct val="150000"/>
              </a:lnSpc>
            </a:pP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那一</a:t>
            </a:r>
            <a:r>
              <a:rPr sz="2400" spc="50">
                <a:latin typeface="宋体" panose="02010600030101010101" pitchFamily="2" charset="-122"/>
                <a:cs typeface="宋体" panose="02010600030101010101" pitchFamily="2" charset="-122"/>
              </a:rPr>
              <a:t>次</a:t>
            </a: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spc="55">
                <a:latin typeface="宋体" panose="02010600030101010101" pitchFamily="2" charset="-122"/>
                <a:cs typeface="宋体" panose="02010600030101010101" pitchFamily="2" charset="-122"/>
              </a:rPr>
              <a:t>是</a:t>
            </a: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我的浮浅</a:t>
            </a:r>
            <a:r>
              <a:rPr sz="2400" spc="55">
                <a:latin typeface="宋体" panose="02010600030101010101" pitchFamily="2" charset="-122"/>
                <a:cs typeface="宋体" panose="02010600030101010101" pitchFamily="2" charset="-122"/>
              </a:rPr>
              <a:t>和</a:t>
            </a: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急躁伤害</a:t>
            </a:r>
            <a:r>
              <a:rPr sz="2400" spc="55">
                <a:latin typeface="宋体" panose="02010600030101010101" pitchFamily="2" charset="-122"/>
                <a:cs typeface="宋体" panose="02010600030101010101" pitchFamily="2" charset="-122"/>
              </a:rPr>
              <a:t>了</a:t>
            </a:r>
            <a:r>
              <a:rPr sz="2400" spc="75">
                <a:latin typeface="宋体" panose="02010600030101010101" pitchFamily="2" charset="-122"/>
                <a:cs typeface="宋体" panose="02010600030101010101" pitchFamily="2" charset="-122"/>
              </a:rPr>
              <a:t>他</a:t>
            </a: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。之后</a:t>
            </a:r>
            <a:r>
              <a:rPr sz="2400" spc="55">
                <a:latin typeface="宋体" panose="02010600030101010101" pitchFamily="2" charset="-122"/>
                <a:cs typeface="宋体" panose="02010600030101010101" pitchFamily="2" charset="-122"/>
              </a:rPr>
              <a:t>我</a:t>
            </a: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们再没提</a:t>
            </a:r>
            <a:r>
              <a:rPr sz="2400" spc="55">
                <a:latin typeface="宋体" panose="02010600030101010101" pitchFamily="2" charset="-122"/>
                <a:cs typeface="宋体" panose="02010600030101010101" pitchFamily="2" charset="-122"/>
              </a:rPr>
              <a:t>过</a:t>
            </a: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这件</a:t>
            </a:r>
            <a:r>
              <a:rPr sz="2400" spc="70">
                <a:latin typeface="宋体" panose="02010600030101010101" pitchFamily="2" charset="-122"/>
                <a:cs typeface="宋体" panose="02010600030101010101" pitchFamily="2" charset="-122"/>
              </a:rPr>
              <a:t>事</a:t>
            </a:r>
            <a:r>
              <a:rPr sz="2400" spc="50"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sz="2400" spc="55">
                <a:latin typeface="宋体" panose="02010600030101010101" pitchFamily="2" charset="-122"/>
                <a:cs typeface="宋体" panose="02010600030101010101" pitchFamily="2" charset="-122"/>
              </a:rPr>
              <a:t>四</a:t>
            </a: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年</a:t>
            </a:r>
            <a:r>
              <a:rPr sz="2400" spc="50">
                <a:latin typeface="宋体" panose="02010600030101010101" pitchFamily="2" charset="-122"/>
                <a:cs typeface="宋体" panose="02010600030101010101" pitchFamily="2" charset="-122"/>
              </a:rPr>
              <a:t>后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， 我去给丈夫上坟，进了花店，我跟卖花的姑娘说</a:t>
            </a:r>
            <a:r>
              <a:rPr sz="2400" spc="-20">
                <a:latin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“这五桶满满的花，我全买</a:t>
            </a:r>
            <a:r>
              <a:rPr sz="2400" spc="-10">
                <a:latin typeface="宋体" panose="02010600030101010101" pitchFamily="2" charset="-122"/>
                <a:cs typeface="宋体" panose="02010600030101010101" pitchFamily="2" charset="-122"/>
              </a:rPr>
              <a:t>下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5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259715" algn="ctr">
              <a:lnSpc>
                <a:spcPct val="100000"/>
              </a:lnSpc>
              <a:spcBef>
                <a:spcPts val="615"/>
              </a:spcBef>
            </a:pPr>
            <a:r>
              <a:rPr sz="4000" spc="-5">
                <a:solidFill>
                  <a:srgbClr val="FF953E"/>
                </a:solidFill>
              </a:rPr>
              <a:t>习题精解</a:t>
            </a:r>
            <a:endParaRPr sz="4000"/>
          </a:p>
        </p:txBody>
      </p:sp>
      <p:sp>
        <p:nvSpPr>
          <p:cNvPr id="3" name="object 3"/>
          <p:cNvSpPr txBox="1"/>
          <p:nvPr/>
        </p:nvSpPr>
        <p:spPr>
          <a:xfrm>
            <a:off x="1356105" y="2550032"/>
            <a:ext cx="10438765" cy="44151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50000"/>
              </a:lnSpc>
              <a:spcBef>
                <a:spcPts val="100"/>
              </a:spcBef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sz="2400" spc="10">
                <a:latin typeface="宋体" panose="02010600030101010101" pitchFamily="2" charset="-122"/>
                <a:cs typeface="宋体" panose="02010600030101010101" pitchFamily="2" charset="-122"/>
              </a:rPr>
              <a:t>.文章开头写</a:t>
            </a:r>
            <a:r>
              <a:rPr sz="2400" spc="15">
                <a:latin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sz="2400" spc="10">
                <a:latin typeface="宋体" panose="02010600030101010101" pitchFamily="2" charset="-122"/>
                <a:cs typeface="宋体" panose="02010600030101010101" pitchFamily="2" charset="-122"/>
              </a:rPr>
              <a:t>有时他认为自己好像选错了职业”。结尾又</a:t>
            </a:r>
            <a:r>
              <a:rPr sz="2400" spc="15">
                <a:latin typeface="宋体" panose="02010600030101010101" pitchFamily="2" charset="-122"/>
                <a:cs typeface="宋体" panose="02010600030101010101" pitchFamily="2" charset="-122"/>
              </a:rPr>
              <a:t>写</a:t>
            </a:r>
            <a:r>
              <a:rPr sz="2400" spc="10">
                <a:latin typeface="宋体" panose="02010600030101010101" pitchFamily="2" charset="-122"/>
                <a:cs typeface="宋体" panose="02010600030101010101" pitchFamily="2" charset="-122"/>
              </a:rPr>
              <a:t>“不管如何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，也 </a:t>
            </a: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得把这个诊所开下</a:t>
            </a:r>
            <a:r>
              <a:rPr sz="2400" spc="50">
                <a:latin typeface="宋体" panose="02010600030101010101" pitchFamily="2" charset="-122"/>
                <a:cs typeface="宋体" panose="02010600030101010101" pitchFamily="2" charset="-122"/>
              </a:rPr>
              <a:t>去</a:t>
            </a: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”。谈谈“他</a:t>
            </a:r>
            <a:r>
              <a:rPr sz="2400" spc="50">
                <a:latin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产生这两种想法的原因分别是什</a:t>
            </a:r>
            <a:r>
              <a:rPr sz="2400" spc="50">
                <a:latin typeface="宋体" panose="02010600030101010101" pitchFamily="2" charset="-122"/>
                <a:cs typeface="宋体" panose="02010600030101010101" pitchFamily="2" charset="-122"/>
              </a:rPr>
              <a:t>么</a:t>
            </a: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？</a:t>
            </a:r>
            <a:r>
              <a:rPr sz="2400" spc="50">
                <a:latin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2 分）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endParaRPr sz="2400">
              <a:latin typeface="Times New Roman" panose="02020603050405020304"/>
              <a:cs typeface="Times New Roman" panose="02020603050405020304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2600">
              <a:latin typeface="Times New Roman" panose="02020603050405020304"/>
              <a:cs typeface="Times New Roman" panose="02020603050405020304"/>
            </a:endParaRPr>
          </a:p>
          <a:p>
            <a:pPr marL="12700">
              <a:lnSpc>
                <a:spcPct val="100000"/>
              </a:lnSpc>
            </a:pP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考点：概括作品主题。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endParaRPr sz="2400">
              <a:latin typeface="Times New Roman" panose="02020603050405020304"/>
              <a:cs typeface="Times New Roman" panose="02020603050405020304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2600">
              <a:latin typeface="Times New Roman" panose="02020603050405020304"/>
              <a:cs typeface="Times New Roman" panose="02020603050405020304"/>
            </a:endParaRPr>
          </a:p>
          <a:p>
            <a:pPr marL="12700">
              <a:lnSpc>
                <a:spcPct val="100000"/>
              </a:lnSpc>
            </a:pPr>
            <a:r>
              <a:rPr sz="24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答题思路：根据故事情节的变化来感知文本内</a:t>
            </a:r>
            <a:r>
              <a:rPr sz="2400" spc="1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容</a:t>
            </a:r>
            <a:r>
              <a:rPr sz="24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，理解人物的情感变化过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程，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>
              <a:lnSpc>
                <a:spcPct val="100000"/>
              </a:lnSpc>
              <a:spcBef>
                <a:spcPts val="1445"/>
              </a:spcBef>
            </a:pP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能做到故事情节和人物的情感变化相一</a:t>
            </a:r>
            <a:r>
              <a:rPr sz="24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致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，学生表述合理即可。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5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259715" algn="ctr">
              <a:lnSpc>
                <a:spcPct val="100000"/>
              </a:lnSpc>
              <a:spcBef>
                <a:spcPts val="615"/>
              </a:spcBef>
            </a:pPr>
            <a:r>
              <a:rPr sz="4000" spc="-5">
                <a:solidFill>
                  <a:srgbClr val="FF953E"/>
                </a:solidFill>
              </a:rPr>
              <a:t>习题精解</a:t>
            </a:r>
            <a:endParaRPr sz="4000"/>
          </a:p>
        </p:txBody>
      </p:sp>
      <p:sp>
        <p:nvSpPr>
          <p:cNvPr id="3" name="object 3"/>
          <p:cNvSpPr txBox="1"/>
          <p:nvPr/>
        </p:nvSpPr>
        <p:spPr>
          <a:xfrm>
            <a:off x="1428114" y="3135375"/>
            <a:ext cx="10439400" cy="3318510"/>
          </a:xfrm>
          <a:prstGeom prst="rect">
            <a:avLst/>
          </a:prstGeom>
        </p:spPr>
        <p:txBody>
          <a:bodyPr vert="horz" wrap="square" lIns="0" tIns="1955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40"/>
              </a:spcBef>
            </a:pP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答案：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 marR="5080" algn="just">
              <a:lnSpc>
                <a:spcPct val="150000"/>
              </a:lnSpc>
              <a:spcBef>
                <a:spcPts val="5"/>
              </a:spcBef>
            </a:pPr>
            <a:r>
              <a:rPr sz="2400" spc="1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作为大夫，“他”不喜欢有人生</a:t>
            </a:r>
            <a:r>
              <a:rPr sz="2400" spc="1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病</a:t>
            </a:r>
            <a:r>
              <a:rPr sz="2400" spc="1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，有时没完没了的看病让他烦躁，所以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“有 </a:t>
            </a:r>
            <a:r>
              <a:rPr sz="2400" spc="1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时他认为自己好像选错了职</a:t>
            </a:r>
            <a:r>
              <a:rPr sz="2400" spc="1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业</a:t>
            </a:r>
            <a:r>
              <a:rPr sz="2400" spc="1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”。后来“他”被女人的母爱所感动，为人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情的 </a:t>
            </a:r>
            <a:r>
              <a:rPr sz="2400" spc="1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冷漠、不同情弱者的社会不良现象所震</a:t>
            </a:r>
            <a:r>
              <a:rPr sz="2400" spc="-2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动</a:t>
            </a:r>
            <a:r>
              <a:rPr sz="2400" spc="1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，为遵守诺言，给女人心理和精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神上 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以安慰和支撑，所以决定“不管如</a:t>
            </a:r>
            <a:r>
              <a:rPr sz="2400" spc="4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何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，也得把这个诊所开下去”。（共3分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  每项1.5分，大意正确即可得相应的分）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428114" y="7708518"/>
            <a:ext cx="1778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c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5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259715" algn="ctr">
              <a:lnSpc>
                <a:spcPct val="100000"/>
              </a:lnSpc>
              <a:spcBef>
                <a:spcPts val="615"/>
              </a:spcBef>
            </a:pPr>
            <a:r>
              <a:rPr sz="4000" spc="-5">
                <a:solidFill>
                  <a:srgbClr val="FF953E"/>
                </a:solidFill>
              </a:rPr>
              <a:t>习题精解</a:t>
            </a:r>
            <a:endParaRPr sz="4000"/>
          </a:p>
        </p:txBody>
      </p:sp>
      <p:sp>
        <p:nvSpPr>
          <p:cNvPr id="3" name="object 3"/>
          <p:cNvSpPr/>
          <p:nvPr/>
        </p:nvSpPr>
        <p:spPr>
          <a:xfrm>
            <a:off x="1659877" y="4641889"/>
            <a:ext cx="3656329" cy="469900"/>
          </a:xfrm>
          <a:custGeom>
            <a:rect l="l" t="t" r="r" b="b"/>
            <a:pathLst>
              <a:path w="3656329" h="469900">
                <a:moveTo>
                  <a:pt x="0" y="469809"/>
                </a:moveTo>
                <a:lnTo>
                  <a:pt x="3656063" y="469809"/>
                </a:lnTo>
                <a:lnTo>
                  <a:pt x="3656063" y="0"/>
                </a:lnTo>
                <a:lnTo>
                  <a:pt x="0" y="0"/>
                </a:lnTo>
                <a:lnTo>
                  <a:pt x="0" y="469809"/>
                </a:lnTo>
                <a:close/>
              </a:path>
            </a:pathLst>
          </a:custGeom>
          <a:ln w="1270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356105" y="2824353"/>
            <a:ext cx="10511790" cy="2252345"/>
          </a:xfrm>
          <a:prstGeom prst="rect">
            <a:avLst/>
          </a:prstGeom>
        </p:spPr>
        <p:txBody>
          <a:bodyPr vert="horz" wrap="square" lIns="0" tIns="1955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40"/>
              </a:spcBef>
            </a:pPr>
            <a:r>
              <a:rPr sz="2400" spc="10">
                <a:latin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sz="2400" spc="20">
                <a:latin typeface="宋体" panose="02010600030101010101" pitchFamily="2" charset="-122"/>
                <a:cs typeface="宋体" panose="02010600030101010101" pitchFamily="2" charset="-122"/>
              </a:rPr>
              <a:t>本文</a:t>
            </a:r>
            <a:r>
              <a:rPr sz="2400" spc="30">
                <a:latin typeface="宋体" panose="02010600030101010101" pitchFamily="2" charset="-122"/>
                <a:cs typeface="宋体" panose="02010600030101010101" pitchFamily="2" charset="-122"/>
              </a:rPr>
              <a:t>主要</a:t>
            </a:r>
            <a:r>
              <a:rPr sz="2400" spc="20">
                <a:latin typeface="宋体" panose="02010600030101010101" pitchFamily="2" charset="-122"/>
                <a:cs typeface="宋体" panose="02010600030101010101" pitchFamily="2" charset="-122"/>
              </a:rPr>
              <a:t>写</a:t>
            </a:r>
            <a:r>
              <a:rPr sz="2400" spc="35">
                <a:latin typeface="宋体" panose="02010600030101010101" pitchFamily="2" charset="-122"/>
                <a:cs typeface="宋体" panose="02010600030101010101" pitchFamily="2" charset="-122"/>
              </a:rPr>
              <a:t>了</a:t>
            </a:r>
            <a:r>
              <a:rPr sz="2400" spc="20">
                <a:latin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sz="2400" spc="35">
                <a:latin typeface="宋体" panose="02010600030101010101" pitchFamily="2" charset="-122"/>
                <a:cs typeface="宋体" panose="02010600030101010101" pitchFamily="2" charset="-122"/>
              </a:rPr>
              <a:t>他（</a:t>
            </a:r>
            <a:r>
              <a:rPr sz="2400" spc="20">
                <a:latin typeface="宋体" panose="02010600030101010101" pitchFamily="2" charset="-122"/>
                <a:cs typeface="宋体" panose="02010600030101010101" pitchFamily="2" charset="-122"/>
              </a:rPr>
              <a:t>大夫</a:t>
            </a:r>
            <a:r>
              <a:rPr sz="2400" spc="25">
                <a:latin typeface="宋体" panose="02010600030101010101" pitchFamily="2" charset="-122"/>
                <a:cs typeface="宋体" panose="02010600030101010101" pitchFamily="2" charset="-122"/>
              </a:rPr>
              <a:t>）”</a:t>
            </a:r>
            <a:r>
              <a:rPr sz="2400" spc="35">
                <a:latin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sz="2400" spc="25">
                <a:latin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sz="2400" spc="20">
                <a:latin typeface="宋体" panose="02010600030101010101" pitchFamily="2" charset="-122"/>
                <a:cs typeface="宋体" panose="02010600030101010101" pitchFamily="2" charset="-122"/>
              </a:rPr>
              <a:t>女人</a:t>
            </a:r>
            <a:r>
              <a:rPr sz="2400" spc="35">
                <a:latin typeface="宋体" panose="02010600030101010101" pitchFamily="2" charset="-122"/>
                <a:cs typeface="宋体" panose="02010600030101010101" pitchFamily="2" charset="-122"/>
              </a:rPr>
              <a:t>”、</a:t>
            </a:r>
            <a:r>
              <a:rPr sz="2400" spc="20">
                <a:latin typeface="宋体" panose="02010600030101010101" pitchFamily="2" charset="-122"/>
                <a:cs typeface="宋体" panose="02010600030101010101" pitchFamily="2" charset="-122"/>
              </a:rPr>
              <a:t>“坐在</a:t>
            </a:r>
            <a:r>
              <a:rPr sz="2400" spc="30">
                <a:latin typeface="宋体" panose="02010600030101010101" pitchFamily="2" charset="-122"/>
                <a:cs typeface="宋体" panose="02010600030101010101" pitchFamily="2" charset="-122"/>
              </a:rPr>
              <a:t>凳子</a:t>
            </a:r>
            <a:r>
              <a:rPr sz="2400" spc="20">
                <a:latin typeface="宋体" panose="02010600030101010101" pitchFamily="2" charset="-122"/>
                <a:cs typeface="宋体" panose="02010600030101010101" pitchFamily="2" charset="-122"/>
              </a:rPr>
              <a:t>上的男</a:t>
            </a:r>
            <a:r>
              <a:rPr sz="2400" spc="55">
                <a:latin typeface="宋体" panose="02010600030101010101" pitchFamily="2" charset="-122"/>
                <a:cs typeface="宋体" panose="02010600030101010101" pitchFamily="2" charset="-122"/>
              </a:rPr>
              <a:t>人</a:t>
            </a:r>
            <a:r>
              <a:rPr sz="2400" spc="35">
                <a:latin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sz="2400" spc="20">
                <a:latin typeface="宋体" panose="02010600030101010101" pitchFamily="2" charset="-122"/>
                <a:cs typeface="宋体" panose="02010600030101010101" pitchFamily="2" charset="-122"/>
              </a:rPr>
              <a:t>三个人物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>
              <a:lnSpc>
                <a:spcPct val="100000"/>
              </a:lnSpc>
              <a:spcBef>
                <a:spcPts val="1440"/>
              </a:spcBef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，你认为本文的主人公是谁?试说明理由。（2分）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endParaRPr sz="2400">
              <a:latin typeface="Times New Roman" panose="02020603050405020304"/>
              <a:cs typeface="Times New Roman" panose="02020603050405020304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2600">
              <a:latin typeface="Times New Roman" panose="02020603050405020304"/>
              <a:cs typeface="Times New Roman" panose="02020603050405020304"/>
            </a:endParaRPr>
          </a:p>
          <a:p>
            <a:pPr marL="309880">
              <a:lnSpc>
                <a:spcPct val="100000"/>
              </a:lnSpc>
            </a:pPr>
            <a:r>
              <a:rPr sz="2600">
                <a:solidFill>
                  <a:srgbClr val="0011FF"/>
                </a:solidFill>
                <a:latin typeface="微软雅黑" panose="020b0503020204020204" charset="-122"/>
                <a:cs typeface="微软雅黑" panose="020b0503020204020204" charset="-122"/>
              </a:rPr>
              <a:t>体现文章主旨者为主人公</a:t>
            </a:r>
            <a:endParaRPr sz="26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5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259715" algn="ctr">
              <a:lnSpc>
                <a:spcPct val="100000"/>
              </a:lnSpc>
              <a:spcBef>
                <a:spcPts val="615"/>
              </a:spcBef>
            </a:pPr>
            <a:r>
              <a:rPr sz="4000" spc="-5">
                <a:solidFill>
                  <a:srgbClr val="FF953E"/>
                </a:solidFill>
              </a:rPr>
              <a:t>习题精解</a:t>
            </a:r>
            <a:endParaRPr sz="4000"/>
          </a:p>
        </p:txBody>
      </p:sp>
      <p:sp>
        <p:nvSpPr>
          <p:cNvPr id="3" name="object 3"/>
          <p:cNvSpPr txBox="1"/>
          <p:nvPr/>
        </p:nvSpPr>
        <p:spPr>
          <a:xfrm>
            <a:off x="1356105" y="2824353"/>
            <a:ext cx="10512425" cy="4963795"/>
          </a:xfrm>
          <a:prstGeom prst="rect">
            <a:avLst/>
          </a:prstGeom>
        </p:spPr>
        <p:txBody>
          <a:bodyPr vert="horz" wrap="square" lIns="0" tIns="1955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40"/>
              </a:spcBef>
            </a:pPr>
            <a:r>
              <a:rPr sz="2400" spc="10">
                <a:latin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sz="2400" spc="20">
                <a:latin typeface="宋体" panose="02010600030101010101" pitchFamily="2" charset="-122"/>
                <a:cs typeface="宋体" panose="02010600030101010101" pitchFamily="2" charset="-122"/>
              </a:rPr>
              <a:t>本文</a:t>
            </a:r>
            <a:r>
              <a:rPr sz="2400" spc="30">
                <a:latin typeface="宋体" panose="02010600030101010101" pitchFamily="2" charset="-122"/>
                <a:cs typeface="宋体" panose="02010600030101010101" pitchFamily="2" charset="-122"/>
              </a:rPr>
              <a:t>主要</a:t>
            </a:r>
            <a:r>
              <a:rPr sz="2400" spc="20">
                <a:latin typeface="宋体" panose="02010600030101010101" pitchFamily="2" charset="-122"/>
                <a:cs typeface="宋体" panose="02010600030101010101" pitchFamily="2" charset="-122"/>
              </a:rPr>
              <a:t>写</a:t>
            </a:r>
            <a:r>
              <a:rPr sz="2400" spc="35">
                <a:latin typeface="宋体" panose="02010600030101010101" pitchFamily="2" charset="-122"/>
                <a:cs typeface="宋体" panose="02010600030101010101" pitchFamily="2" charset="-122"/>
              </a:rPr>
              <a:t>了</a:t>
            </a:r>
            <a:r>
              <a:rPr sz="2400" spc="20">
                <a:latin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sz="2400" spc="35">
                <a:latin typeface="宋体" panose="02010600030101010101" pitchFamily="2" charset="-122"/>
                <a:cs typeface="宋体" panose="02010600030101010101" pitchFamily="2" charset="-122"/>
              </a:rPr>
              <a:t>他（</a:t>
            </a:r>
            <a:r>
              <a:rPr sz="2400" spc="20">
                <a:latin typeface="宋体" panose="02010600030101010101" pitchFamily="2" charset="-122"/>
                <a:cs typeface="宋体" panose="02010600030101010101" pitchFamily="2" charset="-122"/>
              </a:rPr>
              <a:t>大夫</a:t>
            </a:r>
            <a:r>
              <a:rPr sz="2400" spc="25">
                <a:latin typeface="宋体" panose="02010600030101010101" pitchFamily="2" charset="-122"/>
                <a:cs typeface="宋体" panose="02010600030101010101" pitchFamily="2" charset="-122"/>
              </a:rPr>
              <a:t>）”</a:t>
            </a:r>
            <a:r>
              <a:rPr sz="2400" spc="35">
                <a:latin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sz="2400" spc="25">
                <a:latin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sz="2400" spc="20">
                <a:latin typeface="宋体" panose="02010600030101010101" pitchFamily="2" charset="-122"/>
                <a:cs typeface="宋体" panose="02010600030101010101" pitchFamily="2" charset="-122"/>
              </a:rPr>
              <a:t>女人</a:t>
            </a:r>
            <a:r>
              <a:rPr sz="2400" spc="35">
                <a:latin typeface="宋体" panose="02010600030101010101" pitchFamily="2" charset="-122"/>
                <a:cs typeface="宋体" panose="02010600030101010101" pitchFamily="2" charset="-122"/>
              </a:rPr>
              <a:t>”、</a:t>
            </a:r>
            <a:r>
              <a:rPr sz="2400" spc="20">
                <a:latin typeface="宋体" panose="02010600030101010101" pitchFamily="2" charset="-122"/>
                <a:cs typeface="宋体" panose="02010600030101010101" pitchFamily="2" charset="-122"/>
              </a:rPr>
              <a:t>“坐在</a:t>
            </a:r>
            <a:r>
              <a:rPr sz="2400" spc="30">
                <a:latin typeface="宋体" panose="02010600030101010101" pitchFamily="2" charset="-122"/>
                <a:cs typeface="宋体" panose="02010600030101010101" pitchFamily="2" charset="-122"/>
              </a:rPr>
              <a:t>凳子</a:t>
            </a:r>
            <a:r>
              <a:rPr sz="2400" spc="20">
                <a:latin typeface="宋体" panose="02010600030101010101" pitchFamily="2" charset="-122"/>
                <a:cs typeface="宋体" panose="02010600030101010101" pitchFamily="2" charset="-122"/>
              </a:rPr>
              <a:t>上的男</a:t>
            </a:r>
            <a:r>
              <a:rPr sz="2400" spc="55">
                <a:latin typeface="宋体" panose="02010600030101010101" pitchFamily="2" charset="-122"/>
                <a:cs typeface="宋体" panose="02010600030101010101" pitchFamily="2" charset="-122"/>
              </a:rPr>
              <a:t>人</a:t>
            </a:r>
            <a:r>
              <a:rPr sz="2400" spc="35">
                <a:latin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sz="2400" spc="20">
                <a:latin typeface="宋体" panose="02010600030101010101" pitchFamily="2" charset="-122"/>
                <a:cs typeface="宋体" panose="02010600030101010101" pitchFamily="2" charset="-122"/>
              </a:rPr>
              <a:t>三个人物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>
              <a:lnSpc>
                <a:spcPct val="100000"/>
              </a:lnSpc>
              <a:spcBef>
                <a:spcPts val="1440"/>
              </a:spcBef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，你认为本文的主人公是谁?试说明理由。（2分）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endParaRPr sz="2400">
              <a:latin typeface="Times New Roman" panose="02020603050405020304"/>
              <a:cs typeface="Times New Roman" panose="02020603050405020304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2600">
              <a:latin typeface="Times New Roman" panose="02020603050405020304"/>
              <a:cs typeface="Times New Roman" panose="02020603050405020304"/>
            </a:endParaRPr>
          </a:p>
          <a:p>
            <a:pPr marL="12700">
              <a:lnSpc>
                <a:spcPct val="100000"/>
              </a:lnSpc>
            </a:pP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考点：欣赏作品的形象，领悟作品的艺术魅力。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endParaRPr sz="2400">
              <a:latin typeface="Times New Roman" panose="02020603050405020304"/>
              <a:cs typeface="Times New Roman" panose="02020603050405020304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2600">
              <a:latin typeface="Times New Roman" panose="02020603050405020304"/>
              <a:cs typeface="Times New Roman" panose="02020603050405020304"/>
            </a:endParaRPr>
          </a:p>
          <a:p>
            <a:pPr marL="12700">
              <a:lnSpc>
                <a:spcPct val="100000"/>
              </a:lnSpc>
            </a:pPr>
            <a:r>
              <a:rPr sz="2400" spc="2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答题思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路：</a:t>
            </a:r>
            <a:r>
              <a:rPr sz="2400" spc="2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主人公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的判</a:t>
            </a:r>
            <a:r>
              <a:rPr sz="2400" spc="2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断应与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人物</a:t>
            </a:r>
            <a:r>
              <a:rPr sz="2400" spc="2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和中心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关系</a:t>
            </a:r>
            <a:r>
              <a:rPr sz="2400" spc="2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的大小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有密</a:t>
            </a:r>
            <a:r>
              <a:rPr sz="2400" spc="2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切的关</a:t>
            </a:r>
            <a:r>
              <a:rPr sz="2400" spc="11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系</a:t>
            </a:r>
            <a:r>
              <a:rPr sz="2400" spc="3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spc="2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一般认为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>
              <a:lnSpc>
                <a:spcPct val="100000"/>
              </a:lnSpc>
              <a:spcBef>
                <a:spcPts val="1445"/>
              </a:spcBef>
            </a:pPr>
            <a:r>
              <a:rPr sz="2400" spc="2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，在哪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个人</a:t>
            </a:r>
            <a:r>
              <a:rPr sz="2400" spc="2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物身上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所体</a:t>
            </a:r>
            <a:r>
              <a:rPr sz="2400" spc="2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现出深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刻的</a:t>
            </a:r>
            <a:r>
              <a:rPr sz="2400" spc="2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社会主</a:t>
            </a:r>
            <a:r>
              <a:rPr sz="2400" spc="8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题</a:t>
            </a:r>
            <a:r>
              <a:rPr sz="2400" spc="3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spc="2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就被认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为是</a:t>
            </a:r>
            <a:r>
              <a:rPr sz="2400" spc="2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小说的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主人</a:t>
            </a:r>
            <a:r>
              <a:rPr sz="2400" spc="5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公</a:t>
            </a:r>
            <a:r>
              <a:rPr sz="2400" spc="2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spc="2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当然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 marR="10160">
              <a:lnSpc>
                <a:spcPct val="150000"/>
              </a:lnSpc>
            </a:pPr>
            <a:r>
              <a:rPr sz="2400" spc="2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，还可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以通</a:t>
            </a:r>
            <a:r>
              <a:rPr sz="2400" spc="2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过在刻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画和</a:t>
            </a:r>
            <a:r>
              <a:rPr sz="2400" spc="2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描写人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物所</a:t>
            </a:r>
            <a:r>
              <a:rPr sz="2400" spc="2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使用的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笔墨</a:t>
            </a:r>
            <a:r>
              <a:rPr sz="2400" spc="2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多少来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进行</a:t>
            </a:r>
            <a:r>
              <a:rPr sz="2400" spc="2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判</a:t>
            </a:r>
            <a:r>
              <a:rPr sz="2400" spc="9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断</a:t>
            </a:r>
            <a:r>
              <a:rPr sz="2400" spc="2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学生</a:t>
            </a:r>
            <a:r>
              <a:rPr sz="2400" spc="2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了解有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关 判断依据，对此类问题就会迎刃而</a:t>
            </a:r>
            <a:r>
              <a:rPr sz="24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解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5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259715" algn="ctr">
              <a:lnSpc>
                <a:spcPct val="100000"/>
              </a:lnSpc>
              <a:spcBef>
                <a:spcPts val="615"/>
              </a:spcBef>
            </a:pPr>
            <a:r>
              <a:rPr sz="4000" spc="-5">
                <a:solidFill>
                  <a:srgbClr val="FF953E"/>
                </a:solidFill>
              </a:rPr>
              <a:t>习题精解</a:t>
            </a:r>
            <a:endParaRPr sz="4000"/>
          </a:p>
        </p:txBody>
      </p:sp>
      <p:sp>
        <p:nvSpPr>
          <p:cNvPr id="3" name="object 3"/>
          <p:cNvSpPr txBox="1"/>
          <p:nvPr/>
        </p:nvSpPr>
        <p:spPr>
          <a:xfrm>
            <a:off x="1402841" y="3383406"/>
            <a:ext cx="10587990" cy="2220595"/>
          </a:xfrm>
          <a:prstGeom prst="rect">
            <a:avLst/>
          </a:prstGeom>
        </p:spPr>
        <p:txBody>
          <a:bodyPr vert="horz" wrap="square" lIns="0" tIns="1955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40"/>
              </a:spcBef>
            </a:pP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答案：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 marR="5080" algn="just">
              <a:lnSpc>
                <a:spcPct val="150000"/>
              </a:lnSpc>
            </a:pPr>
            <a:r>
              <a:rPr sz="2400" spc="1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他（大夫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sz="2400" spc="1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（1分）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因</a:t>
            </a:r>
            <a:r>
              <a:rPr sz="24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为本文主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要</a:t>
            </a:r>
            <a:r>
              <a:rPr sz="24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是围</a:t>
            </a:r>
            <a:r>
              <a:rPr sz="2400" spc="2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绕</a:t>
            </a:r>
            <a:r>
              <a:rPr sz="2400" spc="1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他</a:t>
            </a:r>
            <a:r>
              <a:rPr sz="2400" spc="1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sz="2400" spc="1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（大夫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sz="24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来展开故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事</a:t>
            </a:r>
            <a:r>
              <a:rPr sz="24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情节</a:t>
            </a:r>
            <a:r>
              <a:rPr sz="2400" spc="2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sz="2400" spc="1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通 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过“他”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诊</a:t>
            </a:r>
            <a:r>
              <a:rPr sz="2400" spc="4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治疾</a:t>
            </a:r>
            <a:r>
              <a:rPr sz="2400" spc="5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病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心</a:t>
            </a:r>
            <a:r>
              <a:rPr sz="2400" spc="4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病和社会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不</a:t>
            </a:r>
            <a:r>
              <a:rPr sz="2400" spc="4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良现</a:t>
            </a:r>
            <a:r>
              <a:rPr sz="2400" spc="6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象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表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现了“他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正直、善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良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、同情弱 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者、关心他人的优秀品</a:t>
            </a:r>
            <a:r>
              <a:rPr sz="2400" spc="-2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质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。（2分，大意正确即可得相应的分）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5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259715" algn="ctr">
              <a:lnSpc>
                <a:spcPct val="100000"/>
              </a:lnSpc>
              <a:spcBef>
                <a:spcPts val="615"/>
              </a:spcBef>
            </a:pPr>
            <a:r>
              <a:rPr sz="4000" spc="-5">
                <a:solidFill>
                  <a:srgbClr val="FF953E"/>
                </a:solidFill>
              </a:rPr>
              <a:t>习题精解</a:t>
            </a:r>
            <a:endParaRPr sz="4000"/>
          </a:p>
        </p:txBody>
      </p:sp>
      <p:sp>
        <p:nvSpPr>
          <p:cNvPr id="3" name="object 3"/>
          <p:cNvSpPr/>
          <p:nvPr/>
        </p:nvSpPr>
        <p:spPr>
          <a:xfrm>
            <a:off x="1453184" y="4676354"/>
            <a:ext cx="2043430" cy="918210"/>
          </a:xfrm>
          <a:custGeom>
            <a:rect l="l" t="t" r="r" b="b"/>
            <a:pathLst>
              <a:path w="2043429" h="918210">
                <a:moveTo>
                  <a:pt x="0" y="917855"/>
                </a:moveTo>
                <a:lnTo>
                  <a:pt x="2043328" y="917855"/>
                </a:lnTo>
                <a:lnTo>
                  <a:pt x="2043328" y="0"/>
                </a:lnTo>
                <a:lnTo>
                  <a:pt x="0" y="0"/>
                </a:lnTo>
                <a:lnTo>
                  <a:pt x="0" y="917855"/>
                </a:lnTo>
                <a:close/>
              </a:path>
            </a:pathLst>
          </a:custGeom>
          <a:ln w="1270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356105" y="2550032"/>
            <a:ext cx="10654030" cy="29965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50000"/>
              </a:lnSpc>
              <a:spcBef>
                <a:spcPts val="100"/>
              </a:spcBef>
              <a:buSzPct val="96000"/>
              <a:buAutoNum type="arabicPeriod" startAt="4"/>
              <a:tabLst>
                <a:tab pos="325120"/>
              </a:tabLst>
            </a:pPr>
            <a:r>
              <a:rPr sz="2400" spc="60">
                <a:latin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sz="2400" spc="55">
                <a:latin typeface="宋体" panose="02010600030101010101" pitchFamily="2" charset="-122"/>
                <a:cs typeface="宋体" panose="02010600030101010101" pitchFamily="2" charset="-122"/>
              </a:rPr>
              <a:t>女</a:t>
            </a:r>
            <a:r>
              <a:rPr sz="2400" spc="65">
                <a:latin typeface="宋体" panose="02010600030101010101" pitchFamily="2" charset="-122"/>
                <a:cs typeface="宋体" panose="02010600030101010101" pitchFamily="2" charset="-122"/>
              </a:rPr>
              <a:t>人</a:t>
            </a:r>
            <a:r>
              <a:rPr sz="2400" spc="55">
                <a:latin typeface="宋体" panose="02010600030101010101" pitchFamily="2" charset="-122"/>
                <a:cs typeface="宋体" panose="02010600030101010101" pitchFamily="2" charset="-122"/>
              </a:rPr>
              <a:t>小心翼</a:t>
            </a:r>
            <a:r>
              <a:rPr sz="2400" spc="65">
                <a:latin typeface="宋体" panose="02010600030101010101" pitchFamily="2" charset="-122"/>
                <a:cs typeface="宋体" panose="02010600030101010101" pitchFamily="2" charset="-122"/>
              </a:rPr>
              <a:t>翼</a:t>
            </a:r>
            <a:r>
              <a:rPr sz="2400" spc="55">
                <a:latin typeface="宋体" panose="02010600030101010101" pitchFamily="2" charset="-122"/>
                <a:cs typeface="宋体" panose="02010600030101010101" pitchFamily="2" charset="-122"/>
              </a:rPr>
              <a:t>地揭开</a:t>
            </a:r>
            <a:r>
              <a:rPr sz="2400" spc="65">
                <a:latin typeface="宋体" panose="02010600030101010101" pitchFamily="2" charset="-122"/>
                <a:cs typeface="宋体" panose="02010600030101010101" pitchFamily="2" charset="-122"/>
              </a:rPr>
              <a:t>包</a:t>
            </a:r>
            <a:r>
              <a:rPr sz="2400" spc="55">
                <a:latin typeface="宋体" panose="02010600030101010101" pitchFamily="2" charset="-122"/>
                <a:cs typeface="宋体" panose="02010600030101010101" pitchFamily="2" charset="-122"/>
              </a:rPr>
              <a:t>得紧紧</a:t>
            </a:r>
            <a:r>
              <a:rPr sz="2400" spc="65">
                <a:latin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sz="2400" spc="55">
                <a:latin typeface="宋体" panose="02010600030101010101" pitchFamily="2" charset="-122"/>
                <a:cs typeface="宋体" panose="02010600030101010101" pitchFamily="2" charset="-122"/>
              </a:rPr>
              <a:t>被筒一</a:t>
            </a:r>
            <a:r>
              <a:rPr sz="2400" spc="114">
                <a:latin typeface="宋体" panose="02010600030101010101" pitchFamily="2" charset="-122"/>
                <a:cs typeface="宋体" panose="02010600030101010101" pitchFamily="2" charset="-122"/>
              </a:rPr>
              <a:t>角</a:t>
            </a:r>
            <a:r>
              <a:rPr sz="2400" spc="60"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spc="55">
                <a:latin typeface="宋体" panose="02010600030101010101" pitchFamily="2" charset="-122"/>
                <a:cs typeface="宋体" panose="02010600030101010101" pitchFamily="2" charset="-122"/>
              </a:rPr>
              <a:t>他歪</a:t>
            </a:r>
            <a:r>
              <a:rPr sz="2400" spc="65">
                <a:latin typeface="宋体" panose="02010600030101010101" pitchFamily="2" charset="-122"/>
                <a:cs typeface="宋体" panose="02010600030101010101" pitchFamily="2" charset="-122"/>
              </a:rPr>
              <a:t>着</a:t>
            </a:r>
            <a:r>
              <a:rPr sz="2400" spc="70">
                <a:latin typeface="宋体" panose="02010600030101010101" pitchFamily="2" charset="-122"/>
                <a:cs typeface="宋体" panose="02010600030101010101" pitchFamily="2" charset="-122"/>
              </a:rPr>
              <a:t>头</a:t>
            </a:r>
            <a:r>
              <a:rPr sz="2400" spc="60"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spc="55">
                <a:latin typeface="宋体" panose="02010600030101010101" pitchFamily="2" charset="-122"/>
                <a:cs typeface="宋体" panose="02010600030101010101" pitchFamily="2" charset="-122"/>
              </a:rPr>
              <a:t>向</a:t>
            </a:r>
            <a:r>
              <a:rPr sz="2400" spc="65">
                <a:latin typeface="宋体" panose="02010600030101010101" pitchFamily="2" charset="-122"/>
                <a:cs typeface="宋体" panose="02010600030101010101" pitchFamily="2" charset="-122"/>
              </a:rPr>
              <a:t>里</a:t>
            </a:r>
            <a:r>
              <a:rPr sz="2400" spc="55">
                <a:latin typeface="宋体" panose="02010600030101010101" pitchFamily="2" charset="-122"/>
                <a:cs typeface="宋体" panose="02010600030101010101" pitchFamily="2" charset="-122"/>
              </a:rPr>
              <a:t>面看了</a:t>
            </a:r>
            <a:r>
              <a:rPr sz="2400" spc="65">
                <a:latin typeface="宋体" panose="02010600030101010101" pitchFamily="2" charset="-122"/>
                <a:cs typeface="宋体" panose="02010600030101010101" pitchFamily="2" charset="-122"/>
              </a:rPr>
              <a:t>一</a:t>
            </a:r>
            <a:r>
              <a:rPr sz="2400" spc="75">
                <a:latin typeface="宋体" panose="02010600030101010101" pitchFamily="2" charset="-122"/>
                <a:cs typeface="宋体" panose="02010600030101010101" pitchFamily="2" charset="-122"/>
              </a:rPr>
              <a:t>眼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。 </a:t>
            </a:r>
            <a:r>
              <a:rPr sz="2400" spc="70">
                <a:latin typeface="宋体" panose="02010600030101010101" pitchFamily="2" charset="-122"/>
                <a:cs typeface="宋体" panose="02010600030101010101" pitchFamily="2" charset="-122"/>
              </a:rPr>
              <a:t>只一</a:t>
            </a:r>
            <a:r>
              <a:rPr sz="2400" spc="60">
                <a:latin typeface="宋体" panose="02010600030101010101" pitchFamily="2" charset="-122"/>
                <a:cs typeface="宋体" panose="02010600030101010101" pitchFamily="2" charset="-122"/>
              </a:rPr>
              <a:t>眼，</a:t>
            </a:r>
            <a:r>
              <a:rPr sz="2400" spc="65">
                <a:latin typeface="宋体" panose="02010600030101010101" pitchFamily="2" charset="-122"/>
                <a:cs typeface="宋体" panose="02010600030101010101" pitchFamily="2" charset="-122"/>
              </a:rPr>
              <a:t>他便</a:t>
            </a:r>
            <a:r>
              <a:rPr sz="2400" spc="55">
                <a:latin typeface="宋体" panose="02010600030101010101" pitchFamily="2" charset="-122"/>
                <a:cs typeface="宋体" panose="02010600030101010101" pitchFamily="2" charset="-122"/>
              </a:rPr>
              <a:t>愣住</a:t>
            </a:r>
            <a:r>
              <a:rPr sz="2400" spc="80">
                <a:latin typeface="宋体" panose="02010600030101010101" pitchFamily="2" charset="-122"/>
                <a:cs typeface="宋体" panose="02010600030101010101" pitchFamily="2" charset="-122"/>
              </a:rPr>
              <a:t>了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……</a:t>
            </a:r>
            <a:r>
              <a:rPr sz="2400" spc="70">
                <a:latin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sz="2400" spc="55">
                <a:latin typeface="宋体" panose="02010600030101010101" pitchFamily="2" charset="-122"/>
                <a:cs typeface="宋体" panose="02010600030101010101" pitchFamily="2" charset="-122"/>
              </a:rPr>
              <a:t>请</a:t>
            </a:r>
            <a:r>
              <a:rPr sz="2400" spc="65">
                <a:latin typeface="宋体" panose="02010600030101010101" pitchFamily="2" charset="-122"/>
                <a:cs typeface="宋体" panose="02010600030101010101" pitchFamily="2" charset="-122"/>
              </a:rPr>
              <a:t>结合</a:t>
            </a:r>
            <a:r>
              <a:rPr sz="2400" spc="55">
                <a:latin typeface="宋体" panose="02010600030101010101" pitchFamily="2" charset="-122"/>
                <a:cs typeface="宋体" panose="02010600030101010101" pitchFamily="2" charset="-122"/>
              </a:rPr>
              <a:t>特定</a:t>
            </a:r>
            <a:r>
              <a:rPr sz="2400" spc="65">
                <a:latin typeface="宋体" panose="02010600030101010101" pitchFamily="2" charset="-122"/>
                <a:cs typeface="宋体" panose="02010600030101010101" pitchFamily="2" charset="-122"/>
              </a:rPr>
              <a:t>的语</a:t>
            </a:r>
            <a:r>
              <a:rPr sz="2400" spc="55">
                <a:latin typeface="宋体" panose="02010600030101010101" pitchFamily="2" charset="-122"/>
                <a:cs typeface="宋体" panose="02010600030101010101" pitchFamily="2" charset="-122"/>
              </a:rPr>
              <a:t>言环</a:t>
            </a:r>
            <a:r>
              <a:rPr sz="2400" spc="95">
                <a:latin typeface="宋体" panose="02010600030101010101" pitchFamily="2" charset="-122"/>
                <a:cs typeface="宋体" panose="02010600030101010101" pitchFamily="2" charset="-122"/>
              </a:rPr>
              <a:t>境</a:t>
            </a:r>
            <a:r>
              <a:rPr sz="2400" spc="70"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spc="60">
                <a:latin typeface="宋体" panose="02010600030101010101" pitchFamily="2" charset="-122"/>
                <a:cs typeface="宋体" panose="02010600030101010101" pitchFamily="2" charset="-122"/>
              </a:rPr>
              <a:t>在文</a:t>
            </a:r>
            <a:r>
              <a:rPr sz="2400" spc="70">
                <a:latin typeface="宋体" panose="02010600030101010101" pitchFamily="2" charset="-122"/>
                <a:cs typeface="宋体" panose="02010600030101010101" pitchFamily="2" charset="-122"/>
              </a:rPr>
              <a:t>中划</a:t>
            </a:r>
            <a:r>
              <a:rPr sz="2400" spc="60">
                <a:latin typeface="宋体" panose="02010600030101010101" pitchFamily="2" charset="-122"/>
                <a:cs typeface="宋体" panose="02010600030101010101" pitchFamily="2" charset="-122"/>
              </a:rPr>
              <a:t>曲线</a:t>
            </a:r>
            <a:r>
              <a:rPr sz="2400" spc="70">
                <a:latin typeface="宋体" panose="02010600030101010101" pitchFamily="2" charset="-122"/>
                <a:cs typeface="宋体" panose="02010600030101010101" pitchFamily="2" charset="-122"/>
              </a:rPr>
              <a:t>的句</a:t>
            </a:r>
            <a:r>
              <a:rPr sz="2400" spc="60">
                <a:latin typeface="宋体" panose="02010600030101010101" pitchFamily="2" charset="-122"/>
                <a:cs typeface="宋体" panose="02010600030101010101" pitchFamily="2" charset="-122"/>
              </a:rPr>
              <a:t>子</a:t>
            </a:r>
            <a:r>
              <a:rPr sz="2400" spc="80">
                <a:latin typeface="宋体" panose="02010600030101010101" pitchFamily="2" charset="-122"/>
                <a:cs typeface="宋体" panose="02010600030101010101" pitchFamily="2" charset="-122"/>
              </a:rPr>
              <a:t>后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补 写一段文字。（要求：准确、简明、符合情节发展要求）（2分）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30"/>
              </a:spcBef>
              <a:buAutoNum type="arabicPeriod" startAt="4"/>
            </a:pPr>
            <a:endParaRPr sz="3350">
              <a:latin typeface="Times New Roman" panose="02020603050405020304"/>
              <a:cs typeface="Times New Roman" panose="02020603050405020304"/>
            </a:endParaRPr>
          </a:p>
          <a:p>
            <a:pPr marL="376555" lvl="1" indent="-274320">
              <a:lnSpc>
                <a:spcPct val="100000"/>
              </a:lnSpc>
              <a:buSzPct val="96000"/>
              <a:buAutoNum type="arabicPeriod"/>
              <a:tabLst>
                <a:tab pos="377190"/>
              </a:tabLst>
            </a:pPr>
            <a:r>
              <a:rPr sz="2600">
                <a:solidFill>
                  <a:srgbClr val="0011FF"/>
                </a:solidFill>
                <a:latin typeface="微软雅黑" panose="020b0503020204020204" charset="-122"/>
                <a:cs typeface="微软雅黑" panose="020b0503020204020204" charset="-122"/>
              </a:rPr>
              <a:t>角度：大夫</a:t>
            </a:r>
            <a:endParaRPr sz="2600">
              <a:latin typeface="微软雅黑" panose="020b0503020204020204" charset="-122"/>
              <a:cs typeface="微软雅黑" panose="020b0503020204020204" charset="-122"/>
            </a:endParaRPr>
          </a:p>
          <a:p>
            <a:pPr marL="376555" lvl="1" indent="-274320">
              <a:lnSpc>
                <a:spcPct val="100000"/>
              </a:lnSpc>
              <a:spcBef>
                <a:spcPts val="310"/>
              </a:spcBef>
              <a:buSzPct val="96000"/>
              <a:buAutoNum type="arabicPeriod"/>
              <a:tabLst>
                <a:tab pos="377190"/>
              </a:tabLst>
            </a:pPr>
            <a:r>
              <a:rPr sz="2600">
                <a:solidFill>
                  <a:srgbClr val="0011FF"/>
                </a:solidFill>
                <a:latin typeface="微软雅黑" panose="020b0503020204020204" charset="-122"/>
                <a:cs typeface="微软雅黑" panose="020b0503020204020204" charset="-122"/>
              </a:rPr>
              <a:t>内容：枕头</a:t>
            </a:r>
            <a:endParaRPr sz="26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5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259715" algn="ctr">
              <a:lnSpc>
                <a:spcPct val="100000"/>
              </a:lnSpc>
              <a:spcBef>
                <a:spcPts val="615"/>
              </a:spcBef>
            </a:pPr>
            <a:r>
              <a:rPr sz="4000" spc="-5">
                <a:solidFill>
                  <a:srgbClr val="FF953E"/>
                </a:solidFill>
              </a:rPr>
              <a:t>习题精解</a:t>
            </a:r>
            <a:endParaRPr sz="4000"/>
          </a:p>
        </p:txBody>
      </p:sp>
      <p:sp>
        <p:nvSpPr>
          <p:cNvPr id="3" name="object 3"/>
          <p:cNvSpPr txBox="1"/>
          <p:nvPr/>
        </p:nvSpPr>
        <p:spPr>
          <a:xfrm>
            <a:off x="1356105" y="2550032"/>
            <a:ext cx="10654030" cy="60617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50000"/>
              </a:lnSpc>
              <a:spcBef>
                <a:spcPts val="100"/>
              </a:spcBef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sz="2400" spc="60">
                <a:latin typeface="宋体" panose="02010600030101010101" pitchFamily="2" charset="-122"/>
                <a:cs typeface="宋体" panose="02010600030101010101" pitchFamily="2" charset="-122"/>
              </a:rPr>
              <a:t>.“</a:t>
            </a:r>
            <a:r>
              <a:rPr sz="2400" spc="55">
                <a:latin typeface="宋体" panose="02010600030101010101" pitchFamily="2" charset="-122"/>
                <a:cs typeface="宋体" panose="02010600030101010101" pitchFamily="2" charset="-122"/>
              </a:rPr>
              <a:t>女</a:t>
            </a:r>
            <a:r>
              <a:rPr sz="2400" spc="65">
                <a:latin typeface="宋体" panose="02010600030101010101" pitchFamily="2" charset="-122"/>
                <a:cs typeface="宋体" panose="02010600030101010101" pitchFamily="2" charset="-122"/>
              </a:rPr>
              <a:t>人</a:t>
            </a:r>
            <a:r>
              <a:rPr sz="2400" spc="55">
                <a:latin typeface="宋体" panose="02010600030101010101" pitchFamily="2" charset="-122"/>
                <a:cs typeface="宋体" panose="02010600030101010101" pitchFamily="2" charset="-122"/>
              </a:rPr>
              <a:t>小心翼</a:t>
            </a:r>
            <a:r>
              <a:rPr sz="2400" spc="65">
                <a:latin typeface="宋体" panose="02010600030101010101" pitchFamily="2" charset="-122"/>
                <a:cs typeface="宋体" panose="02010600030101010101" pitchFamily="2" charset="-122"/>
              </a:rPr>
              <a:t>翼</a:t>
            </a:r>
            <a:r>
              <a:rPr sz="2400" spc="55">
                <a:latin typeface="宋体" panose="02010600030101010101" pitchFamily="2" charset="-122"/>
                <a:cs typeface="宋体" panose="02010600030101010101" pitchFamily="2" charset="-122"/>
              </a:rPr>
              <a:t>地揭开</a:t>
            </a:r>
            <a:r>
              <a:rPr sz="2400" spc="65">
                <a:latin typeface="宋体" panose="02010600030101010101" pitchFamily="2" charset="-122"/>
                <a:cs typeface="宋体" panose="02010600030101010101" pitchFamily="2" charset="-122"/>
              </a:rPr>
              <a:t>包</a:t>
            </a:r>
            <a:r>
              <a:rPr sz="2400" spc="55">
                <a:latin typeface="宋体" panose="02010600030101010101" pitchFamily="2" charset="-122"/>
                <a:cs typeface="宋体" panose="02010600030101010101" pitchFamily="2" charset="-122"/>
              </a:rPr>
              <a:t>得紧紧</a:t>
            </a:r>
            <a:r>
              <a:rPr sz="2400" spc="65">
                <a:latin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sz="2400" spc="55">
                <a:latin typeface="宋体" panose="02010600030101010101" pitchFamily="2" charset="-122"/>
                <a:cs typeface="宋体" panose="02010600030101010101" pitchFamily="2" charset="-122"/>
              </a:rPr>
              <a:t>被筒一</a:t>
            </a:r>
            <a:r>
              <a:rPr sz="2400" spc="114">
                <a:latin typeface="宋体" panose="02010600030101010101" pitchFamily="2" charset="-122"/>
                <a:cs typeface="宋体" panose="02010600030101010101" pitchFamily="2" charset="-122"/>
              </a:rPr>
              <a:t>角</a:t>
            </a:r>
            <a:r>
              <a:rPr sz="2400" spc="60"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spc="55">
                <a:latin typeface="宋体" panose="02010600030101010101" pitchFamily="2" charset="-122"/>
                <a:cs typeface="宋体" panose="02010600030101010101" pitchFamily="2" charset="-122"/>
              </a:rPr>
              <a:t>他歪</a:t>
            </a:r>
            <a:r>
              <a:rPr sz="2400" spc="65">
                <a:latin typeface="宋体" panose="02010600030101010101" pitchFamily="2" charset="-122"/>
                <a:cs typeface="宋体" panose="02010600030101010101" pitchFamily="2" charset="-122"/>
              </a:rPr>
              <a:t>着</a:t>
            </a:r>
            <a:r>
              <a:rPr sz="2400" spc="70">
                <a:latin typeface="宋体" panose="02010600030101010101" pitchFamily="2" charset="-122"/>
                <a:cs typeface="宋体" panose="02010600030101010101" pitchFamily="2" charset="-122"/>
              </a:rPr>
              <a:t>头</a:t>
            </a:r>
            <a:r>
              <a:rPr sz="2400" spc="60"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spc="55">
                <a:latin typeface="宋体" panose="02010600030101010101" pitchFamily="2" charset="-122"/>
                <a:cs typeface="宋体" panose="02010600030101010101" pitchFamily="2" charset="-122"/>
              </a:rPr>
              <a:t>向</a:t>
            </a:r>
            <a:r>
              <a:rPr sz="2400" spc="65">
                <a:latin typeface="宋体" panose="02010600030101010101" pitchFamily="2" charset="-122"/>
                <a:cs typeface="宋体" panose="02010600030101010101" pitchFamily="2" charset="-122"/>
              </a:rPr>
              <a:t>里</a:t>
            </a:r>
            <a:r>
              <a:rPr sz="2400" spc="55">
                <a:latin typeface="宋体" panose="02010600030101010101" pitchFamily="2" charset="-122"/>
                <a:cs typeface="宋体" panose="02010600030101010101" pitchFamily="2" charset="-122"/>
              </a:rPr>
              <a:t>面看了</a:t>
            </a:r>
            <a:r>
              <a:rPr sz="2400" spc="65">
                <a:latin typeface="宋体" panose="02010600030101010101" pitchFamily="2" charset="-122"/>
                <a:cs typeface="宋体" panose="02010600030101010101" pitchFamily="2" charset="-122"/>
              </a:rPr>
              <a:t>一</a:t>
            </a:r>
            <a:r>
              <a:rPr sz="2400" spc="75">
                <a:latin typeface="宋体" panose="02010600030101010101" pitchFamily="2" charset="-122"/>
                <a:cs typeface="宋体" panose="02010600030101010101" pitchFamily="2" charset="-122"/>
              </a:rPr>
              <a:t>眼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。 </a:t>
            </a:r>
            <a:r>
              <a:rPr sz="2400" spc="70">
                <a:latin typeface="宋体" panose="02010600030101010101" pitchFamily="2" charset="-122"/>
                <a:cs typeface="宋体" panose="02010600030101010101" pitchFamily="2" charset="-122"/>
              </a:rPr>
              <a:t>只一</a:t>
            </a:r>
            <a:r>
              <a:rPr sz="2400" spc="60">
                <a:latin typeface="宋体" panose="02010600030101010101" pitchFamily="2" charset="-122"/>
                <a:cs typeface="宋体" panose="02010600030101010101" pitchFamily="2" charset="-122"/>
              </a:rPr>
              <a:t>眼，</a:t>
            </a:r>
            <a:r>
              <a:rPr sz="2400" spc="65">
                <a:latin typeface="宋体" panose="02010600030101010101" pitchFamily="2" charset="-122"/>
                <a:cs typeface="宋体" panose="02010600030101010101" pitchFamily="2" charset="-122"/>
              </a:rPr>
              <a:t>他便</a:t>
            </a:r>
            <a:r>
              <a:rPr sz="2400" spc="55">
                <a:latin typeface="宋体" panose="02010600030101010101" pitchFamily="2" charset="-122"/>
                <a:cs typeface="宋体" panose="02010600030101010101" pitchFamily="2" charset="-122"/>
              </a:rPr>
              <a:t>愣住</a:t>
            </a:r>
            <a:r>
              <a:rPr sz="2400" spc="80">
                <a:latin typeface="宋体" panose="02010600030101010101" pitchFamily="2" charset="-122"/>
                <a:cs typeface="宋体" panose="02010600030101010101" pitchFamily="2" charset="-122"/>
              </a:rPr>
              <a:t>了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……</a:t>
            </a:r>
            <a:r>
              <a:rPr sz="2400" spc="70">
                <a:latin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sz="2400" spc="55">
                <a:latin typeface="宋体" panose="02010600030101010101" pitchFamily="2" charset="-122"/>
                <a:cs typeface="宋体" panose="02010600030101010101" pitchFamily="2" charset="-122"/>
              </a:rPr>
              <a:t>请</a:t>
            </a:r>
            <a:r>
              <a:rPr sz="2400" spc="65">
                <a:latin typeface="宋体" panose="02010600030101010101" pitchFamily="2" charset="-122"/>
                <a:cs typeface="宋体" panose="02010600030101010101" pitchFamily="2" charset="-122"/>
              </a:rPr>
              <a:t>结合</a:t>
            </a:r>
            <a:r>
              <a:rPr sz="2400" spc="55">
                <a:latin typeface="宋体" panose="02010600030101010101" pitchFamily="2" charset="-122"/>
                <a:cs typeface="宋体" panose="02010600030101010101" pitchFamily="2" charset="-122"/>
              </a:rPr>
              <a:t>特定</a:t>
            </a:r>
            <a:r>
              <a:rPr sz="2400" spc="65">
                <a:latin typeface="宋体" panose="02010600030101010101" pitchFamily="2" charset="-122"/>
                <a:cs typeface="宋体" panose="02010600030101010101" pitchFamily="2" charset="-122"/>
              </a:rPr>
              <a:t>的语</a:t>
            </a:r>
            <a:r>
              <a:rPr sz="2400" spc="55">
                <a:latin typeface="宋体" panose="02010600030101010101" pitchFamily="2" charset="-122"/>
                <a:cs typeface="宋体" panose="02010600030101010101" pitchFamily="2" charset="-122"/>
              </a:rPr>
              <a:t>言环</a:t>
            </a:r>
            <a:r>
              <a:rPr sz="2400" spc="95">
                <a:latin typeface="宋体" panose="02010600030101010101" pitchFamily="2" charset="-122"/>
                <a:cs typeface="宋体" panose="02010600030101010101" pitchFamily="2" charset="-122"/>
              </a:rPr>
              <a:t>境</a:t>
            </a:r>
            <a:r>
              <a:rPr sz="2400" spc="70"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spc="60">
                <a:latin typeface="宋体" panose="02010600030101010101" pitchFamily="2" charset="-122"/>
                <a:cs typeface="宋体" panose="02010600030101010101" pitchFamily="2" charset="-122"/>
              </a:rPr>
              <a:t>在文</a:t>
            </a:r>
            <a:r>
              <a:rPr sz="2400" spc="70">
                <a:latin typeface="宋体" panose="02010600030101010101" pitchFamily="2" charset="-122"/>
                <a:cs typeface="宋体" panose="02010600030101010101" pitchFamily="2" charset="-122"/>
              </a:rPr>
              <a:t>中划</a:t>
            </a:r>
            <a:r>
              <a:rPr sz="2400" spc="60">
                <a:latin typeface="宋体" panose="02010600030101010101" pitchFamily="2" charset="-122"/>
                <a:cs typeface="宋体" panose="02010600030101010101" pitchFamily="2" charset="-122"/>
              </a:rPr>
              <a:t>曲线</a:t>
            </a:r>
            <a:r>
              <a:rPr sz="2400" spc="70">
                <a:latin typeface="宋体" panose="02010600030101010101" pitchFamily="2" charset="-122"/>
                <a:cs typeface="宋体" panose="02010600030101010101" pitchFamily="2" charset="-122"/>
              </a:rPr>
              <a:t>的句</a:t>
            </a:r>
            <a:r>
              <a:rPr sz="2400" spc="60">
                <a:latin typeface="宋体" panose="02010600030101010101" pitchFamily="2" charset="-122"/>
                <a:cs typeface="宋体" panose="02010600030101010101" pitchFamily="2" charset="-122"/>
              </a:rPr>
              <a:t>子</a:t>
            </a:r>
            <a:r>
              <a:rPr sz="2400" spc="80">
                <a:latin typeface="宋体" panose="02010600030101010101" pitchFamily="2" charset="-122"/>
                <a:cs typeface="宋体" panose="02010600030101010101" pitchFamily="2" charset="-122"/>
              </a:rPr>
              <a:t>后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补 写一段文字。（要求：准确、简明、符合情节发展要求）（2分）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endParaRPr sz="2400">
              <a:latin typeface="Times New Roman" panose="02020603050405020304"/>
              <a:cs typeface="Times New Roman" panose="02020603050405020304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2600">
              <a:latin typeface="Times New Roman" panose="02020603050405020304"/>
              <a:cs typeface="Times New Roman" panose="02020603050405020304"/>
            </a:endParaRPr>
          </a:p>
          <a:p>
            <a:pPr marL="12700">
              <a:lnSpc>
                <a:spcPct val="100000"/>
              </a:lnSpc>
            </a:pP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考点：对作品进行个性化阅读和有创意的解</a:t>
            </a:r>
            <a:r>
              <a:rPr sz="24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读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endParaRPr sz="2400">
              <a:latin typeface="Times New Roman" panose="02020603050405020304"/>
              <a:cs typeface="Times New Roman" panose="02020603050405020304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2600">
              <a:latin typeface="Times New Roman" panose="02020603050405020304"/>
              <a:cs typeface="Times New Roman" panose="02020603050405020304"/>
            </a:endParaRPr>
          </a:p>
          <a:p>
            <a:pPr marL="12700">
              <a:lnSpc>
                <a:spcPct val="100000"/>
              </a:lnSpc>
            </a:pPr>
            <a:r>
              <a:rPr sz="2400" spc="5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答题思</a:t>
            </a:r>
            <a:r>
              <a:rPr sz="2400" spc="6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路</a:t>
            </a:r>
            <a:r>
              <a:rPr sz="2400" spc="5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：这是</a:t>
            </a:r>
            <a:r>
              <a:rPr sz="2400" spc="6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一</a:t>
            </a:r>
            <a:r>
              <a:rPr sz="2400" spc="5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道开放</a:t>
            </a:r>
            <a:r>
              <a:rPr sz="2400" spc="6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性</a:t>
            </a:r>
            <a:r>
              <a:rPr sz="2400" spc="5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试</a:t>
            </a:r>
            <a:r>
              <a:rPr sz="2400" spc="9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题</a:t>
            </a:r>
            <a:r>
              <a:rPr sz="2400" spc="5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spc="6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只</a:t>
            </a:r>
            <a:r>
              <a:rPr sz="2400" spc="5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要内容</a:t>
            </a:r>
            <a:r>
              <a:rPr sz="2400" spc="6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设</a:t>
            </a:r>
            <a:r>
              <a:rPr sz="2400" spc="5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计合理</a:t>
            </a:r>
            <a:r>
              <a:rPr sz="2400" spc="7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spc="5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表述正</a:t>
            </a:r>
            <a:r>
              <a:rPr sz="2400" spc="6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确</a:t>
            </a:r>
            <a:r>
              <a:rPr sz="2400" spc="5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，具体</a:t>
            </a:r>
            <a:r>
              <a:rPr sz="2400" spc="6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应</a:t>
            </a:r>
            <a:r>
              <a:rPr sz="2400" spc="5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符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合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>
              <a:lnSpc>
                <a:spcPct val="100000"/>
              </a:lnSpc>
              <a:spcBef>
                <a:spcPts val="1445"/>
              </a:spcBef>
            </a:pP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人物的身份，职业和年龄等特点即</a:t>
            </a:r>
            <a:r>
              <a:rPr sz="2400" spc="-2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可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endParaRPr sz="2400">
              <a:latin typeface="Times New Roman" panose="02020603050405020304"/>
              <a:cs typeface="Times New Roman" panose="02020603050405020304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2600">
              <a:latin typeface="Times New Roman" panose="02020603050405020304"/>
              <a:cs typeface="Times New Roman" panose="02020603050405020304"/>
            </a:endParaRPr>
          </a:p>
          <a:p>
            <a:pPr marL="12700">
              <a:lnSpc>
                <a:spcPct val="100000"/>
              </a:lnSpc>
            </a:pP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答案示例：啊!里面竟然是一只枕</a:t>
            </a:r>
            <a:r>
              <a:rPr sz="2400" spc="-1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头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，不会是那个可怜的母亲吧!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>
              <a:lnSpc>
                <a:spcPct val="100000"/>
              </a:lnSpc>
              <a:spcBef>
                <a:spcPts val="1440"/>
              </a:spcBef>
            </a:pP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答题要点：准确、简明、符合情节发展要求。（3分，大意正确即可得</a:t>
            </a:r>
            <a:r>
              <a:rPr sz="2400" spc="-1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分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5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259715" algn="ctr">
              <a:lnSpc>
                <a:spcPct val="100000"/>
              </a:lnSpc>
              <a:spcBef>
                <a:spcPts val="615"/>
              </a:spcBef>
            </a:pPr>
            <a:r>
              <a:rPr sz="4000" spc="-5">
                <a:solidFill>
                  <a:srgbClr val="FF953E"/>
                </a:solidFill>
              </a:rPr>
              <a:t>习题精解</a:t>
            </a:r>
            <a:endParaRPr sz="4000"/>
          </a:p>
        </p:txBody>
      </p:sp>
      <p:sp>
        <p:nvSpPr>
          <p:cNvPr id="3" name="object 3"/>
          <p:cNvSpPr txBox="1"/>
          <p:nvPr/>
        </p:nvSpPr>
        <p:spPr>
          <a:xfrm>
            <a:off x="1499997" y="3740764"/>
            <a:ext cx="9933305" cy="1122680"/>
          </a:xfrm>
          <a:prstGeom prst="rect">
            <a:avLst/>
          </a:prstGeom>
        </p:spPr>
        <p:txBody>
          <a:bodyPr vert="horz" wrap="square" lIns="0" tIns="1949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35"/>
              </a:spcBef>
            </a:pP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答案示例：啊!里面竟然是一只枕头，不会是那个可怜的母亲吧!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>
              <a:lnSpc>
                <a:spcPct val="100000"/>
              </a:lnSpc>
              <a:spcBef>
                <a:spcPts val="1440"/>
              </a:spcBef>
            </a:pPr>
            <a:r>
              <a:rPr sz="2400" spc="-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答题要点：准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确</a:t>
            </a:r>
            <a:r>
              <a:rPr sz="2400" spc="-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、简明、符合情节发展要求。（3分，大意正确即可得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分）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5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259715" algn="ctr">
              <a:lnSpc>
                <a:spcPct val="100000"/>
              </a:lnSpc>
              <a:spcBef>
                <a:spcPts val="615"/>
              </a:spcBef>
            </a:pPr>
            <a:r>
              <a:rPr sz="4000" spc="-5">
                <a:solidFill>
                  <a:srgbClr val="FF953E"/>
                </a:solidFill>
              </a:rPr>
              <a:t>习题精解</a:t>
            </a:r>
            <a:endParaRPr sz="4000"/>
          </a:p>
        </p:txBody>
      </p:sp>
      <p:sp>
        <p:nvSpPr>
          <p:cNvPr id="3" name="object 3"/>
          <p:cNvSpPr/>
          <p:nvPr/>
        </p:nvSpPr>
        <p:spPr>
          <a:xfrm>
            <a:off x="1487639" y="4986542"/>
            <a:ext cx="2691765" cy="469900"/>
          </a:xfrm>
          <a:custGeom>
            <a:rect l="l" t="t" r="r" b="b"/>
            <a:pathLst>
              <a:path w="2691765" h="469900">
                <a:moveTo>
                  <a:pt x="0" y="469809"/>
                </a:moveTo>
                <a:lnTo>
                  <a:pt x="2691498" y="469809"/>
                </a:lnTo>
                <a:lnTo>
                  <a:pt x="2691498" y="0"/>
                </a:lnTo>
                <a:lnTo>
                  <a:pt x="0" y="0"/>
                </a:lnTo>
                <a:lnTo>
                  <a:pt x="0" y="469809"/>
                </a:lnTo>
                <a:close/>
              </a:path>
            </a:pathLst>
          </a:custGeom>
          <a:ln w="1270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356105" y="2732913"/>
            <a:ext cx="10438130" cy="26885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30000"/>
              </a:lnSpc>
              <a:spcBef>
                <a:spcPts val="100"/>
              </a:spcBef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sz="2400" spc="10">
                <a:latin typeface="宋体" panose="02010600030101010101" pitchFamily="2" charset="-122"/>
                <a:cs typeface="宋体" panose="02010600030101010101" pitchFamily="2" charset="-122"/>
              </a:rPr>
              <a:t>.在塑造人物方</a:t>
            </a:r>
            <a:r>
              <a:rPr sz="2400" spc="15">
                <a:latin typeface="宋体" panose="02010600030101010101" pitchFamily="2" charset="-122"/>
                <a:cs typeface="宋体" panose="02010600030101010101" pitchFamily="2" charset="-122"/>
              </a:rPr>
              <a:t>面</a:t>
            </a:r>
            <a:r>
              <a:rPr sz="2400" spc="10">
                <a:latin typeface="宋体" panose="02010600030101010101" pitchFamily="2" charset="-122"/>
                <a:cs typeface="宋体" panose="02010600030101010101" pitchFamily="2" charset="-122"/>
              </a:rPr>
              <a:t>，本文运用了很多描写方法。请选择一处你认为描写人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物最 精彩的语句，指出所运用的描写方法并分析其作</a:t>
            </a:r>
            <a:r>
              <a:rPr sz="2400" spc="-35">
                <a:latin typeface="宋体" panose="02010600030101010101" pitchFamily="2" charset="-122"/>
                <a:cs typeface="宋体" panose="02010600030101010101" pitchFamily="2" charset="-122"/>
              </a:rPr>
              <a:t>用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。（3分）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>
              <a:lnSpc>
                <a:spcPct val="100000"/>
              </a:lnSpc>
              <a:spcBef>
                <a:spcPts val="860"/>
              </a:spcBef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精彩的语句：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>
              <a:lnSpc>
                <a:spcPct val="100000"/>
              </a:lnSpc>
              <a:spcBef>
                <a:spcPts val="870"/>
              </a:spcBef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描写方法及作用：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2450">
              <a:latin typeface="Times New Roman" panose="02020603050405020304"/>
              <a:cs typeface="Times New Roman" panose="02020603050405020304"/>
            </a:endParaRPr>
          </a:p>
          <a:p>
            <a:pPr marL="137795">
              <a:lnSpc>
                <a:spcPct val="100000"/>
              </a:lnSpc>
            </a:pPr>
            <a:r>
              <a:rPr sz="2600">
                <a:solidFill>
                  <a:srgbClr val="0011FF"/>
                </a:solidFill>
                <a:latin typeface="微软雅黑" panose="020b0503020204020204" charset="-122"/>
                <a:cs typeface="微软雅黑" panose="020b0503020204020204" charset="-122"/>
              </a:rPr>
              <a:t>语句与方法相对应</a:t>
            </a:r>
            <a:endParaRPr sz="26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5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259715" algn="ctr">
              <a:lnSpc>
                <a:spcPct val="100000"/>
              </a:lnSpc>
              <a:spcBef>
                <a:spcPts val="615"/>
              </a:spcBef>
            </a:pPr>
            <a:r>
              <a:rPr sz="4000" spc="-5">
                <a:solidFill>
                  <a:srgbClr val="FF953E"/>
                </a:solidFill>
              </a:rPr>
              <a:t>习题精解</a:t>
            </a:r>
            <a:endParaRPr sz="4000"/>
          </a:p>
        </p:txBody>
      </p:sp>
      <p:sp>
        <p:nvSpPr>
          <p:cNvPr id="3" name="object 3"/>
          <p:cNvSpPr txBox="1"/>
          <p:nvPr/>
        </p:nvSpPr>
        <p:spPr>
          <a:xfrm>
            <a:off x="1356105" y="2732913"/>
            <a:ext cx="10510520" cy="57321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10795">
              <a:lnSpc>
                <a:spcPct val="130000"/>
              </a:lnSpc>
              <a:spcBef>
                <a:spcPts val="100"/>
              </a:spcBef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sz="2400" spc="20">
                <a:latin typeface="宋体" panose="02010600030101010101" pitchFamily="2" charset="-122"/>
                <a:cs typeface="宋体" panose="02010600030101010101" pitchFamily="2" charset="-122"/>
              </a:rPr>
              <a:t>.在塑</a:t>
            </a:r>
            <a:r>
              <a:rPr sz="2400" spc="30">
                <a:latin typeface="宋体" panose="02010600030101010101" pitchFamily="2" charset="-122"/>
                <a:cs typeface="宋体" panose="02010600030101010101" pitchFamily="2" charset="-122"/>
              </a:rPr>
              <a:t>造人</a:t>
            </a:r>
            <a:r>
              <a:rPr sz="2400" spc="20">
                <a:latin typeface="宋体" panose="02010600030101010101" pitchFamily="2" charset="-122"/>
                <a:cs typeface="宋体" panose="02010600030101010101" pitchFamily="2" charset="-122"/>
              </a:rPr>
              <a:t>物方</a:t>
            </a:r>
            <a:r>
              <a:rPr sz="2400" spc="40">
                <a:latin typeface="宋体" panose="02010600030101010101" pitchFamily="2" charset="-122"/>
                <a:cs typeface="宋体" panose="02010600030101010101" pitchFamily="2" charset="-122"/>
              </a:rPr>
              <a:t>面</a:t>
            </a:r>
            <a:r>
              <a:rPr sz="2400" spc="35"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spc="30">
                <a:latin typeface="宋体" panose="02010600030101010101" pitchFamily="2" charset="-122"/>
                <a:cs typeface="宋体" panose="02010600030101010101" pitchFamily="2" charset="-122"/>
              </a:rPr>
              <a:t>本</a:t>
            </a:r>
            <a:r>
              <a:rPr sz="2400" spc="20">
                <a:latin typeface="宋体" panose="02010600030101010101" pitchFamily="2" charset="-122"/>
                <a:cs typeface="宋体" panose="02010600030101010101" pitchFamily="2" charset="-122"/>
              </a:rPr>
              <a:t>文运用</a:t>
            </a:r>
            <a:r>
              <a:rPr sz="2400" spc="30">
                <a:latin typeface="宋体" panose="02010600030101010101" pitchFamily="2" charset="-122"/>
                <a:cs typeface="宋体" panose="02010600030101010101" pitchFamily="2" charset="-122"/>
              </a:rPr>
              <a:t>了很</a:t>
            </a:r>
            <a:r>
              <a:rPr sz="2400" spc="20">
                <a:latin typeface="宋体" panose="02010600030101010101" pitchFamily="2" charset="-122"/>
                <a:cs typeface="宋体" panose="02010600030101010101" pitchFamily="2" charset="-122"/>
              </a:rPr>
              <a:t>多描写</a:t>
            </a:r>
            <a:r>
              <a:rPr sz="2400" spc="30">
                <a:latin typeface="宋体" panose="02010600030101010101" pitchFamily="2" charset="-122"/>
                <a:cs typeface="宋体" panose="02010600030101010101" pitchFamily="2" charset="-122"/>
              </a:rPr>
              <a:t>方</a:t>
            </a:r>
            <a:r>
              <a:rPr sz="2400" spc="60">
                <a:latin typeface="宋体" panose="02010600030101010101" pitchFamily="2" charset="-122"/>
                <a:cs typeface="宋体" panose="02010600030101010101" pitchFamily="2" charset="-122"/>
              </a:rPr>
              <a:t>法</a:t>
            </a:r>
            <a:r>
              <a:rPr sz="2400" spc="20">
                <a:latin typeface="宋体" panose="02010600030101010101" pitchFamily="2" charset="-122"/>
                <a:cs typeface="宋体" panose="02010600030101010101" pitchFamily="2" charset="-122"/>
              </a:rPr>
              <a:t>。请选</a:t>
            </a:r>
            <a:r>
              <a:rPr sz="2400" spc="30">
                <a:latin typeface="宋体" panose="02010600030101010101" pitchFamily="2" charset="-122"/>
                <a:cs typeface="宋体" panose="02010600030101010101" pitchFamily="2" charset="-122"/>
              </a:rPr>
              <a:t>择一</a:t>
            </a:r>
            <a:r>
              <a:rPr sz="2400" spc="20">
                <a:latin typeface="宋体" panose="02010600030101010101" pitchFamily="2" charset="-122"/>
                <a:cs typeface="宋体" panose="02010600030101010101" pitchFamily="2" charset="-122"/>
              </a:rPr>
              <a:t>处你认</a:t>
            </a:r>
            <a:r>
              <a:rPr sz="2400" spc="30">
                <a:latin typeface="宋体" panose="02010600030101010101" pitchFamily="2" charset="-122"/>
                <a:cs typeface="宋体" panose="02010600030101010101" pitchFamily="2" charset="-122"/>
              </a:rPr>
              <a:t>为描</a:t>
            </a:r>
            <a:r>
              <a:rPr sz="2400" spc="20">
                <a:latin typeface="宋体" panose="02010600030101010101" pitchFamily="2" charset="-122"/>
                <a:cs typeface="宋体" panose="02010600030101010101" pitchFamily="2" charset="-122"/>
              </a:rPr>
              <a:t>写人物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最 精彩的语句，指出所运用的描写方法并分析其作</a:t>
            </a:r>
            <a:r>
              <a:rPr sz="2400" spc="-35">
                <a:latin typeface="宋体" panose="02010600030101010101" pitchFamily="2" charset="-122"/>
                <a:cs typeface="宋体" panose="02010600030101010101" pitchFamily="2" charset="-122"/>
              </a:rPr>
              <a:t>用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。（3分）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>
              <a:lnSpc>
                <a:spcPct val="100000"/>
              </a:lnSpc>
              <a:spcBef>
                <a:spcPts val="860"/>
              </a:spcBef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精彩的语句：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>
              <a:lnSpc>
                <a:spcPct val="100000"/>
              </a:lnSpc>
              <a:spcBef>
                <a:spcPts val="870"/>
              </a:spcBef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描写方法及作用：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endParaRPr sz="2400">
              <a:latin typeface="Times New Roman" panose="02020603050405020304"/>
              <a:cs typeface="Times New Roman" panose="02020603050405020304"/>
            </a:endParaRPr>
          </a:p>
          <a:p>
            <a:pPr marL="12700">
              <a:lnSpc>
                <a:spcPct val="100000"/>
              </a:lnSpc>
              <a:spcBef>
                <a:spcPts val="1850"/>
              </a:spcBef>
            </a:pP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考点：分析作品描写手法。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endParaRPr sz="2400">
              <a:latin typeface="Times New Roman" panose="02020603050405020304"/>
              <a:cs typeface="Times New Roman" panose="02020603050405020304"/>
            </a:endParaRPr>
          </a:p>
          <a:p>
            <a:pPr marL="12700">
              <a:lnSpc>
                <a:spcPct val="100000"/>
              </a:lnSpc>
              <a:spcBef>
                <a:spcPts val="1845"/>
              </a:spcBef>
            </a:pPr>
            <a:r>
              <a:rPr sz="2400" spc="1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答题思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路：</a:t>
            </a:r>
            <a:r>
              <a:rPr sz="2400" spc="1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人物描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写及</a:t>
            </a:r>
            <a:r>
              <a:rPr sz="2400" spc="1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作用作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答方</a:t>
            </a:r>
            <a:r>
              <a:rPr sz="2400" spc="1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法：学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生了</a:t>
            </a:r>
            <a:r>
              <a:rPr sz="2400" spc="1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解常用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的外</a:t>
            </a:r>
            <a:r>
              <a:rPr sz="2400" spc="1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貌肖</a:t>
            </a:r>
            <a:r>
              <a:rPr sz="2400" spc="9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像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、动</a:t>
            </a:r>
            <a:r>
              <a:rPr sz="2400" spc="1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作行为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等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>
              <a:lnSpc>
                <a:spcPct val="100000"/>
              </a:lnSpc>
              <a:spcBef>
                <a:spcPts val="865"/>
              </a:spcBef>
            </a:pP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人物描写手段，明确每一种人物描写手段对刻画人物性格的作</a:t>
            </a:r>
            <a:r>
              <a:rPr sz="24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用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>
              <a:lnSpc>
                <a:spcPct val="100000"/>
              </a:lnSpc>
              <a:spcBef>
                <a:spcPts val="865"/>
              </a:spcBef>
            </a:pPr>
            <a:r>
              <a:rPr sz="2400" spc="2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①肖像</a:t>
            </a:r>
            <a:r>
              <a:rPr sz="2400" spc="3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（外</a:t>
            </a:r>
            <a:r>
              <a:rPr sz="2400" spc="2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貌</a:t>
            </a:r>
            <a:r>
              <a:rPr sz="2400" spc="2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sz="2400" spc="2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描写</a:t>
            </a:r>
            <a:r>
              <a:rPr sz="2400" spc="3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[</a:t>
            </a:r>
            <a:r>
              <a:rPr sz="2400" spc="2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包括神态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描</a:t>
            </a:r>
            <a:r>
              <a:rPr sz="2400" spc="3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写</a:t>
            </a:r>
            <a:r>
              <a:rPr sz="2400" spc="2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]（描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写</a:t>
            </a:r>
            <a:r>
              <a:rPr sz="2400" spc="2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人物容</a:t>
            </a:r>
            <a:r>
              <a:rPr sz="2400" spc="3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貌、</a:t>
            </a:r>
            <a:r>
              <a:rPr sz="2400" spc="2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衣</a:t>
            </a:r>
            <a:r>
              <a:rPr sz="2400" spc="2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着、神</a:t>
            </a:r>
            <a:r>
              <a:rPr sz="2400" spc="3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情</a:t>
            </a:r>
            <a:r>
              <a:rPr sz="2400" spc="2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、姿态</a:t>
            </a:r>
            <a:r>
              <a:rPr sz="2400" spc="3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等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>
              <a:lnSpc>
                <a:spcPct val="100000"/>
              </a:lnSpc>
              <a:spcBef>
                <a:spcPts val="865"/>
              </a:spcBef>
            </a:pPr>
            <a:r>
              <a:rPr sz="2400" spc="12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：交代了人物的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sz="2400" spc="12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×身份、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sz="2400" spc="12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×地位、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sz="2400" spc="12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×处境、经历以及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sz="2400" spc="12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×心理状</a:t>
            </a:r>
            <a:r>
              <a:rPr sz="2400" spc="11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态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、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>
              <a:lnSpc>
                <a:spcPct val="100000"/>
              </a:lnSpc>
              <a:spcBef>
                <a:spcPts val="865"/>
              </a:spcBef>
            </a:pPr>
            <a:r>
              <a:rPr sz="2400" spc="-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××思想性格等情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况。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260985" algn="ctr">
              <a:lnSpc>
                <a:spcPct val="100000"/>
              </a:lnSpc>
              <a:spcBef>
                <a:spcPts val="615"/>
              </a:spcBef>
            </a:pPr>
            <a:r>
              <a:rPr sz="4000" spc="-5">
                <a:solidFill>
                  <a:srgbClr val="FF953E"/>
                </a:solidFill>
              </a:rPr>
              <a:t>夜深了，花睡了</a:t>
            </a:r>
            <a:endParaRPr sz="4000"/>
          </a:p>
        </p:txBody>
      </p:sp>
      <p:sp>
        <p:nvSpPr>
          <p:cNvPr id="3" name="object 3"/>
          <p:cNvSpPr txBox="1"/>
          <p:nvPr/>
        </p:nvSpPr>
        <p:spPr>
          <a:xfrm>
            <a:off x="1140053" y="3253866"/>
            <a:ext cx="11016615" cy="4963795"/>
          </a:xfrm>
          <a:prstGeom prst="rect">
            <a:avLst/>
          </a:prstGeom>
        </p:spPr>
        <p:txBody>
          <a:bodyPr vert="horz" wrap="square" lIns="0" tIns="195580" rIns="0" bIns="0" rtlCol="0">
            <a:spAutoFit/>
          </a:bodyPr>
          <a:lstStyle/>
          <a:p>
            <a:pPr marL="733425">
              <a:lnSpc>
                <a:spcPct val="100000"/>
              </a:lnSpc>
              <a:spcBef>
                <a:spcPts val="1540"/>
              </a:spcBef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别担心价钱。”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733425" marR="1282065">
              <a:lnSpc>
                <a:spcPct val="150000"/>
              </a:lnSpc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坐在满布鲜花的坟上，我盯住那一大</a:t>
            </a:r>
            <a:r>
              <a:rPr sz="2400" spc="-100"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片花色和黄土，眼睛干干的。 以后，凡是百合花上市的季节，我总是站在花摊前发呆。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 marR="5080" indent="720725" algn="just">
              <a:lnSpc>
                <a:spcPct val="150000"/>
              </a:lnSpc>
            </a:pP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一个清</a:t>
            </a:r>
            <a:r>
              <a:rPr sz="2400" spc="50">
                <a:latin typeface="宋体" panose="02010600030101010101" pitchFamily="2" charset="-122"/>
                <a:cs typeface="宋体" panose="02010600030101010101" pitchFamily="2" charset="-122"/>
              </a:rPr>
              <a:t>晨</a:t>
            </a:r>
            <a:r>
              <a:rPr sz="2400" spc="60"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我去了花</a:t>
            </a:r>
            <a:r>
              <a:rPr sz="2400" spc="60">
                <a:latin typeface="宋体" panose="02010600030101010101" pitchFamily="2" charset="-122"/>
                <a:cs typeface="宋体" panose="02010600030101010101" pitchFamily="2" charset="-122"/>
              </a:rPr>
              <a:t>市</a:t>
            </a: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，买下了</a:t>
            </a:r>
            <a:r>
              <a:rPr sz="2400" spc="60">
                <a:latin typeface="宋体" panose="02010600030101010101" pitchFamily="2" charset="-122"/>
                <a:cs typeface="宋体" panose="02010600030101010101" pitchFamily="2" charset="-122"/>
              </a:rPr>
              <a:t>数</a:t>
            </a: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百朵百</a:t>
            </a:r>
            <a:r>
              <a:rPr sz="2400" spc="50">
                <a:latin typeface="宋体" panose="02010600030101010101" pitchFamily="2" charset="-122"/>
                <a:cs typeface="宋体" panose="02010600030101010101" pitchFamily="2" charset="-122"/>
              </a:rPr>
              <a:t>合</a:t>
            </a:r>
            <a:r>
              <a:rPr sz="2400" spc="60"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在那间房</a:t>
            </a:r>
            <a:r>
              <a:rPr sz="2400" spc="60">
                <a:latin typeface="宋体" panose="02010600030101010101" pitchFamily="2" charset="-122"/>
                <a:cs typeface="宋体" panose="02010600030101010101" pitchFamily="2" charset="-122"/>
              </a:rPr>
              <a:t>中</a:t>
            </a: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摆满了它</a:t>
            </a:r>
            <a:r>
              <a:rPr sz="2400" spc="60">
                <a:latin typeface="宋体" panose="02010600030101010101" pitchFamily="2" charset="-122"/>
                <a:cs typeface="宋体" panose="02010600030101010101" pitchFamily="2" charset="-122"/>
              </a:rPr>
              <a:t>们</a:t>
            </a: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。在那 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清幽的夜</a:t>
            </a:r>
            <a:r>
              <a:rPr sz="2400" spc="10">
                <a:latin typeface="宋体" panose="02010600030101010101" pitchFamily="2" charset="-122"/>
                <a:cs typeface="宋体" panose="02010600030101010101" pitchFamily="2" charset="-122"/>
              </a:rPr>
              <a:t>晚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，我打开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家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里所有的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窗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和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门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，坐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在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黑暗中，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静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静地让微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风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吹动那百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合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的 气息。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733425">
              <a:lnSpc>
                <a:spcPct val="100000"/>
              </a:lnSpc>
              <a:spcBef>
                <a:spcPts val="1440"/>
              </a:spcBef>
            </a:pPr>
            <a:r>
              <a:rPr sz="2400" spc="40">
                <a:latin typeface="宋体" panose="02010600030101010101" pitchFamily="2" charset="-122"/>
                <a:cs typeface="宋体" panose="02010600030101010101" pitchFamily="2" charset="-122"/>
              </a:rPr>
              <a:t>那是丈夫</a:t>
            </a:r>
            <a:r>
              <a:rPr sz="2400" spc="55">
                <a:latin typeface="宋体" panose="02010600030101010101" pitchFamily="2" charset="-122"/>
                <a:cs typeface="宋体" panose="02010600030101010101" pitchFamily="2" charset="-122"/>
              </a:rPr>
              <a:t>逝</a:t>
            </a:r>
            <a:r>
              <a:rPr sz="2400" spc="40">
                <a:latin typeface="宋体" panose="02010600030101010101" pitchFamily="2" charset="-122"/>
                <a:cs typeface="宋体" panose="02010600030101010101" pitchFamily="2" charset="-122"/>
              </a:rPr>
              <a:t>去了七年</a:t>
            </a:r>
            <a:r>
              <a:rPr sz="2400" spc="55">
                <a:latin typeface="宋体" panose="02010600030101010101" pitchFamily="2" charset="-122"/>
                <a:cs typeface="宋体" panose="02010600030101010101" pitchFamily="2" charset="-122"/>
              </a:rPr>
              <a:t>之</a:t>
            </a:r>
            <a:r>
              <a:rPr sz="2400" spc="70">
                <a:latin typeface="宋体" panose="02010600030101010101" pitchFamily="2" charset="-122"/>
                <a:cs typeface="宋体" panose="02010600030101010101" pitchFamily="2" charset="-122"/>
              </a:rPr>
              <a:t>后</a:t>
            </a: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sz="2400" spc="40">
                <a:latin typeface="宋体" panose="02010600030101010101" pitchFamily="2" charset="-122"/>
                <a:cs typeface="宋体" panose="02010600030101010101" pitchFamily="2" charset="-122"/>
              </a:rPr>
              <a:t>又是</a:t>
            </a:r>
            <a:r>
              <a:rPr sz="2400" spc="55">
                <a:latin typeface="宋体" panose="02010600030101010101" pitchFamily="2" charset="-122"/>
                <a:cs typeface="宋体" panose="02010600030101010101" pitchFamily="2" charset="-122"/>
              </a:rPr>
              <a:t>百</a:t>
            </a:r>
            <a:r>
              <a:rPr sz="2400" spc="40">
                <a:latin typeface="宋体" panose="02010600030101010101" pitchFamily="2" charset="-122"/>
                <a:cs typeface="宋体" panose="02010600030101010101" pitchFamily="2" charset="-122"/>
              </a:rPr>
              <a:t>合花开的</a:t>
            </a:r>
            <a:r>
              <a:rPr sz="2400" spc="55">
                <a:latin typeface="宋体" panose="02010600030101010101" pitchFamily="2" charset="-122"/>
                <a:cs typeface="宋体" panose="02010600030101010101" pitchFamily="2" charset="-122"/>
              </a:rPr>
              <a:t>季</a:t>
            </a:r>
            <a:r>
              <a:rPr sz="2400" spc="40">
                <a:latin typeface="宋体" panose="02010600030101010101" pitchFamily="2" charset="-122"/>
                <a:cs typeface="宋体" panose="02010600030101010101" pitchFamily="2" charset="-122"/>
              </a:rPr>
              <a:t>节</a:t>
            </a:r>
            <a:r>
              <a:rPr sz="2400" spc="65">
                <a:latin typeface="宋体" panose="02010600030101010101" pitchFamily="2" charset="-122"/>
                <a:cs typeface="宋体" panose="02010600030101010101" pitchFamily="2" charset="-122"/>
              </a:rPr>
              <a:t>了</a:t>
            </a: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spc="40">
                <a:latin typeface="宋体" panose="02010600030101010101" pitchFamily="2" charset="-122"/>
                <a:cs typeface="宋体" panose="02010600030101010101" pitchFamily="2" charset="-122"/>
              </a:rPr>
              <a:t>看</a:t>
            </a:r>
            <a:r>
              <a:rPr sz="2400" spc="55">
                <a:latin typeface="宋体" panose="02010600030101010101" pitchFamily="2" charset="-122"/>
                <a:cs typeface="宋体" panose="02010600030101010101" pitchFamily="2" charset="-122"/>
              </a:rPr>
              <a:t>见</a:t>
            </a:r>
            <a:r>
              <a:rPr sz="2400" spc="40">
                <a:latin typeface="宋体" panose="02010600030101010101" pitchFamily="2" charset="-122"/>
                <a:cs typeface="宋体" panose="02010600030101010101" pitchFamily="2" charset="-122"/>
              </a:rPr>
              <a:t>它</a:t>
            </a:r>
            <a:r>
              <a:rPr sz="2400" spc="50">
                <a:latin typeface="宋体" panose="02010600030101010101" pitchFamily="2" charset="-122"/>
                <a:cs typeface="宋体" panose="02010600030101010101" pitchFamily="2" charset="-122"/>
              </a:rPr>
              <a:t>们</a:t>
            </a: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，我</a:t>
            </a:r>
            <a:r>
              <a:rPr sz="2400" spc="55">
                <a:latin typeface="宋体" panose="02010600030101010101" pitchFamily="2" charset="-122"/>
                <a:cs typeface="宋体" panose="02010600030101010101" pitchFamily="2" charset="-122"/>
              </a:rPr>
              <a:t>就</a:t>
            </a:r>
            <a:r>
              <a:rPr sz="2400" spc="45">
                <a:latin typeface="宋体" panose="02010600030101010101" pitchFamily="2" charset="-122"/>
                <a:cs typeface="宋体" panose="02010600030101010101" pitchFamily="2" charset="-122"/>
              </a:rPr>
              <a:t>仿佛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看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>
              <a:lnSpc>
                <a:spcPct val="100000"/>
              </a:lnSpc>
              <a:spcBef>
                <a:spcPts val="1445"/>
              </a:spcBef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见了当年丈夫弯腰从地上拾花的景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象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。没有泪，而我的胃，开始抽痛起来。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>
              <a:lnSpc>
                <a:spcPct val="100000"/>
              </a:lnSpc>
              <a:spcBef>
                <a:spcPts val="1440"/>
              </a:spcBef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（原题为“夜深花睡”。选自十月文艺出版社《你是我不及的梦》一书，有删改）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6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259715" algn="ctr">
              <a:lnSpc>
                <a:spcPct val="100000"/>
              </a:lnSpc>
              <a:spcBef>
                <a:spcPts val="615"/>
              </a:spcBef>
            </a:pPr>
            <a:r>
              <a:rPr sz="4000" spc="-5">
                <a:solidFill>
                  <a:srgbClr val="FF953E"/>
                </a:solidFill>
              </a:rPr>
              <a:t>习题精解</a:t>
            </a:r>
            <a:endParaRPr sz="4000"/>
          </a:p>
        </p:txBody>
      </p:sp>
      <p:sp>
        <p:nvSpPr>
          <p:cNvPr id="3" name="object 3"/>
          <p:cNvSpPr txBox="1"/>
          <p:nvPr/>
        </p:nvSpPr>
        <p:spPr>
          <a:xfrm>
            <a:off x="1356105" y="2824353"/>
            <a:ext cx="10440035" cy="5513070"/>
          </a:xfrm>
          <a:prstGeom prst="rect">
            <a:avLst/>
          </a:prstGeom>
        </p:spPr>
        <p:txBody>
          <a:bodyPr vert="horz" wrap="square" lIns="0" tIns="1955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40"/>
              </a:spcBef>
            </a:pPr>
            <a:r>
              <a:rPr sz="2400" spc="1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②语言（对话</a:t>
            </a:r>
            <a:r>
              <a:rPr sz="2400" spc="1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sz="2400" spc="1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描写和行动（动作）描写：形象生动地表现出人物</a:t>
            </a:r>
            <a:r>
              <a:rPr sz="2400" spc="1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sz="24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××</a:t>
            </a:r>
            <a:r>
              <a:rPr sz="2400" spc="1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心理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 marR="6350">
              <a:lnSpc>
                <a:spcPct val="150000"/>
              </a:lnSpc>
            </a:pPr>
            <a:r>
              <a:rPr sz="2400" spc="1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（心情），并反映了人物</a:t>
            </a:r>
            <a:r>
              <a:rPr sz="2400" spc="1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sz="2400" spc="1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×性格特征或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×</a:t>
            </a:r>
            <a:r>
              <a:rPr sz="2400" spc="1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×精神品</a:t>
            </a:r>
            <a:r>
              <a:rPr sz="2400" spc="1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质</a:t>
            </a:r>
            <a:r>
              <a:rPr sz="2400" spc="1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。有时还推动了情节 </a:t>
            </a:r>
            <a:r>
              <a:rPr sz="2400" spc="-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的发展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>
              <a:lnSpc>
                <a:spcPct val="100000"/>
              </a:lnSpc>
              <a:spcBef>
                <a:spcPts val="1440"/>
              </a:spcBef>
            </a:pPr>
            <a:r>
              <a:rPr sz="2400" spc="1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③心理描写：形象生动地反映出人物</a:t>
            </a:r>
            <a:r>
              <a:rPr sz="2400" spc="1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sz="24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××</a:t>
            </a:r>
            <a:r>
              <a:rPr sz="2400" spc="1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思想，揭示了人物</a:t>
            </a:r>
            <a:r>
              <a:rPr sz="2400" spc="1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sz="24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××</a:t>
            </a:r>
            <a:r>
              <a:rPr sz="2400" spc="1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性格或者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>
              <a:lnSpc>
                <a:spcPct val="100000"/>
              </a:lnSpc>
              <a:spcBef>
                <a:spcPts val="1440"/>
              </a:spcBef>
            </a:pP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××品质。学生能结合具体语言环境来进行分</a:t>
            </a:r>
            <a:r>
              <a:rPr sz="24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析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endParaRPr sz="2400">
              <a:latin typeface="Times New Roman" panose="02020603050405020304"/>
              <a:cs typeface="Times New Roman" panose="02020603050405020304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2600">
              <a:latin typeface="Times New Roman" panose="02020603050405020304"/>
              <a:cs typeface="Times New Roman" panose="02020603050405020304"/>
            </a:endParaRPr>
          </a:p>
          <a:p>
            <a:pPr marL="12700">
              <a:lnSpc>
                <a:spcPct val="100000"/>
              </a:lnSpc>
            </a:pP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答案：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 marR="6985" algn="just">
              <a:lnSpc>
                <a:spcPct val="150000"/>
              </a:lnSpc>
            </a:pPr>
            <a:r>
              <a:rPr sz="2400" spc="1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语言、动作、心理、神态等（1分，</a:t>
            </a:r>
            <a:r>
              <a:rPr sz="24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答对两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个</a:t>
            </a:r>
            <a:r>
              <a:rPr sz="24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即可</a:t>
            </a:r>
            <a:r>
              <a:rPr sz="2400" spc="2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得</a:t>
            </a:r>
            <a:r>
              <a:rPr sz="2400" spc="1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分）</a:t>
            </a:r>
            <a:r>
              <a:rPr sz="2400" spc="-7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24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写出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精</a:t>
            </a:r>
            <a:r>
              <a:rPr sz="24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彩的语</a:t>
            </a:r>
            <a:r>
              <a:rPr sz="2400" spc="2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句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（1  </a:t>
            </a:r>
            <a:r>
              <a:rPr sz="2400" spc="1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分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sz="2400" spc="-5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2400" spc="1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描写方法及作</a:t>
            </a:r>
            <a:r>
              <a:rPr sz="2400" spc="1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用</a:t>
            </a:r>
            <a:r>
              <a:rPr sz="2400" spc="1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（2分，描写方法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0.5</a:t>
            </a:r>
            <a:r>
              <a:rPr sz="2400" spc="1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分，分析其作</a:t>
            </a:r>
            <a:r>
              <a:rPr sz="2400" spc="1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用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1.5</a:t>
            </a:r>
            <a:r>
              <a:rPr sz="2400" spc="1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分，</a:t>
            </a:r>
            <a:r>
              <a:rPr sz="24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大意正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确即 </a:t>
            </a:r>
            <a:r>
              <a:rPr sz="2400" spc="-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可得分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6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259715" algn="ctr">
              <a:lnSpc>
                <a:spcPct val="100000"/>
              </a:lnSpc>
              <a:spcBef>
                <a:spcPts val="615"/>
              </a:spcBef>
            </a:pPr>
            <a:r>
              <a:rPr sz="4000" spc="-5">
                <a:solidFill>
                  <a:srgbClr val="FF953E"/>
                </a:solidFill>
              </a:rPr>
              <a:t>习题精解</a:t>
            </a:r>
            <a:endParaRPr sz="4000"/>
          </a:p>
        </p:txBody>
      </p:sp>
      <p:sp>
        <p:nvSpPr>
          <p:cNvPr id="3" name="object 3"/>
          <p:cNvSpPr txBox="1"/>
          <p:nvPr/>
        </p:nvSpPr>
        <p:spPr>
          <a:xfrm>
            <a:off x="1068120" y="3672921"/>
            <a:ext cx="10437495" cy="2221230"/>
          </a:xfrm>
          <a:prstGeom prst="rect">
            <a:avLst/>
          </a:prstGeom>
        </p:spPr>
        <p:txBody>
          <a:bodyPr vert="horz" wrap="square" lIns="0" tIns="19621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45"/>
              </a:spcBef>
            </a:pPr>
            <a:r>
              <a:rPr sz="2400" spc="-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答案：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 marR="5080" algn="just">
              <a:lnSpc>
                <a:spcPct val="150000"/>
              </a:lnSpc>
            </a:pPr>
            <a:r>
              <a:rPr sz="2400" spc="1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语言、动作、心</a:t>
            </a:r>
            <a:r>
              <a:rPr sz="2400" spc="1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理</a:t>
            </a:r>
            <a:r>
              <a:rPr sz="2400" spc="1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、神态等（1分，答对两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个</a:t>
            </a:r>
            <a:r>
              <a:rPr sz="2400" spc="1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即可得1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分）</a:t>
            </a:r>
            <a:r>
              <a:rPr sz="2400" spc="-7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24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写出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精</a:t>
            </a:r>
            <a:r>
              <a:rPr sz="24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彩的语</a:t>
            </a:r>
            <a:r>
              <a:rPr sz="2400" spc="2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句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（1  </a:t>
            </a:r>
            <a:r>
              <a:rPr sz="2400" spc="1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分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sz="2400" spc="-6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2400" spc="1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描写方法及作</a:t>
            </a:r>
            <a:r>
              <a:rPr sz="2400" spc="1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用</a:t>
            </a:r>
            <a:r>
              <a:rPr sz="2400" spc="1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（2分，描写方法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0.5</a:t>
            </a:r>
            <a:r>
              <a:rPr sz="2400" spc="1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分，分析其作</a:t>
            </a:r>
            <a:r>
              <a:rPr sz="2400" spc="1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用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1.5</a:t>
            </a:r>
            <a:r>
              <a:rPr sz="2400" spc="1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分，</a:t>
            </a:r>
            <a:r>
              <a:rPr sz="24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大意正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确即 可得</a:t>
            </a:r>
            <a:r>
              <a:rPr sz="2400" spc="-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分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6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259715" algn="ctr">
              <a:lnSpc>
                <a:spcPct val="100000"/>
              </a:lnSpc>
              <a:spcBef>
                <a:spcPts val="615"/>
              </a:spcBef>
            </a:pPr>
            <a:r>
              <a:rPr sz="4000" spc="-5">
                <a:solidFill>
                  <a:srgbClr val="FF953E"/>
                </a:solidFill>
              </a:rPr>
              <a:t>习题精解</a:t>
            </a:r>
            <a:endParaRPr sz="4000"/>
          </a:p>
        </p:txBody>
      </p:sp>
      <p:sp>
        <p:nvSpPr>
          <p:cNvPr id="3" name="object 3"/>
          <p:cNvSpPr/>
          <p:nvPr/>
        </p:nvSpPr>
        <p:spPr>
          <a:xfrm>
            <a:off x="1453184" y="4435102"/>
            <a:ext cx="4827905" cy="883919"/>
          </a:xfrm>
          <a:custGeom>
            <a:rect l="l" t="t" r="r" b="b"/>
            <a:pathLst>
              <a:path w="4827905" h="883919">
                <a:moveTo>
                  <a:pt x="0" y="883390"/>
                </a:moveTo>
                <a:lnTo>
                  <a:pt x="4827308" y="883390"/>
                </a:lnTo>
                <a:lnTo>
                  <a:pt x="4827308" y="0"/>
                </a:lnTo>
                <a:lnTo>
                  <a:pt x="0" y="0"/>
                </a:lnTo>
                <a:lnTo>
                  <a:pt x="0" y="883390"/>
                </a:lnTo>
                <a:close/>
              </a:path>
            </a:pathLst>
          </a:custGeom>
          <a:ln w="12699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356105" y="2824353"/>
            <a:ext cx="10506710" cy="24809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50000"/>
              </a:lnSpc>
              <a:spcBef>
                <a:spcPts val="100"/>
              </a:spcBef>
              <a:buSzPct val="96000"/>
              <a:buAutoNum type="arabicPeriod" startAt="6"/>
              <a:tabLst>
                <a:tab pos="320675"/>
              </a:tabLst>
            </a:pPr>
            <a:r>
              <a:rPr sz="2400" spc="20">
                <a:latin typeface="宋体" panose="02010600030101010101" pitchFamily="2" charset="-122"/>
                <a:cs typeface="宋体" panose="02010600030101010101" pitchFamily="2" charset="-122"/>
              </a:rPr>
              <a:t>文中</a:t>
            </a:r>
            <a:r>
              <a:rPr sz="2400" spc="30">
                <a:latin typeface="宋体" panose="02010600030101010101" pitchFamily="2" charset="-122"/>
                <a:cs typeface="宋体" panose="02010600030101010101" pitchFamily="2" charset="-122"/>
              </a:rPr>
              <a:t>划横</a:t>
            </a:r>
            <a:r>
              <a:rPr sz="2400" spc="20">
                <a:latin typeface="宋体" panose="02010600030101010101" pitchFamily="2" charset="-122"/>
                <a:cs typeface="宋体" panose="02010600030101010101" pitchFamily="2" charset="-122"/>
              </a:rPr>
              <a:t>线的句</a:t>
            </a:r>
            <a:r>
              <a:rPr sz="2400" spc="30">
                <a:latin typeface="宋体" panose="02010600030101010101" pitchFamily="2" charset="-122"/>
                <a:cs typeface="宋体" panose="02010600030101010101" pitchFamily="2" charset="-122"/>
              </a:rPr>
              <a:t>子是</a:t>
            </a:r>
            <a:r>
              <a:rPr sz="2400" spc="20">
                <a:latin typeface="宋体" panose="02010600030101010101" pitchFamily="2" charset="-122"/>
                <a:cs typeface="宋体" panose="02010600030101010101" pitchFamily="2" charset="-122"/>
              </a:rPr>
              <a:t>一段插</a:t>
            </a:r>
            <a:r>
              <a:rPr sz="2400" spc="30">
                <a:latin typeface="宋体" panose="02010600030101010101" pitchFamily="2" charset="-122"/>
                <a:cs typeface="宋体" panose="02010600030101010101" pitchFamily="2" charset="-122"/>
              </a:rPr>
              <a:t>入性</a:t>
            </a:r>
            <a:r>
              <a:rPr sz="2400" spc="20">
                <a:latin typeface="宋体" panose="02010600030101010101" pitchFamily="2" charset="-122"/>
                <a:cs typeface="宋体" panose="02010600030101010101" pitchFamily="2" charset="-122"/>
              </a:rPr>
              <a:t>的文</a:t>
            </a:r>
            <a:r>
              <a:rPr sz="2400" spc="65">
                <a:latin typeface="宋体" panose="02010600030101010101" pitchFamily="2" charset="-122"/>
                <a:cs typeface="宋体" panose="02010600030101010101" pitchFamily="2" charset="-122"/>
              </a:rPr>
              <a:t>字</a:t>
            </a:r>
            <a:r>
              <a:rPr sz="2400" spc="35"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spc="30">
                <a:latin typeface="宋体" panose="02010600030101010101" pitchFamily="2" charset="-122"/>
                <a:cs typeface="宋体" panose="02010600030101010101" pitchFamily="2" charset="-122"/>
              </a:rPr>
              <a:t>请</a:t>
            </a:r>
            <a:r>
              <a:rPr sz="2400" spc="20">
                <a:latin typeface="宋体" panose="02010600030101010101" pitchFamily="2" charset="-122"/>
                <a:cs typeface="宋体" panose="02010600030101010101" pitchFamily="2" charset="-122"/>
              </a:rPr>
              <a:t>结合上</a:t>
            </a:r>
            <a:r>
              <a:rPr sz="2400" spc="30">
                <a:latin typeface="宋体" panose="02010600030101010101" pitchFamily="2" charset="-122"/>
                <a:cs typeface="宋体" panose="02010600030101010101" pitchFamily="2" charset="-122"/>
              </a:rPr>
              <a:t>下</a:t>
            </a:r>
            <a:r>
              <a:rPr sz="2400" spc="50">
                <a:latin typeface="宋体" panose="02010600030101010101" pitchFamily="2" charset="-122"/>
                <a:cs typeface="宋体" panose="02010600030101010101" pitchFamily="2" charset="-122"/>
              </a:rPr>
              <a:t>文</a:t>
            </a:r>
            <a:r>
              <a:rPr sz="2400" spc="20">
                <a:latin typeface="宋体" panose="02010600030101010101" pitchFamily="2" charset="-122"/>
                <a:cs typeface="宋体" panose="02010600030101010101" pitchFamily="2" charset="-122"/>
              </a:rPr>
              <a:t>，分析</a:t>
            </a:r>
            <a:r>
              <a:rPr sz="2400" spc="30">
                <a:latin typeface="宋体" panose="02010600030101010101" pitchFamily="2" charset="-122"/>
                <a:cs typeface="宋体" panose="02010600030101010101" pitchFamily="2" charset="-122"/>
              </a:rPr>
              <a:t>一下</a:t>
            </a:r>
            <a:r>
              <a:rPr sz="2400" spc="20">
                <a:latin typeface="宋体" panose="02010600030101010101" pitchFamily="2" charset="-122"/>
                <a:cs typeface="宋体" panose="02010600030101010101" pitchFamily="2" charset="-122"/>
              </a:rPr>
              <a:t>这段文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字 在文章的内容和结构上分别起到了怎样的作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用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?（3分）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  <a:buAutoNum type="arabicPeriod" startAt="6"/>
            </a:pPr>
            <a:endParaRPr sz="2400">
              <a:latin typeface="Times New Roman" panose="02020603050405020304"/>
              <a:cs typeface="Times New Roman" panose="02020603050405020304"/>
            </a:endParaRPr>
          </a:p>
          <a:p>
            <a:pPr marL="376555" lvl="1" indent="-274320">
              <a:lnSpc>
                <a:spcPct val="100000"/>
              </a:lnSpc>
              <a:spcBef>
                <a:spcPts val="1385"/>
              </a:spcBef>
              <a:buSzPct val="96000"/>
              <a:buAutoNum type="arabicPeriod"/>
              <a:tabLst>
                <a:tab pos="377190"/>
              </a:tabLst>
            </a:pPr>
            <a:r>
              <a:rPr sz="2600">
                <a:solidFill>
                  <a:srgbClr val="0011FF"/>
                </a:solidFill>
                <a:latin typeface="微软雅黑" panose="020b0503020204020204" charset="-122"/>
                <a:cs typeface="微软雅黑" panose="020b0503020204020204" charset="-122"/>
              </a:rPr>
              <a:t>答题模板：内容作用</a:t>
            </a:r>
            <a:r>
              <a:rPr sz="2600" spc="-5">
                <a:solidFill>
                  <a:srgbClr val="0011FF"/>
                </a:solidFill>
                <a:latin typeface="微软雅黑" panose="020b0503020204020204" charset="-122"/>
                <a:cs typeface="微软雅黑" panose="020b0503020204020204" charset="-122"/>
              </a:rPr>
              <a:t>+</a:t>
            </a:r>
            <a:r>
              <a:rPr sz="2600">
                <a:solidFill>
                  <a:srgbClr val="0011FF"/>
                </a:solidFill>
                <a:latin typeface="微软雅黑" panose="020b0503020204020204" charset="-122"/>
                <a:cs typeface="微软雅黑" panose="020b0503020204020204" charset="-122"/>
              </a:rPr>
              <a:t>结构作用</a:t>
            </a:r>
            <a:endParaRPr sz="2600">
              <a:latin typeface="微软雅黑" panose="020b0503020204020204" charset="-122"/>
              <a:cs typeface="微软雅黑" panose="020b0503020204020204" charset="-122"/>
            </a:endParaRPr>
          </a:p>
          <a:p>
            <a:pPr marL="376555" lvl="1" indent="-274320">
              <a:lnSpc>
                <a:spcPct val="100000"/>
              </a:lnSpc>
              <a:spcBef>
                <a:spcPts val="305"/>
              </a:spcBef>
              <a:buSzPct val="96000"/>
              <a:buAutoNum type="arabicPeriod"/>
              <a:tabLst>
                <a:tab pos="377190"/>
              </a:tabLst>
            </a:pPr>
            <a:r>
              <a:rPr sz="2600">
                <a:solidFill>
                  <a:srgbClr val="0011FF"/>
                </a:solidFill>
                <a:latin typeface="微软雅黑" panose="020b0503020204020204" charset="-122"/>
                <a:cs typeface="微软雅黑" panose="020b0503020204020204" charset="-122"/>
              </a:rPr>
              <a:t>总结插叙作用</a:t>
            </a:r>
            <a:endParaRPr sz="26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6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259715" algn="ctr">
              <a:lnSpc>
                <a:spcPct val="100000"/>
              </a:lnSpc>
              <a:spcBef>
                <a:spcPts val="615"/>
              </a:spcBef>
            </a:pPr>
            <a:r>
              <a:rPr sz="4000" spc="-5">
                <a:solidFill>
                  <a:srgbClr val="FF953E"/>
                </a:solidFill>
              </a:rPr>
              <a:t>习题精解</a:t>
            </a:r>
            <a:endParaRPr sz="4000"/>
          </a:p>
        </p:txBody>
      </p:sp>
      <p:sp>
        <p:nvSpPr>
          <p:cNvPr id="3" name="object 3"/>
          <p:cNvSpPr txBox="1"/>
          <p:nvPr/>
        </p:nvSpPr>
        <p:spPr>
          <a:xfrm>
            <a:off x="1356105" y="2824353"/>
            <a:ext cx="10509250" cy="4963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6985">
              <a:lnSpc>
                <a:spcPct val="150000"/>
              </a:lnSpc>
              <a:spcBef>
                <a:spcPts val="100"/>
              </a:spcBef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sz="2400" spc="20">
                <a:latin typeface="宋体" panose="02010600030101010101" pitchFamily="2" charset="-122"/>
                <a:cs typeface="宋体" panose="02010600030101010101" pitchFamily="2" charset="-122"/>
              </a:rPr>
              <a:t>.文中</a:t>
            </a:r>
            <a:r>
              <a:rPr sz="2400" spc="30">
                <a:latin typeface="宋体" panose="02010600030101010101" pitchFamily="2" charset="-122"/>
                <a:cs typeface="宋体" panose="02010600030101010101" pitchFamily="2" charset="-122"/>
              </a:rPr>
              <a:t>划横</a:t>
            </a:r>
            <a:r>
              <a:rPr sz="2400" spc="20">
                <a:latin typeface="宋体" panose="02010600030101010101" pitchFamily="2" charset="-122"/>
                <a:cs typeface="宋体" panose="02010600030101010101" pitchFamily="2" charset="-122"/>
              </a:rPr>
              <a:t>线的句</a:t>
            </a:r>
            <a:r>
              <a:rPr sz="2400" spc="30">
                <a:latin typeface="宋体" panose="02010600030101010101" pitchFamily="2" charset="-122"/>
                <a:cs typeface="宋体" panose="02010600030101010101" pitchFamily="2" charset="-122"/>
              </a:rPr>
              <a:t>子是</a:t>
            </a:r>
            <a:r>
              <a:rPr sz="2400" spc="20">
                <a:latin typeface="宋体" panose="02010600030101010101" pitchFamily="2" charset="-122"/>
                <a:cs typeface="宋体" panose="02010600030101010101" pitchFamily="2" charset="-122"/>
              </a:rPr>
              <a:t>一段插</a:t>
            </a:r>
            <a:r>
              <a:rPr sz="2400" spc="30">
                <a:latin typeface="宋体" panose="02010600030101010101" pitchFamily="2" charset="-122"/>
                <a:cs typeface="宋体" panose="02010600030101010101" pitchFamily="2" charset="-122"/>
              </a:rPr>
              <a:t>入性</a:t>
            </a:r>
            <a:r>
              <a:rPr sz="2400" spc="20">
                <a:latin typeface="宋体" panose="02010600030101010101" pitchFamily="2" charset="-122"/>
                <a:cs typeface="宋体" panose="02010600030101010101" pitchFamily="2" charset="-122"/>
              </a:rPr>
              <a:t>的文</a:t>
            </a:r>
            <a:r>
              <a:rPr sz="2400" spc="65">
                <a:latin typeface="宋体" panose="02010600030101010101" pitchFamily="2" charset="-122"/>
                <a:cs typeface="宋体" panose="02010600030101010101" pitchFamily="2" charset="-122"/>
              </a:rPr>
              <a:t>字</a:t>
            </a:r>
            <a:r>
              <a:rPr sz="2400" spc="35"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spc="30">
                <a:latin typeface="宋体" panose="02010600030101010101" pitchFamily="2" charset="-122"/>
                <a:cs typeface="宋体" panose="02010600030101010101" pitchFamily="2" charset="-122"/>
              </a:rPr>
              <a:t>请</a:t>
            </a:r>
            <a:r>
              <a:rPr sz="2400" spc="20">
                <a:latin typeface="宋体" panose="02010600030101010101" pitchFamily="2" charset="-122"/>
                <a:cs typeface="宋体" panose="02010600030101010101" pitchFamily="2" charset="-122"/>
              </a:rPr>
              <a:t>结合上</a:t>
            </a:r>
            <a:r>
              <a:rPr sz="2400" spc="30">
                <a:latin typeface="宋体" panose="02010600030101010101" pitchFamily="2" charset="-122"/>
                <a:cs typeface="宋体" panose="02010600030101010101" pitchFamily="2" charset="-122"/>
              </a:rPr>
              <a:t>下</a:t>
            </a:r>
            <a:r>
              <a:rPr sz="2400" spc="50">
                <a:latin typeface="宋体" panose="02010600030101010101" pitchFamily="2" charset="-122"/>
                <a:cs typeface="宋体" panose="02010600030101010101" pitchFamily="2" charset="-122"/>
              </a:rPr>
              <a:t>文</a:t>
            </a:r>
            <a:r>
              <a:rPr sz="2400" spc="20">
                <a:latin typeface="宋体" panose="02010600030101010101" pitchFamily="2" charset="-122"/>
                <a:cs typeface="宋体" panose="02010600030101010101" pitchFamily="2" charset="-122"/>
              </a:rPr>
              <a:t>，分析</a:t>
            </a:r>
            <a:r>
              <a:rPr sz="2400" spc="30">
                <a:latin typeface="宋体" panose="02010600030101010101" pitchFamily="2" charset="-122"/>
                <a:cs typeface="宋体" panose="02010600030101010101" pitchFamily="2" charset="-122"/>
              </a:rPr>
              <a:t>一下</a:t>
            </a:r>
            <a:r>
              <a:rPr sz="2400" spc="20">
                <a:latin typeface="宋体" panose="02010600030101010101" pitchFamily="2" charset="-122"/>
                <a:cs typeface="宋体" panose="02010600030101010101" pitchFamily="2" charset="-122"/>
              </a:rPr>
              <a:t>这段文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字 在文章的内容和结构上分别起到了怎样的作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用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?（3分）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endParaRPr sz="2400">
              <a:latin typeface="Times New Roman" panose="02020603050405020304"/>
              <a:cs typeface="Times New Roman" panose="02020603050405020304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2600">
              <a:latin typeface="Times New Roman" panose="02020603050405020304"/>
              <a:cs typeface="Times New Roman" panose="02020603050405020304"/>
            </a:endParaRPr>
          </a:p>
          <a:p>
            <a:pPr marL="12700">
              <a:lnSpc>
                <a:spcPct val="100000"/>
              </a:lnSpc>
            </a:pP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考点：理解文中重要语段的作用。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endParaRPr sz="2400">
              <a:latin typeface="Times New Roman" panose="02020603050405020304"/>
              <a:cs typeface="Times New Roman" panose="02020603050405020304"/>
            </a:endParaRPr>
          </a:p>
          <a:p>
            <a:pPr marL="12700" marR="5080" algn="just">
              <a:lnSpc>
                <a:spcPct val="150000"/>
              </a:lnSpc>
              <a:spcBef>
                <a:spcPts val="1560"/>
              </a:spcBef>
            </a:pPr>
            <a:r>
              <a:rPr sz="2400" spc="2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答题思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路：</a:t>
            </a:r>
            <a:r>
              <a:rPr sz="2400" spc="2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中考中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记叙</a:t>
            </a:r>
            <a:r>
              <a:rPr sz="2400" spc="2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文经常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出现</a:t>
            </a:r>
            <a:r>
              <a:rPr sz="2400" spc="2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分析文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章某</a:t>
            </a:r>
            <a:r>
              <a:rPr sz="2400" spc="2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一段在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内容</a:t>
            </a:r>
            <a:r>
              <a:rPr sz="2400" spc="2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或结构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上的</a:t>
            </a:r>
            <a:r>
              <a:rPr sz="2400" spc="2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作</a:t>
            </a:r>
            <a:r>
              <a:rPr sz="2400" spc="10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用</a:t>
            </a:r>
            <a:r>
              <a:rPr sz="2400" spc="2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内 </a:t>
            </a:r>
            <a:r>
              <a:rPr sz="2400" spc="2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容上有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：点</a:t>
            </a:r>
            <a:r>
              <a:rPr sz="2400" spc="2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明文章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中心</a:t>
            </a:r>
            <a:r>
              <a:rPr sz="2400" spc="2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主</a:t>
            </a:r>
            <a:r>
              <a:rPr sz="2400" spc="5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旨</a:t>
            </a:r>
            <a:r>
              <a:rPr sz="2400" spc="2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画龙</a:t>
            </a:r>
            <a:r>
              <a:rPr sz="2400" spc="2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点睛等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作用</a:t>
            </a:r>
            <a:r>
              <a:rPr sz="2400" spc="2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；而结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构上</a:t>
            </a:r>
            <a:r>
              <a:rPr sz="2400" spc="2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通常有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：总</a:t>
            </a:r>
            <a:r>
              <a:rPr sz="2400" spc="2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领全</a:t>
            </a:r>
            <a:r>
              <a:rPr sz="2400" spc="7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文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、 </a:t>
            </a:r>
            <a:r>
              <a:rPr sz="2400" spc="2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承上启</a:t>
            </a:r>
            <a:r>
              <a:rPr sz="2400" spc="3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下、</a:t>
            </a:r>
            <a:r>
              <a:rPr sz="2400" spc="2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照应前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文等</a:t>
            </a:r>
            <a:r>
              <a:rPr sz="2400" spc="2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作</a:t>
            </a:r>
            <a:r>
              <a:rPr sz="2400" spc="4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用</a:t>
            </a:r>
            <a:r>
              <a:rPr sz="2400" spc="2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这里</a:t>
            </a:r>
            <a:r>
              <a:rPr sz="2400" spc="2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内容上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解开</a:t>
            </a:r>
            <a:r>
              <a:rPr sz="2400" spc="2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故事悬</a:t>
            </a:r>
            <a:r>
              <a:rPr sz="2400" spc="6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念</a:t>
            </a:r>
            <a:r>
              <a:rPr sz="2400" spc="3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spc="2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将女人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的不</a:t>
            </a:r>
            <a:r>
              <a:rPr sz="2400" spc="2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幸遭遇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呈 现出来，唤起读者对女人的同情。结构上避免平铺直</a:t>
            </a:r>
            <a:r>
              <a:rPr sz="2400" spc="-2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叙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，使文章波澜起伏。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6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259715" algn="ctr">
              <a:lnSpc>
                <a:spcPct val="100000"/>
              </a:lnSpc>
              <a:spcBef>
                <a:spcPts val="615"/>
              </a:spcBef>
            </a:pPr>
            <a:r>
              <a:rPr sz="4000" spc="-5">
                <a:solidFill>
                  <a:srgbClr val="FF953E"/>
                </a:solidFill>
              </a:rPr>
              <a:t>习题精解</a:t>
            </a:r>
            <a:endParaRPr sz="4000"/>
          </a:p>
        </p:txBody>
      </p:sp>
      <p:sp>
        <p:nvSpPr>
          <p:cNvPr id="3" name="object 3"/>
          <p:cNvSpPr txBox="1"/>
          <p:nvPr/>
        </p:nvSpPr>
        <p:spPr>
          <a:xfrm>
            <a:off x="1211986" y="3135375"/>
            <a:ext cx="10801350" cy="2769235"/>
          </a:xfrm>
          <a:prstGeom prst="rect">
            <a:avLst/>
          </a:prstGeom>
        </p:spPr>
        <p:txBody>
          <a:bodyPr vert="horz" wrap="square" lIns="0" tIns="1955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40"/>
              </a:spcBef>
            </a:pP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答案：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 marR="5080">
              <a:lnSpc>
                <a:spcPct val="150000"/>
              </a:lnSpc>
              <a:spcBef>
                <a:spcPts val="5"/>
              </a:spcBef>
            </a:pPr>
            <a:r>
              <a:rPr sz="2400" spc="2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内容上的作用：解开故事悬</a:t>
            </a:r>
            <a:r>
              <a:rPr sz="2400" spc="2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念</a:t>
            </a:r>
            <a:r>
              <a:rPr sz="2400" spc="2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，将女人的不幸遭遇呈现出</a:t>
            </a:r>
            <a:r>
              <a:rPr sz="2400" spc="2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来</a:t>
            </a:r>
            <a:r>
              <a:rPr sz="2400" spc="2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，唤起读者对女人的 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同情；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 marR="5080">
              <a:lnSpc>
                <a:spcPct val="150000"/>
              </a:lnSpc>
            </a:pPr>
            <a:r>
              <a:rPr sz="2400" spc="2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结构上的作用：避免平铺直</a:t>
            </a:r>
            <a:r>
              <a:rPr sz="2400" spc="2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叙</a:t>
            </a:r>
            <a:r>
              <a:rPr sz="2400" spc="2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，使文章波澜起</a:t>
            </a:r>
            <a:r>
              <a:rPr sz="2400" spc="2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伏</a:t>
            </a:r>
            <a:r>
              <a:rPr sz="2400" spc="2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。（共4分，每个要</a:t>
            </a:r>
            <a:r>
              <a:rPr sz="2400" spc="2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点</a:t>
            </a:r>
            <a:r>
              <a:rPr sz="2400" spc="2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2分，</a:t>
            </a:r>
            <a:r>
              <a:rPr sz="2400" spc="1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大意 </a:t>
            </a:r>
            <a:r>
              <a:rPr sz="2400" spc="-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正确即可得相应的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分）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6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/>
          <p:nvPr/>
        </p:nvSpPr>
        <p:spPr>
          <a:xfrm>
            <a:off x="5447538" y="4755641"/>
            <a:ext cx="2159000" cy="6584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200">
                <a:solidFill>
                  <a:srgbClr val="FF74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综合</a:t>
            </a:r>
            <a:r>
              <a:rPr lang="zh-CN" sz="4200">
                <a:solidFill>
                  <a:srgbClr val="FF74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训练</a:t>
            </a:r>
          </a:p>
        </p:txBody>
      </p:sp>
      <p:sp>
        <p:nvSpPr>
          <p:cNvPr id="3" name="object 3"/>
          <p:cNvSpPr/>
          <p:nvPr/>
        </p:nvSpPr>
        <p:spPr>
          <a:xfrm>
            <a:off x="4579620" y="2933700"/>
            <a:ext cx="3848100" cy="14986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5018023" y="3230066"/>
            <a:ext cx="2311400" cy="7048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500" spc="-5">
                <a:solidFill>
                  <a:srgbClr val="FF74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相关</a:t>
            </a:r>
            <a:r>
              <a:rPr lang="zh-CN" sz="4500" spc="-5">
                <a:solidFill>
                  <a:srgbClr val="FF74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训</a:t>
            </a:r>
            <a:r>
              <a:rPr sz="4500" spc="-5">
                <a:solidFill>
                  <a:srgbClr val="FF74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练</a:t>
            </a:r>
            <a:endParaRPr sz="45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7466838" y="3338321"/>
            <a:ext cx="554990" cy="524510"/>
          </a:xfrm>
          <a:custGeom>
            <a:rect l="l" t="t" r="r" b="b"/>
            <a:pathLst>
              <a:path w="554990" h="524510">
                <a:moveTo>
                  <a:pt x="0" y="102869"/>
                </a:moveTo>
                <a:lnTo>
                  <a:pt x="8090" y="62847"/>
                </a:lnTo>
                <a:lnTo>
                  <a:pt x="30146" y="30146"/>
                </a:lnTo>
                <a:lnTo>
                  <a:pt x="62847" y="8090"/>
                </a:lnTo>
                <a:lnTo>
                  <a:pt x="102869" y="0"/>
                </a:lnTo>
                <a:lnTo>
                  <a:pt x="451865" y="0"/>
                </a:lnTo>
                <a:lnTo>
                  <a:pt x="491888" y="8090"/>
                </a:lnTo>
                <a:lnTo>
                  <a:pt x="524589" y="30146"/>
                </a:lnTo>
                <a:lnTo>
                  <a:pt x="546645" y="62847"/>
                </a:lnTo>
                <a:lnTo>
                  <a:pt x="554735" y="102869"/>
                </a:lnTo>
                <a:lnTo>
                  <a:pt x="554735" y="421386"/>
                </a:lnTo>
                <a:lnTo>
                  <a:pt x="546645" y="461408"/>
                </a:lnTo>
                <a:lnTo>
                  <a:pt x="524589" y="494109"/>
                </a:lnTo>
                <a:lnTo>
                  <a:pt x="491888" y="516165"/>
                </a:lnTo>
                <a:lnTo>
                  <a:pt x="451865" y="524255"/>
                </a:lnTo>
                <a:lnTo>
                  <a:pt x="102869" y="524255"/>
                </a:lnTo>
                <a:lnTo>
                  <a:pt x="62847" y="516165"/>
                </a:lnTo>
                <a:lnTo>
                  <a:pt x="30146" y="494109"/>
                </a:lnTo>
                <a:lnTo>
                  <a:pt x="8090" y="461408"/>
                </a:lnTo>
                <a:lnTo>
                  <a:pt x="0" y="421386"/>
                </a:lnTo>
                <a:lnTo>
                  <a:pt x="0" y="102869"/>
                </a:lnTo>
                <a:close/>
              </a:path>
            </a:pathLst>
          </a:custGeom>
          <a:ln w="25908">
            <a:solidFill>
              <a:srgbClr val="FF74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7644130" y="3409315"/>
            <a:ext cx="198755" cy="3606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200" spc="260">
                <a:solidFill>
                  <a:srgbClr val="FF74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4</a:t>
            </a:r>
            <a:endParaRPr sz="22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6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260985" algn="ctr">
              <a:lnSpc>
                <a:spcPct val="100000"/>
              </a:lnSpc>
              <a:spcBef>
                <a:spcPts val="615"/>
              </a:spcBef>
            </a:pPr>
            <a:r>
              <a:rPr sz="4000" spc="-5">
                <a:solidFill>
                  <a:srgbClr val="FF953E"/>
                </a:solidFill>
              </a:rPr>
              <a:t>风吹不掉的红榜</a:t>
            </a:r>
            <a:endParaRPr sz="4000"/>
          </a:p>
        </p:txBody>
      </p:sp>
      <p:sp>
        <p:nvSpPr>
          <p:cNvPr id="3" name="object 3"/>
          <p:cNvSpPr txBox="1"/>
          <p:nvPr/>
        </p:nvSpPr>
        <p:spPr>
          <a:xfrm>
            <a:off x="923950" y="2775585"/>
            <a:ext cx="11097260" cy="4963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720725" algn="just">
              <a:lnSpc>
                <a:spcPct val="150000"/>
              </a:lnSpc>
              <a:spcBef>
                <a:spcPts val="100"/>
              </a:spcBef>
            </a:pPr>
            <a:r>
              <a:rPr sz="2400" spc="7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上</a:t>
            </a:r>
            <a:r>
              <a:rPr sz="2400" spc="6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高二</a:t>
            </a:r>
            <a:r>
              <a:rPr sz="2400" spc="5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那</a:t>
            </a:r>
            <a:r>
              <a:rPr sz="2400" spc="7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年</a:t>
            </a:r>
            <a:r>
              <a:rPr sz="2400" spc="7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，我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sz="2400" spc="6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8</a:t>
            </a:r>
            <a:r>
              <a:rPr sz="2400" spc="7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岁。当</a:t>
            </a:r>
            <a:r>
              <a:rPr sz="2400" spc="6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时</a:t>
            </a:r>
            <a:r>
              <a:rPr sz="2400" spc="7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spc="6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在老</a:t>
            </a:r>
            <a:r>
              <a:rPr sz="2400" spc="5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师</a:t>
            </a:r>
            <a:r>
              <a:rPr sz="2400" spc="6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的心目</a:t>
            </a:r>
            <a:r>
              <a:rPr sz="2400" spc="7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中</a:t>
            </a:r>
            <a:r>
              <a:rPr sz="2400" spc="7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spc="6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我是</a:t>
            </a:r>
            <a:r>
              <a:rPr sz="2400" spc="5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一</a:t>
            </a:r>
            <a:r>
              <a:rPr sz="2400" spc="6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个无可</a:t>
            </a:r>
            <a:r>
              <a:rPr sz="2400" spc="5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救</a:t>
            </a:r>
            <a:r>
              <a:rPr sz="2400" spc="6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药</a:t>
            </a:r>
            <a:r>
              <a:rPr sz="2400" spc="9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sz="2400" spc="7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、扶不 </a:t>
            </a:r>
            <a:r>
              <a:rPr sz="2400" spc="2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上墙</a:t>
            </a: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sz="2400" spc="2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差生。其</a:t>
            </a: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实</a:t>
            </a:r>
            <a:r>
              <a:rPr sz="2400" spc="2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我</a:t>
            </a: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不</a:t>
            </a:r>
            <a:r>
              <a:rPr sz="2400" spc="2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是天</a:t>
            </a: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生</a:t>
            </a:r>
            <a:r>
              <a:rPr sz="2400" spc="2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就</a:t>
            </a: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是</a:t>
            </a:r>
            <a:r>
              <a:rPr sz="2400" spc="2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如此</a:t>
            </a:r>
            <a:r>
              <a:rPr sz="2400" spc="4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sz="2400" spc="2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我</a:t>
            </a:r>
            <a:r>
              <a:rPr sz="2400" spc="2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读小学、</a:t>
            </a: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初</a:t>
            </a:r>
            <a:r>
              <a:rPr sz="2400" spc="2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中的</a:t>
            </a: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时</a:t>
            </a:r>
            <a:r>
              <a:rPr sz="2400" spc="2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候</a:t>
            </a: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成</a:t>
            </a:r>
            <a:r>
              <a:rPr sz="2400" spc="2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绩还</a:t>
            </a: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蛮</a:t>
            </a:r>
            <a:r>
              <a:rPr sz="2400" spc="2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好</a:t>
            </a:r>
            <a:r>
              <a:rPr sz="2400" spc="3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 </a:t>
            </a:r>
            <a:r>
              <a:rPr sz="2400" spc="1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只是</a:t>
            </a: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升</a:t>
            </a:r>
            <a:r>
              <a:rPr sz="2400" spc="1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入</a:t>
            </a: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高</a:t>
            </a:r>
            <a:r>
              <a:rPr sz="2400" spc="1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中</a:t>
            </a:r>
            <a:r>
              <a:rPr sz="2400" spc="3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后</a:t>
            </a: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spc="1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由</a:t>
            </a: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于</a:t>
            </a:r>
            <a:r>
              <a:rPr sz="2400" spc="1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爸爸</a:t>
            </a: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sz="2400" spc="1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去</a:t>
            </a:r>
            <a:r>
              <a:rPr sz="2400" spc="2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世</a:t>
            </a:r>
            <a:r>
              <a:rPr sz="2400" spc="2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spc="1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我</a:t>
            </a: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才</a:t>
            </a:r>
            <a:r>
              <a:rPr sz="2400" spc="1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失</a:t>
            </a: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去</a:t>
            </a:r>
            <a:r>
              <a:rPr sz="2400" spc="1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了学</a:t>
            </a: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习</a:t>
            </a:r>
            <a:r>
              <a:rPr sz="2400" spc="1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兴</a:t>
            </a:r>
            <a:r>
              <a:rPr sz="2400" spc="4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趣</a:t>
            </a:r>
            <a:r>
              <a:rPr sz="2400" spc="2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爸</a:t>
            </a:r>
            <a:r>
              <a:rPr sz="2400" spc="1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爸</a:t>
            </a: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是</a:t>
            </a:r>
            <a:r>
              <a:rPr sz="2400" spc="1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镇里</a:t>
            </a: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sz="2400" spc="1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老</a:t>
            </a:r>
            <a:r>
              <a:rPr sz="2400" spc="2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师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 </a:t>
            </a:r>
            <a:r>
              <a:rPr sz="2400" spc="2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一次</a:t>
            </a:r>
            <a:r>
              <a:rPr sz="2400" spc="1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spc="2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爸</a:t>
            </a:r>
            <a:r>
              <a:rPr sz="2400" spc="1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爸</a:t>
            </a:r>
            <a:r>
              <a:rPr sz="2400" spc="2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为了</a:t>
            </a:r>
            <a:r>
              <a:rPr sz="2400" spc="1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救</a:t>
            </a:r>
            <a:r>
              <a:rPr sz="2400" spc="2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一</a:t>
            </a:r>
            <a:r>
              <a:rPr sz="2400" spc="1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名</a:t>
            </a:r>
            <a:r>
              <a:rPr sz="2400" spc="2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落水</a:t>
            </a:r>
            <a:r>
              <a:rPr sz="2400" spc="1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sz="2400" spc="2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学</a:t>
            </a:r>
            <a:r>
              <a:rPr sz="2400" spc="1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生</a:t>
            </a:r>
            <a:r>
              <a:rPr sz="2400" spc="2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，永</a:t>
            </a: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远</a:t>
            </a:r>
            <a:r>
              <a:rPr sz="2400" spc="2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地</a:t>
            </a: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离</a:t>
            </a:r>
            <a:r>
              <a:rPr sz="2400" spc="2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开了</a:t>
            </a: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我</a:t>
            </a:r>
            <a:r>
              <a:rPr sz="2400" spc="2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和</a:t>
            </a: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妈</a:t>
            </a:r>
            <a:r>
              <a:rPr sz="2400" spc="4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妈</a:t>
            </a:r>
            <a:r>
              <a:rPr sz="2400" spc="2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爸</a:t>
            </a:r>
            <a:r>
              <a:rPr sz="2400" spc="2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爸</a:t>
            </a: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sz="2400" spc="3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死</a:t>
            </a:r>
            <a:r>
              <a:rPr sz="2400" spc="2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让</a:t>
            </a:r>
            <a:r>
              <a:rPr sz="2400" spc="2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妈</a:t>
            </a: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妈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成 了镇里的临时工，专门负责打扫学校的教学楼。从</a:t>
            </a:r>
            <a:r>
              <a:rPr sz="2400" spc="-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此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，我们家就住到了学校。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 marR="17145" indent="720725" algn="just">
              <a:lnSpc>
                <a:spcPct val="150000"/>
              </a:lnSpc>
            </a:pPr>
            <a:r>
              <a:rPr sz="2400" spc="7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母亲是</a:t>
            </a:r>
            <a:r>
              <a:rPr sz="2400" spc="6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农</a:t>
            </a:r>
            <a:r>
              <a:rPr sz="2400" spc="7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民</a:t>
            </a:r>
            <a:r>
              <a:rPr sz="2400" spc="7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spc="6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没</a:t>
            </a:r>
            <a:r>
              <a:rPr sz="2400" spc="5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有</a:t>
            </a:r>
            <a:r>
              <a:rPr sz="2400" spc="6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读过</a:t>
            </a:r>
            <a:r>
              <a:rPr sz="2400" spc="8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书</a:t>
            </a:r>
            <a:r>
              <a:rPr sz="2400" spc="6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spc="6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在学习</a:t>
            </a:r>
            <a:r>
              <a:rPr sz="2400" spc="5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上</a:t>
            </a:r>
            <a:r>
              <a:rPr sz="2400" spc="6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帮不了</a:t>
            </a:r>
            <a:r>
              <a:rPr sz="2400" spc="5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啥</a:t>
            </a:r>
            <a:r>
              <a:rPr sz="2400" spc="9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忙</a:t>
            </a:r>
            <a:r>
              <a:rPr sz="2400" spc="7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spc="6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只</a:t>
            </a:r>
            <a:r>
              <a:rPr sz="2400" spc="5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知</a:t>
            </a:r>
            <a:r>
              <a:rPr sz="2400" spc="6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道在生</a:t>
            </a:r>
            <a:r>
              <a:rPr sz="2400" spc="5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活</a:t>
            </a:r>
            <a:r>
              <a:rPr sz="2400" spc="6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上让我吃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好 </a:t>
            </a:r>
            <a:r>
              <a:rPr sz="2400" spc="2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穿好</a:t>
            </a:r>
            <a:r>
              <a:rPr sz="2400" spc="1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spc="2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平</a:t>
            </a:r>
            <a:r>
              <a:rPr sz="2400" spc="1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时</a:t>
            </a:r>
            <a:r>
              <a:rPr sz="2400" spc="2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回家</a:t>
            </a:r>
            <a:r>
              <a:rPr sz="2400" spc="1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啥</a:t>
            </a:r>
            <a:r>
              <a:rPr sz="2400" spc="2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都</a:t>
            </a:r>
            <a:r>
              <a:rPr sz="2400" spc="1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不</a:t>
            </a:r>
            <a:r>
              <a:rPr sz="2400" spc="2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让我</a:t>
            </a:r>
            <a:r>
              <a:rPr sz="2400" spc="1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做</a:t>
            </a:r>
            <a:r>
              <a:rPr sz="2400" spc="2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sz="2400" spc="1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所</a:t>
            </a:r>
            <a:r>
              <a:rPr sz="2400" spc="2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以，</a:t>
            </a: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每</a:t>
            </a:r>
            <a:r>
              <a:rPr sz="2400" spc="2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次</a:t>
            </a: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考</a:t>
            </a:r>
            <a:r>
              <a:rPr sz="2400" spc="2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试拿</a:t>
            </a: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到</a:t>
            </a:r>
            <a:r>
              <a:rPr sz="2400" spc="2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成</a:t>
            </a: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绩</a:t>
            </a:r>
            <a:r>
              <a:rPr sz="2400" spc="4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后</a:t>
            </a:r>
            <a:r>
              <a:rPr sz="2400" spc="2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我</a:t>
            </a:r>
            <a:r>
              <a:rPr sz="2400" spc="2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第</a:t>
            </a: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一</a:t>
            </a:r>
            <a:r>
              <a:rPr sz="2400" spc="2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个觉</a:t>
            </a: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得</a:t>
            </a:r>
            <a:r>
              <a:rPr sz="2400" spc="2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对</a:t>
            </a: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不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起 </a:t>
            </a:r>
            <a:r>
              <a:rPr sz="2400" spc="2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的就</a:t>
            </a: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是</a:t>
            </a:r>
            <a:r>
              <a:rPr sz="2400" spc="2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母亲，不</a:t>
            </a: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敢</a:t>
            </a:r>
            <a:r>
              <a:rPr sz="2400" spc="2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拿</a:t>
            </a: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回</a:t>
            </a:r>
            <a:r>
              <a:rPr sz="2400" spc="2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家面</a:t>
            </a: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对</a:t>
            </a:r>
            <a:r>
              <a:rPr sz="2400" spc="2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母</a:t>
            </a: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亲</a:t>
            </a:r>
            <a:r>
              <a:rPr sz="2400" spc="2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的眼</a:t>
            </a:r>
            <a:r>
              <a:rPr sz="2400" spc="4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神</a:t>
            </a:r>
            <a:r>
              <a:rPr sz="2400" spc="2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母</a:t>
            </a:r>
            <a:r>
              <a:rPr sz="2400" spc="2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亲问</a:t>
            </a: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考</a:t>
            </a:r>
            <a:r>
              <a:rPr sz="2400" spc="2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试</a:t>
            </a: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情</a:t>
            </a:r>
            <a:r>
              <a:rPr sz="2400" spc="4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况</a:t>
            </a:r>
            <a:r>
              <a:rPr sz="2400" spc="2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我</a:t>
            </a:r>
            <a:r>
              <a:rPr sz="2400" spc="2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就</a:t>
            </a: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只</a:t>
            </a:r>
            <a:r>
              <a:rPr sz="2400" spc="2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好含</a:t>
            </a: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糊</a:t>
            </a:r>
            <a:r>
              <a:rPr sz="2400" spc="2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其</a:t>
            </a: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辞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地 说</a:t>
            </a:r>
            <a:r>
              <a:rPr sz="2400" spc="-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考得不好。母亲往往就会叹口气，说：“康娃，你爸走了几年了，妈现在就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6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260985" algn="ctr">
              <a:lnSpc>
                <a:spcPct val="100000"/>
              </a:lnSpc>
              <a:spcBef>
                <a:spcPts val="615"/>
              </a:spcBef>
            </a:pPr>
            <a:r>
              <a:rPr sz="4000" spc="-5">
                <a:solidFill>
                  <a:srgbClr val="FF953E"/>
                </a:solidFill>
              </a:rPr>
              <a:t>风吹不掉的红榜</a:t>
            </a:r>
            <a:endParaRPr sz="4000"/>
          </a:p>
        </p:txBody>
      </p:sp>
      <p:sp>
        <p:nvSpPr>
          <p:cNvPr id="3" name="object 3"/>
          <p:cNvSpPr txBox="1"/>
          <p:nvPr/>
        </p:nvSpPr>
        <p:spPr>
          <a:xfrm>
            <a:off x="1140053" y="2653664"/>
            <a:ext cx="10804525" cy="6061710"/>
          </a:xfrm>
          <a:prstGeom prst="rect">
            <a:avLst/>
          </a:prstGeom>
        </p:spPr>
        <p:txBody>
          <a:bodyPr vert="horz" wrap="square" lIns="0" tIns="1955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40"/>
              </a:spcBef>
            </a:pP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只有你，妈的希望就全部在你身</a:t>
            </a:r>
            <a:r>
              <a:rPr sz="2400" spc="-2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上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，你无论如何给妈争口气。”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 marR="5080" indent="720725">
              <a:lnSpc>
                <a:spcPct val="150000"/>
              </a:lnSpc>
            </a:pPr>
            <a:r>
              <a:rPr sz="2400" spc="6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母亲的</a:t>
            </a:r>
            <a:r>
              <a:rPr sz="2400" spc="8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这</a:t>
            </a:r>
            <a:r>
              <a:rPr sz="2400" spc="6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些</a:t>
            </a:r>
            <a:r>
              <a:rPr sz="2400" spc="8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话</a:t>
            </a:r>
            <a:r>
              <a:rPr sz="2400" spc="7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spc="8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常</a:t>
            </a:r>
            <a:r>
              <a:rPr sz="2400" spc="6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常压得</a:t>
            </a:r>
            <a:r>
              <a:rPr sz="2400" spc="8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我</a:t>
            </a:r>
            <a:r>
              <a:rPr sz="2400" spc="6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喘不过</a:t>
            </a:r>
            <a:r>
              <a:rPr sz="2400" spc="8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气</a:t>
            </a:r>
            <a:r>
              <a:rPr sz="2400" spc="9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来</a:t>
            </a:r>
            <a:r>
              <a:rPr sz="2400" spc="7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sz="2400" spc="6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但</a:t>
            </a:r>
            <a:r>
              <a:rPr sz="2400" spc="8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知</a:t>
            </a:r>
            <a:r>
              <a:rPr sz="2400" spc="6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道母亲</a:t>
            </a:r>
            <a:r>
              <a:rPr sz="2400" spc="8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也</a:t>
            </a:r>
            <a:r>
              <a:rPr sz="2400" spc="6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是望子</a:t>
            </a:r>
            <a:r>
              <a:rPr sz="2400" spc="8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成</a:t>
            </a:r>
            <a:r>
              <a:rPr sz="2400" spc="1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龙</a:t>
            </a:r>
            <a:r>
              <a:rPr sz="2400" spc="7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，想我 </a:t>
            </a:r>
            <a:r>
              <a:rPr sz="2400" spc="-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能考上一所好的大学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 marR="15875" indent="720725">
              <a:lnSpc>
                <a:spcPct val="150000"/>
              </a:lnSpc>
            </a:pPr>
            <a:r>
              <a:rPr sz="2400" spc="7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终于，</a:t>
            </a:r>
            <a:r>
              <a:rPr sz="2400" spc="8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在</a:t>
            </a:r>
            <a:r>
              <a:rPr sz="2400" spc="6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高二下</a:t>
            </a:r>
            <a:r>
              <a:rPr sz="2400" spc="8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学</a:t>
            </a:r>
            <a:r>
              <a:rPr sz="2400" spc="6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期的期</a:t>
            </a:r>
            <a:r>
              <a:rPr sz="2400" spc="8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中</a:t>
            </a:r>
            <a:r>
              <a:rPr sz="2400" spc="6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考试</a:t>
            </a:r>
            <a:r>
              <a:rPr sz="2400" spc="1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中</a:t>
            </a:r>
            <a:r>
              <a:rPr sz="2400" spc="8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spc="6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我进了</a:t>
            </a:r>
            <a:r>
              <a:rPr sz="2400" spc="8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年</a:t>
            </a:r>
            <a:r>
              <a:rPr sz="2400" spc="6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级的</a:t>
            </a:r>
            <a:r>
              <a:rPr sz="2400" spc="8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前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sz="2400" spc="8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0</a:t>
            </a:r>
            <a:r>
              <a:rPr sz="2400" spc="7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名。</a:t>
            </a:r>
            <a:r>
              <a:rPr sz="2400" spc="6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名</a:t>
            </a:r>
            <a:r>
              <a:rPr sz="2400" spc="8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字</a:t>
            </a:r>
            <a:r>
              <a:rPr sz="2400" spc="6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终于上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了 学校的红榜。看着贴在教学楼前面墙壁上的红榜，我的心里不知是啥滋</a:t>
            </a:r>
            <a:r>
              <a:rPr sz="2400" spc="-2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味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 marR="7620" indent="720725" algn="just">
              <a:lnSpc>
                <a:spcPct val="150000"/>
              </a:lnSpc>
            </a:pPr>
            <a:r>
              <a:rPr sz="2400" spc="15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放学回</a:t>
            </a:r>
            <a:r>
              <a:rPr sz="2400" spc="17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家</a:t>
            </a:r>
            <a:r>
              <a:rPr sz="2400" spc="15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spc="15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我告</a:t>
            </a:r>
            <a:r>
              <a:rPr sz="2400" spc="16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诉</a:t>
            </a:r>
            <a:r>
              <a:rPr sz="2400" spc="15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母亲我</a:t>
            </a:r>
            <a:r>
              <a:rPr sz="2400" spc="16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上</a:t>
            </a:r>
            <a:r>
              <a:rPr sz="2400" spc="15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了红</a:t>
            </a:r>
            <a:r>
              <a:rPr sz="2400" spc="18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榜</a:t>
            </a:r>
            <a:r>
              <a:rPr sz="2400" spc="16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sz="2400" spc="15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母亲的</a:t>
            </a:r>
            <a:r>
              <a:rPr sz="2400" spc="16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脸</a:t>
            </a:r>
            <a:r>
              <a:rPr sz="2400" spc="15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上立即</a:t>
            </a:r>
            <a:r>
              <a:rPr sz="2400" spc="16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就</a:t>
            </a:r>
            <a:r>
              <a:rPr sz="2400" spc="15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露出了</a:t>
            </a:r>
            <a:r>
              <a:rPr sz="2400" spc="16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灿</a:t>
            </a:r>
            <a:r>
              <a:rPr sz="2400" spc="15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烂</a:t>
            </a:r>
            <a:r>
              <a:rPr sz="2400" spc="14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笑 </a:t>
            </a:r>
            <a:r>
              <a:rPr sz="2400" spc="2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容。忙说</a:t>
            </a:r>
            <a:r>
              <a:rPr sz="2400" spc="2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spc="2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真的？快，马上带我去看</a:t>
            </a:r>
            <a:r>
              <a:rPr sz="2400" spc="2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看</a:t>
            </a:r>
            <a:r>
              <a:rPr sz="2400" spc="2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。说完，母亲不顾锅里正炒着</a:t>
            </a:r>
            <a:r>
              <a:rPr sz="2400" spc="2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菜，</a:t>
            </a:r>
            <a:r>
              <a:rPr sz="2400" spc="2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把火一 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关，拖着我就往教学楼跑。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733425">
              <a:lnSpc>
                <a:spcPct val="100000"/>
              </a:lnSpc>
              <a:spcBef>
                <a:spcPts val="1440"/>
              </a:spcBef>
            </a:pP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看着红榜上我的名字，母亲的脸上满是喜悦的笑</a:t>
            </a: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容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733425">
              <a:lnSpc>
                <a:spcPct val="100000"/>
              </a:lnSpc>
              <a:spcBef>
                <a:spcPts val="1440"/>
              </a:spcBef>
            </a:pPr>
            <a:r>
              <a:rPr sz="2400" spc="6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那晚</a:t>
            </a:r>
            <a:r>
              <a:rPr sz="2400" spc="7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spc="7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母</a:t>
            </a:r>
            <a:r>
              <a:rPr sz="2400" spc="6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亲的笑</a:t>
            </a:r>
            <a:r>
              <a:rPr sz="2400" spc="7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意</a:t>
            </a:r>
            <a:r>
              <a:rPr sz="2400" spc="6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一直挂</a:t>
            </a:r>
            <a:r>
              <a:rPr sz="2400" spc="7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在</a:t>
            </a:r>
            <a:r>
              <a:rPr sz="2400" spc="6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脸</a:t>
            </a:r>
            <a:r>
              <a:rPr sz="2400" spc="9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上</a:t>
            </a:r>
            <a:r>
              <a:rPr sz="2400" spc="6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sz="2400" spc="7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母</a:t>
            </a:r>
            <a:r>
              <a:rPr sz="2400" spc="6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亲很久</a:t>
            </a:r>
            <a:r>
              <a:rPr sz="2400" spc="7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没</a:t>
            </a:r>
            <a:r>
              <a:rPr sz="2400" spc="6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有这样</a:t>
            </a:r>
            <a:r>
              <a:rPr sz="2400" spc="7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笑</a:t>
            </a:r>
            <a:r>
              <a:rPr sz="2400" spc="6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过</a:t>
            </a:r>
            <a:r>
              <a:rPr sz="2400" spc="9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了</a:t>
            </a:r>
            <a:r>
              <a:rPr sz="2400" spc="6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sz="2400" spc="7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看</a:t>
            </a:r>
            <a:r>
              <a:rPr sz="2400" spc="6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着母亲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>
              <a:lnSpc>
                <a:spcPct val="100000"/>
              </a:lnSpc>
              <a:spcBef>
                <a:spcPts val="1445"/>
              </a:spcBef>
            </a:pP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笑容，我的心里多少也感到好受了一</a:t>
            </a: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些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，不久就慢慢地沉入了梦乡。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6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260985" algn="ctr">
              <a:lnSpc>
                <a:spcPct val="100000"/>
              </a:lnSpc>
              <a:spcBef>
                <a:spcPts val="615"/>
              </a:spcBef>
            </a:pPr>
            <a:r>
              <a:rPr sz="4000" spc="-5">
                <a:solidFill>
                  <a:srgbClr val="FF953E"/>
                </a:solidFill>
              </a:rPr>
              <a:t>风吹不掉的红榜</a:t>
            </a:r>
            <a:endParaRPr sz="4000"/>
          </a:p>
        </p:txBody>
      </p:sp>
      <p:sp>
        <p:nvSpPr>
          <p:cNvPr id="3" name="object 3"/>
          <p:cNvSpPr txBox="1"/>
          <p:nvPr/>
        </p:nvSpPr>
        <p:spPr>
          <a:xfrm>
            <a:off x="1140053" y="2653664"/>
            <a:ext cx="10873105" cy="6061710"/>
          </a:xfrm>
          <a:prstGeom prst="rect">
            <a:avLst/>
          </a:prstGeom>
        </p:spPr>
        <p:txBody>
          <a:bodyPr vert="horz" wrap="square" lIns="0" tIns="195580" rIns="0" bIns="0" rtlCol="0">
            <a:spAutoFit/>
          </a:bodyPr>
          <a:lstStyle/>
          <a:p>
            <a:pPr marL="733425">
              <a:lnSpc>
                <a:spcPct val="100000"/>
              </a:lnSpc>
              <a:spcBef>
                <a:spcPts val="1540"/>
              </a:spcBef>
            </a:pP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要到天亮的时候，我被外面的风雨声惊醒了。原来外面下起了大</a:t>
            </a:r>
            <a:r>
              <a:rPr sz="2400" spc="-2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雨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 marR="7620" indent="720725">
              <a:lnSpc>
                <a:spcPct val="150000"/>
              </a:lnSpc>
            </a:pPr>
            <a:r>
              <a:rPr sz="2400" spc="1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躺在床</a:t>
            </a:r>
            <a:r>
              <a:rPr sz="2400" spc="2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上</a:t>
            </a:r>
            <a:r>
              <a:rPr sz="2400" spc="2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听着外</a:t>
            </a:r>
            <a:r>
              <a:rPr sz="2400" spc="2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面的</a:t>
            </a: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风雨</a:t>
            </a:r>
            <a:r>
              <a:rPr sz="2400" spc="3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声</a:t>
            </a:r>
            <a:r>
              <a:rPr sz="2400" spc="2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，我</a:t>
            </a: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有了一</a:t>
            </a:r>
            <a:r>
              <a:rPr sz="2400" spc="2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些尿</a:t>
            </a:r>
            <a:r>
              <a:rPr sz="2400" spc="2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意</a:t>
            </a:r>
            <a:r>
              <a:rPr sz="2400" spc="1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忙起</a:t>
            </a:r>
            <a:r>
              <a:rPr sz="2400" spc="2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床</a:t>
            </a: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后就往卫</a:t>
            </a:r>
            <a:r>
              <a:rPr sz="2400" spc="2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生</a:t>
            </a: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间</a:t>
            </a:r>
            <a:r>
              <a:rPr sz="2400" spc="3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跑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 </a:t>
            </a:r>
            <a:r>
              <a:rPr sz="2400" spc="3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走过母</a:t>
            </a:r>
            <a:r>
              <a:rPr sz="2400" spc="4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亲的</a:t>
            </a:r>
            <a:r>
              <a:rPr sz="2400" spc="3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房间</a:t>
            </a:r>
            <a:r>
              <a:rPr sz="2400" spc="5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时</a:t>
            </a:r>
            <a:r>
              <a:rPr sz="2400" spc="4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spc="4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我</a:t>
            </a:r>
            <a:r>
              <a:rPr sz="2400" spc="3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发现母</a:t>
            </a:r>
            <a:r>
              <a:rPr sz="2400" spc="4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亲的</a:t>
            </a:r>
            <a:r>
              <a:rPr sz="2400" spc="3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房门是</a:t>
            </a:r>
            <a:r>
              <a:rPr sz="2400" spc="4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开着</a:t>
            </a:r>
            <a:r>
              <a:rPr sz="2400" spc="6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sz="2400" spc="3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。往</a:t>
            </a:r>
            <a:r>
              <a:rPr sz="2400" spc="4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里一</a:t>
            </a:r>
            <a:r>
              <a:rPr sz="2400" spc="3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瞧</a:t>
            </a:r>
            <a:r>
              <a:rPr sz="2400" spc="3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，床</a:t>
            </a:r>
            <a:r>
              <a:rPr sz="2400" spc="4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上却</a:t>
            </a:r>
            <a:r>
              <a:rPr sz="2400" spc="3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没有母亲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>
              <a:lnSpc>
                <a:spcPct val="100000"/>
              </a:lnSpc>
              <a:spcBef>
                <a:spcPts val="1440"/>
              </a:spcBef>
            </a:pP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身影。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 marR="5080" indent="720725" algn="just">
              <a:lnSpc>
                <a:spcPct val="150000"/>
              </a:lnSpc>
            </a:pP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我想母</a:t>
            </a:r>
            <a:r>
              <a:rPr sz="2400" spc="2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亲是</a:t>
            </a: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不是也</a:t>
            </a:r>
            <a:r>
              <a:rPr sz="2400" spc="2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去了</a:t>
            </a: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卫生</a:t>
            </a:r>
            <a:r>
              <a:rPr sz="2400" spc="4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间</a:t>
            </a:r>
            <a:r>
              <a:rPr sz="2400" spc="2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，我</a:t>
            </a: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就在外</a:t>
            </a:r>
            <a:r>
              <a:rPr sz="2400" spc="2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面</a:t>
            </a:r>
            <a:r>
              <a:rPr sz="2400" spc="3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等</a:t>
            </a:r>
            <a:r>
              <a:rPr sz="2400" spc="1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等了好</a:t>
            </a:r>
            <a:r>
              <a:rPr sz="2400" spc="2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长</a:t>
            </a: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时</a:t>
            </a:r>
            <a:r>
              <a:rPr sz="2400" spc="2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间</a:t>
            </a:r>
            <a:r>
              <a:rPr sz="2400" spc="1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没</a:t>
            </a:r>
            <a:r>
              <a:rPr sz="2400" spc="2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见</a:t>
            </a: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母亲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出 </a:t>
            </a:r>
            <a:r>
              <a:rPr sz="2400" spc="3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来。</a:t>
            </a:r>
            <a:r>
              <a:rPr sz="2400" spc="3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我</a:t>
            </a:r>
            <a:r>
              <a:rPr sz="2400" spc="4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忙推</a:t>
            </a:r>
            <a:r>
              <a:rPr sz="2400" spc="3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开</a:t>
            </a:r>
            <a:r>
              <a:rPr sz="2400" spc="4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门</a:t>
            </a:r>
            <a:r>
              <a:rPr sz="2400" spc="3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spc="4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哪有</a:t>
            </a:r>
            <a:r>
              <a:rPr sz="2400" spc="3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母</a:t>
            </a:r>
            <a:r>
              <a:rPr sz="2400" spc="4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亲</a:t>
            </a:r>
            <a:r>
              <a:rPr sz="2400" spc="3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？</a:t>
            </a:r>
            <a:r>
              <a:rPr sz="2400" spc="4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我的</a:t>
            </a:r>
            <a:r>
              <a:rPr sz="2400" spc="3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心一下</a:t>
            </a:r>
            <a:r>
              <a:rPr sz="2400" spc="4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就慌</a:t>
            </a:r>
            <a:r>
              <a:rPr sz="2400" spc="3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了，在</a:t>
            </a:r>
            <a:r>
              <a:rPr sz="2400" spc="4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这大</a:t>
            </a:r>
            <a:r>
              <a:rPr sz="2400" spc="3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风大雨</a:t>
            </a:r>
            <a:r>
              <a:rPr sz="2400" spc="4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的夜</a:t>
            </a:r>
            <a:r>
              <a:rPr sz="2400" spc="3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晚，母亲一 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个人会到哪里去呢？我忙拿上手电筒出门去找。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 marR="9525" indent="720725">
              <a:lnSpc>
                <a:spcPct val="150000"/>
              </a:lnSpc>
            </a:pP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走到教</a:t>
            </a:r>
            <a:r>
              <a:rPr sz="2400" spc="2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学楼</a:t>
            </a: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的时</a:t>
            </a:r>
            <a:r>
              <a:rPr sz="2400" spc="3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候</a:t>
            </a:r>
            <a:r>
              <a:rPr sz="2400" spc="2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，我</a:t>
            </a: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看见一</a:t>
            </a:r>
            <a:r>
              <a:rPr sz="2400" spc="2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个人</a:t>
            </a: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影正站</a:t>
            </a:r>
            <a:r>
              <a:rPr sz="2400" spc="2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在那</a:t>
            </a: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里用手扶</a:t>
            </a:r>
            <a:r>
              <a:rPr sz="2400" spc="2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着</a:t>
            </a: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墙</a:t>
            </a:r>
            <a:r>
              <a:rPr sz="2400" spc="5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壁</a:t>
            </a:r>
            <a:r>
              <a:rPr sz="2400" spc="1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我</a:t>
            </a:r>
            <a:r>
              <a:rPr sz="2400" spc="2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忙</a:t>
            </a: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走了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过 去，发现是母亲。只见母亲两手紧紧地压着下午才贴上去的红</a:t>
            </a: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榜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733425">
              <a:lnSpc>
                <a:spcPct val="100000"/>
              </a:lnSpc>
              <a:spcBef>
                <a:spcPts val="1440"/>
              </a:spcBef>
            </a:pP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看着母</a:t>
            </a:r>
            <a:r>
              <a:rPr sz="2400" spc="1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亲的</a:t>
            </a: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样</a:t>
            </a:r>
            <a:r>
              <a:rPr sz="2400" spc="2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子</a:t>
            </a: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spc="1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我十</a:t>
            </a: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分的不</a:t>
            </a:r>
            <a:r>
              <a:rPr sz="2400" spc="3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解</a:t>
            </a:r>
            <a:r>
              <a:rPr sz="2400" spc="2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母亲看</a:t>
            </a:r>
            <a:r>
              <a:rPr sz="2400" spc="1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着</a:t>
            </a:r>
            <a:r>
              <a:rPr sz="2400" spc="3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我</a:t>
            </a:r>
            <a:r>
              <a:rPr sz="2400" spc="1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说，你</a:t>
            </a:r>
            <a:r>
              <a:rPr sz="2400" spc="1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来</a:t>
            </a: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干</a:t>
            </a:r>
            <a:r>
              <a:rPr sz="2400" spc="1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啥</a:t>
            </a: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？快</a:t>
            </a:r>
            <a:r>
              <a:rPr sz="2400" spc="1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去睡</a:t>
            </a: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明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>
              <a:lnSpc>
                <a:spcPct val="100000"/>
              </a:lnSpc>
              <a:spcBef>
                <a:spcPts val="1445"/>
              </a:spcBef>
            </a:pP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天还要读书！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6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260985" algn="ctr">
              <a:lnSpc>
                <a:spcPct val="100000"/>
              </a:lnSpc>
              <a:spcBef>
                <a:spcPts val="615"/>
              </a:spcBef>
            </a:pPr>
            <a:r>
              <a:rPr sz="4000" spc="-5">
                <a:solidFill>
                  <a:srgbClr val="FF953E"/>
                </a:solidFill>
              </a:rPr>
              <a:t>风吹不掉的红榜</a:t>
            </a:r>
            <a:endParaRPr sz="4000"/>
          </a:p>
        </p:txBody>
      </p:sp>
      <p:sp>
        <p:nvSpPr>
          <p:cNvPr id="3" name="object 3"/>
          <p:cNvSpPr txBox="1"/>
          <p:nvPr/>
        </p:nvSpPr>
        <p:spPr>
          <a:xfrm>
            <a:off x="1140053" y="2653664"/>
            <a:ext cx="10873105" cy="6061710"/>
          </a:xfrm>
          <a:prstGeom prst="rect">
            <a:avLst/>
          </a:prstGeom>
        </p:spPr>
        <p:txBody>
          <a:bodyPr vert="horz" wrap="square" lIns="0" tIns="195580" rIns="0" bIns="0" rtlCol="0">
            <a:spAutoFit/>
          </a:bodyPr>
          <a:lstStyle/>
          <a:p>
            <a:pPr marL="733425">
              <a:lnSpc>
                <a:spcPct val="100000"/>
              </a:lnSpc>
              <a:spcBef>
                <a:spcPts val="1540"/>
              </a:spcBef>
            </a:pP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我问母亲那样压着红榜干</a:t>
            </a: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啥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？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733425" marR="2205355">
              <a:lnSpc>
                <a:spcPct val="150000"/>
              </a:lnSpc>
            </a:pP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母亲看着我，认真地说，我这样压</a:t>
            </a:r>
            <a:r>
              <a:rPr sz="2400" spc="-1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着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，它才不会被风吹掉。 </a:t>
            </a:r>
            <a:r>
              <a:rPr sz="2400" spc="-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听完母亲的话，我还是不理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解</a:t>
            </a:r>
            <a:r>
              <a:rPr sz="2400" spc="-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。我想，即使吹掉了又怎样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？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733425">
              <a:lnSpc>
                <a:spcPct val="100000"/>
              </a:lnSpc>
              <a:spcBef>
                <a:spcPts val="1440"/>
              </a:spcBef>
            </a:pP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母亲看</a:t>
            </a:r>
            <a:r>
              <a:rPr sz="2400" spc="2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着我</a:t>
            </a: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困惑的</a:t>
            </a:r>
            <a:r>
              <a:rPr sz="2400" spc="2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样</a:t>
            </a:r>
            <a:r>
              <a:rPr sz="2400" spc="4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子</a:t>
            </a:r>
            <a:r>
              <a:rPr sz="2400" spc="1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spc="1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说</a:t>
            </a:r>
            <a:r>
              <a:rPr sz="2400" spc="1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spc="2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我就</a:t>
            </a: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是想让</a:t>
            </a:r>
            <a:r>
              <a:rPr sz="2400" spc="2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大家</a:t>
            </a: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明天再看</a:t>
            </a:r>
            <a:r>
              <a:rPr sz="2400" spc="5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看</a:t>
            </a:r>
            <a:r>
              <a:rPr sz="2400" spc="1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我儿子</a:t>
            </a:r>
            <a:r>
              <a:rPr sz="2400" spc="2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也</a:t>
            </a: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上了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红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>
              <a:lnSpc>
                <a:spcPct val="100000"/>
              </a:lnSpc>
              <a:spcBef>
                <a:spcPts val="1440"/>
              </a:spcBef>
            </a:pP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榜。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 marR="10795" indent="720725">
              <a:lnSpc>
                <a:spcPts val="4320"/>
              </a:lnSpc>
              <a:spcBef>
                <a:spcPts val="385"/>
              </a:spcBef>
            </a:pPr>
            <a:r>
              <a:rPr sz="2400" spc="9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母亲一</a:t>
            </a:r>
            <a:r>
              <a:rPr sz="2400" spc="8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说</a:t>
            </a:r>
            <a:r>
              <a:rPr sz="2400" spc="10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完</a:t>
            </a:r>
            <a:r>
              <a:rPr sz="2400" spc="9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spc="9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我</a:t>
            </a:r>
            <a:r>
              <a:rPr sz="2400" spc="8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sz="2400" spc="9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心里竟</a:t>
            </a:r>
            <a:r>
              <a:rPr sz="2400" spc="8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猛</a:t>
            </a:r>
            <a:r>
              <a:rPr sz="2400" spc="9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地震动</a:t>
            </a:r>
            <a:r>
              <a:rPr sz="2400" spc="8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了</a:t>
            </a:r>
            <a:r>
              <a:rPr sz="2400" spc="9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一</a:t>
            </a:r>
            <a:r>
              <a:rPr sz="2400" spc="12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下</a:t>
            </a:r>
            <a:r>
              <a:rPr sz="2400" spc="9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sz="2400" spc="8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母</a:t>
            </a:r>
            <a:r>
              <a:rPr sz="2400" spc="9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亲，</a:t>
            </a:r>
            <a:r>
              <a:rPr sz="2400" spc="9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这</a:t>
            </a:r>
            <a:r>
              <a:rPr sz="2400" spc="8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就</a:t>
            </a:r>
            <a:r>
              <a:rPr sz="2400" spc="9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是我可</a:t>
            </a:r>
            <a:r>
              <a:rPr sz="2400" spc="8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亲</a:t>
            </a:r>
            <a:r>
              <a:rPr sz="2400" spc="9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可爱</a:t>
            </a:r>
            <a:r>
              <a:rPr sz="2400" spc="10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母 亲。此时，看着母亲在风雨中扶着红榜的样子，我的眼泪不自觉地就流了出来。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733425">
              <a:lnSpc>
                <a:spcPct val="100000"/>
              </a:lnSpc>
              <a:spcBef>
                <a:spcPts val="1060"/>
              </a:spcBef>
            </a:pP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我走上前，紧紧地抱着母亲，任泪水肆意地流淌。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 marR="5080" indent="720725" algn="just">
              <a:lnSpc>
                <a:spcPct val="150000"/>
              </a:lnSpc>
            </a:pPr>
            <a:r>
              <a:rPr sz="2400" spc="1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一年后</a:t>
            </a:r>
            <a:r>
              <a:rPr sz="2400" spc="2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，我</a:t>
            </a: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终于考</a:t>
            </a:r>
            <a:r>
              <a:rPr sz="2400" spc="2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上了</a:t>
            </a: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一所理</a:t>
            </a:r>
            <a:r>
              <a:rPr sz="2400" spc="2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想的</a:t>
            </a: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大</a:t>
            </a:r>
            <a:r>
              <a:rPr sz="2400" spc="4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学</a:t>
            </a:r>
            <a:r>
              <a:rPr sz="2400" spc="1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sz="2400" spc="2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走的</a:t>
            </a: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那</a:t>
            </a:r>
            <a:r>
              <a:rPr sz="2400" spc="2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天</a:t>
            </a:r>
            <a:r>
              <a:rPr sz="2400" spc="1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母</a:t>
            </a:r>
            <a:r>
              <a:rPr sz="2400" spc="2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亲</a:t>
            </a: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送我到车</a:t>
            </a:r>
            <a:r>
              <a:rPr sz="2400" spc="4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站</a:t>
            </a:r>
            <a:r>
              <a:rPr sz="2400" spc="1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。在火 </a:t>
            </a:r>
            <a:r>
              <a:rPr sz="2400" spc="3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车开动</a:t>
            </a:r>
            <a:r>
              <a:rPr sz="2400" spc="4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的一</a:t>
            </a:r>
            <a:r>
              <a:rPr sz="2400" spc="3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瞬</a:t>
            </a:r>
            <a:r>
              <a:rPr sz="2400" spc="5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间</a:t>
            </a:r>
            <a:r>
              <a:rPr sz="2400" spc="3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spc="4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看着</a:t>
            </a:r>
            <a:r>
              <a:rPr sz="2400" spc="3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站台上</a:t>
            </a:r>
            <a:r>
              <a:rPr sz="2400" spc="4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母亲</a:t>
            </a:r>
            <a:r>
              <a:rPr sz="2400" spc="3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那花白</a:t>
            </a:r>
            <a:r>
              <a:rPr sz="2400" spc="4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的头</a:t>
            </a:r>
            <a:r>
              <a:rPr sz="2400" spc="6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发</a:t>
            </a:r>
            <a:r>
              <a:rPr sz="2400" spc="3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，我</a:t>
            </a:r>
            <a:r>
              <a:rPr sz="2400" spc="4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的眼</a:t>
            </a:r>
            <a:r>
              <a:rPr sz="2400" spc="3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中又湿</a:t>
            </a:r>
            <a:r>
              <a:rPr sz="2400" spc="4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润起</a:t>
            </a:r>
            <a:r>
              <a:rPr sz="2400" spc="3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来，</a:t>
            </a:r>
            <a:r>
              <a:rPr sz="2400" spc="3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我觉得 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最对不起的就是我母亲，因为我第一次上红榜的成绩全是假</a:t>
            </a: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，是作弊的结果。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259715" algn="ctr">
              <a:lnSpc>
                <a:spcPct val="100000"/>
              </a:lnSpc>
              <a:spcBef>
                <a:spcPts val="615"/>
              </a:spcBef>
            </a:pPr>
            <a:r>
              <a:rPr sz="4000" spc="-5">
                <a:solidFill>
                  <a:srgbClr val="FF953E"/>
                </a:solidFill>
              </a:rPr>
              <a:t>习题精解</a:t>
            </a:r>
            <a:endParaRPr sz="4000"/>
          </a:p>
        </p:txBody>
      </p:sp>
      <p:sp>
        <p:nvSpPr>
          <p:cNvPr id="3" name="object 3"/>
          <p:cNvSpPr/>
          <p:nvPr/>
        </p:nvSpPr>
        <p:spPr>
          <a:xfrm>
            <a:off x="1539303" y="3900893"/>
            <a:ext cx="3656329" cy="1314450"/>
          </a:xfrm>
          <a:custGeom>
            <a:rect l="l" t="t" r="r" b="b"/>
            <a:pathLst>
              <a:path w="3656329" h="1314450">
                <a:moveTo>
                  <a:pt x="0" y="1314208"/>
                </a:moveTo>
                <a:lnTo>
                  <a:pt x="3656063" y="1314208"/>
                </a:lnTo>
                <a:lnTo>
                  <a:pt x="3656063" y="0"/>
                </a:lnTo>
                <a:lnTo>
                  <a:pt x="0" y="0"/>
                </a:lnTo>
                <a:lnTo>
                  <a:pt x="0" y="1314208"/>
                </a:lnTo>
                <a:close/>
              </a:path>
            </a:pathLst>
          </a:custGeom>
          <a:ln w="1270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140053" y="3162427"/>
            <a:ext cx="7646670" cy="204406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18135" indent="-306070">
              <a:lnSpc>
                <a:spcPct val="100000"/>
              </a:lnSpc>
              <a:spcBef>
                <a:spcPts val="100"/>
              </a:spcBef>
              <a:buSzPct val="96000"/>
              <a:buAutoNum type="arabicPeriod"/>
              <a:tabLst>
                <a:tab pos="318770"/>
              </a:tabLst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读完全文，你认为作者为什么最爱“百合花”?（4分）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45"/>
              </a:spcBef>
              <a:buAutoNum type="arabicPeriod"/>
            </a:pPr>
            <a:endParaRPr sz="2600">
              <a:latin typeface="Times New Roman" panose="02020603050405020304"/>
              <a:cs typeface="Times New Roman" panose="02020603050405020304"/>
            </a:endParaRPr>
          </a:p>
          <a:p>
            <a:pPr marL="678815" lvl="1" indent="-274320">
              <a:lnSpc>
                <a:spcPct val="100000"/>
              </a:lnSpc>
              <a:buSzPct val="96000"/>
              <a:buAutoNum type="arabicPeriod"/>
              <a:tabLst>
                <a:tab pos="679450"/>
              </a:tabLst>
            </a:pPr>
            <a:r>
              <a:rPr sz="2600">
                <a:solidFill>
                  <a:srgbClr val="0011FF"/>
                </a:solidFill>
                <a:latin typeface="微软雅黑" panose="020b0503020204020204" charset="-122"/>
                <a:cs typeface="微软雅黑" panose="020b0503020204020204" charset="-122"/>
              </a:rPr>
              <a:t>所答要点围绕中心事物</a:t>
            </a:r>
            <a:endParaRPr sz="2600">
              <a:latin typeface="微软雅黑" panose="020b0503020204020204" charset="-122"/>
              <a:cs typeface="微软雅黑" panose="020b0503020204020204" charset="-122"/>
            </a:endParaRPr>
          </a:p>
          <a:p>
            <a:pPr marL="678815" lvl="1" indent="-274320">
              <a:lnSpc>
                <a:spcPct val="100000"/>
              </a:lnSpc>
              <a:spcBef>
                <a:spcPts val="310"/>
              </a:spcBef>
              <a:buSzPct val="96000"/>
              <a:buAutoNum type="arabicPeriod"/>
              <a:tabLst>
                <a:tab pos="679450"/>
              </a:tabLst>
            </a:pPr>
            <a:r>
              <a:rPr sz="2600">
                <a:solidFill>
                  <a:srgbClr val="0011FF"/>
                </a:solidFill>
                <a:latin typeface="微软雅黑" panose="020b0503020204020204" charset="-122"/>
                <a:cs typeface="微软雅黑" panose="020b0503020204020204" charset="-122"/>
              </a:rPr>
              <a:t>百合花本身的内涵</a:t>
            </a:r>
            <a:endParaRPr sz="2600">
              <a:latin typeface="微软雅黑" panose="020b0503020204020204" charset="-122"/>
              <a:cs typeface="微软雅黑" panose="020b0503020204020204" charset="-122"/>
            </a:endParaRPr>
          </a:p>
          <a:p>
            <a:pPr marL="678815" lvl="1" indent="-274320">
              <a:lnSpc>
                <a:spcPct val="100000"/>
              </a:lnSpc>
              <a:spcBef>
                <a:spcPts val="310"/>
              </a:spcBef>
              <a:buSzPct val="96000"/>
              <a:buAutoNum type="arabicPeriod"/>
              <a:tabLst>
                <a:tab pos="679450"/>
              </a:tabLst>
            </a:pPr>
            <a:r>
              <a:rPr sz="2600">
                <a:solidFill>
                  <a:srgbClr val="0011FF"/>
                </a:solidFill>
                <a:latin typeface="微软雅黑" panose="020b0503020204020204" charset="-122"/>
                <a:cs typeface="微软雅黑" panose="020b0503020204020204" charset="-122"/>
              </a:rPr>
              <a:t>百合花的象征意义</a:t>
            </a:r>
            <a:endParaRPr sz="26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7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259715" algn="ctr">
              <a:lnSpc>
                <a:spcPct val="100000"/>
              </a:lnSpc>
              <a:spcBef>
                <a:spcPts val="615"/>
              </a:spcBef>
            </a:pPr>
            <a:r>
              <a:rPr sz="4000" spc="-5">
                <a:solidFill>
                  <a:srgbClr val="FF953E"/>
                </a:solidFill>
              </a:rPr>
              <a:t>习题精解</a:t>
            </a:r>
            <a:endParaRPr sz="4000"/>
          </a:p>
        </p:txBody>
      </p:sp>
      <p:sp>
        <p:nvSpPr>
          <p:cNvPr id="3" name="object 3"/>
          <p:cNvSpPr txBox="1"/>
          <p:nvPr/>
        </p:nvSpPr>
        <p:spPr>
          <a:xfrm>
            <a:off x="1140053" y="2754248"/>
            <a:ext cx="993267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1.第一段中“其实我不是天生就是如此的”这个交待有什么作用？（2分）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298168" y="4504034"/>
            <a:ext cx="3766185" cy="521970"/>
          </a:xfrm>
          <a:prstGeom prst="rect">
            <a:avLst/>
          </a:prstGeom>
          <a:ln w="12700">
            <a:solidFill>
              <a:srgbClr val="FF0000"/>
            </a:solidFill>
          </a:ln>
        </p:spPr>
        <p:txBody>
          <a:bodyPr vert="horz" wrap="square" lIns="0" tIns="25400" rIns="0" bIns="0" rtlCol="0">
            <a:spAutoFit/>
          </a:bodyPr>
          <a:lstStyle/>
          <a:p>
            <a:pPr marL="6350">
              <a:lnSpc>
                <a:spcPct val="100000"/>
              </a:lnSpc>
              <a:spcBef>
                <a:spcPts val="200"/>
              </a:spcBef>
            </a:pPr>
            <a:r>
              <a:rPr sz="2600">
                <a:solidFill>
                  <a:srgbClr val="0011FF"/>
                </a:solidFill>
                <a:latin typeface="微软雅黑" panose="020b0503020204020204" charset="-122"/>
                <a:cs typeface="微软雅黑" panose="020b0503020204020204" charset="-122"/>
              </a:rPr>
              <a:t>做铺垫作用（不是伏笔）</a:t>
            </a:r>
            <a:endParaRPr sz="26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7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259715" algn="ctr">
              <a:lnSpc>
                <a:spcPct val="100000"/>
              </a:lnSpc>
              <a:spcBef>
                <a:spcPts val="615"/>
              </a:spcBef>
            </a:pPr>
            <a:r>
              <a:rPr sz="4000" spc="-5">
                <a:solidFill>
                  <a:srgbClr val="FF953E"/>
                </a:solidFill>
              </a:rPr>
              <a:t>习题精解</a:t>
            </a:r>
            <a:endParaRPr sz="4000"/>
          </a:p>
        </p:txBody>
      </p:sp>
      <p:sp>
        <p:nvSpPr>
          <p:cNvPr id="3" name="object 3"/>
          <p:cNvSpPr txBox="1"/>
          <p:nvPr/>
        </p:nvSpPr>
        <p:spPr>
          <a:xfrm>
            <a:off x="1140053" y="3266313"/>
            <a:ext cx="10868660" cy="44888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1.第一段中“其实我不是天生就是如此的”这个交待有什么作用？（2分）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endParaRPr sz="2400">
              <a:latin typeface="Times New Roman" panose="02020603050405020304"/>
              <a:cs typeface="Times New Roman" panose="02020603050405020304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2100">
              <a:latin typeface="Times New Roman" panose="02020603050405020304"/>
              <a:cs typeface="Times New Roman" panose="02020603050405020304"/>
            </a:endParaRPr>
          </a:p>
          <a:p>
            <a:pPr marL="12700">
              <a:lnSpc>
                <a:spcPct val="100000"/>
              </a:lnSpc>
            </a:pP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考点：理解文中重要语段的作</a:t>
            </a:r>
            <a:r>
              <a:rPr sz="24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用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3500">
              <a:latin typeface="Times New Roman" panose="02020603050405020304"/>
              <a:cs typeface="Times New Roman" panose="02020603050405020304"/>
            </a:endParaRPr>
          </a:p>
          <a:p>
            <a:pPr marL="12700" marR="5080" algn="just">
              <a:lnSpc>
                <a:spcPct val="140000"/>
              </a:lnSpc>
              <a:spcBef>
                <a:spcPts val="5"/>
              </a:spcBef>
            </a:pP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答题思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路：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中考中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记叙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文经常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出现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分析文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章某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一段或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某一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句在内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容或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结构上的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作 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用。内</a:t>
            </a:r>
            <a:r>
              <a:rPr sz="2400" spc="4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容上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有：点</a:t>
            </a:r>
            <a:r>
              <a:rPr sz="2400" spc="4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明文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章中心</a:t>
            </a:r>
            <a:r>
              <a:rPr sz="2400" spc="4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主</a:t>
            </a:r>
            <a:r>
              <a:rPr sz="2400" spc="7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旨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、画龙</a:t>
            </a:r>
            <a:r>
              <a:rPr sz="2400" spc="4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点睛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等作用</a:t>
            </a:r>
            <a:r>
              <a:rPr sz="2400" spc="4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；而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结构上</a:t>
            </a:r>
            <a:r>
              <a:rPr sz="2400" spc="4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通常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有：总领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全 </a:t>
            </a:r>
            <a:r>
              <a:rPr sz="2400" spc="3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文、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承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上启下</a:t>
            </a:r>
            <a:r>
              <a:rPr sz="2400" spc="3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照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应前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文等作</a:t>
            </a:r>
            <a:r>
              <a:rPr sz="2400" spc="6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用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这里交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待表明</a:t>
            </a:r>
            <a:r>
              <a:rPr sz="2400" spc="3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“我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”原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本并不</a:t>
            </a:r>
            <a:r>
              <a:rPr sz="2400" spc="5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坏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spc="3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成绩也好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 为下文写“我”的转变和考上大学作铺垫。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>
              <a:lnSpc>
                <a:spcPct val="100000"/>
              </a:lnSpc>
              <a:spcBef>
                <a:spcPts val="1150"/>
              </a:spcBef>
            </a:pP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当年的新同学就是我。后来，有幸和她一起共</a:t>
            </a:r>
            <a:r>
              <a:rPr sz="2400" spc="-1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事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，向她学习教书的艺</a:t>
            </a:r>
            <a:r>
              <a:rPr sz="2400" spc="-2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术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7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259715" algn="ctr">
              <a:lnSpc>
                <a:spcPct val="100000"/>
              </a:lnSpc>
              <a:spcBef>
                <a:spcPts val="615"/>
              </a:spcBef>
            </a:pPr>
            <a:r>
              <a:rPr sz="4000" spc="-5">
                <a:solidFill>
                  <a:srgbClr val="FF953E"/>
                </a:solidFill>
              </a:rPr>
              <a:t>习题精解</a:t>
            </a:r>
            <a:endParaRPr sz="4000"/>
          </a:p>
        </p:txBody>
      </p:sp>
      <p:sp>
        <p:nvSpPr>
          <p:cNvPr id="3" name="object 3"/>
          <p:cNvSpPr txBox="1"/>
          <p:nvPr/>
        </p:nvSpPr>
        <p:spPr>
          <a:xfrm>
            <a:off x="1111402" y="3768461"/>
            <a:ext cx="10873105" cy="1050925"/>
          </a:xfrm>
          <a:prstGeom prst="rect">
            <a:avLst/>
          </a:prstGeom>
        </p:spPr>
        <p:txBody>
          <a:bodyPr vert="horz" wrap="square" lIns="0" tIns="15938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5"/>
              </a:spcBef>
            </a:pP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答案：</a:t>
            </a:r>
            <a:r>
              <a:rPr sz="2400" spc="4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这个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交待表</a:t>
            </a:r>
            <a:r>
              <a:rPr sz="2400" spc="6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明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我”原</a:t>
            </a:r>
            <a:r>
              <a:rPr sz="2400" spc="4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本并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不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坏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spc="4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成绩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也</a:t>
            </a:r>
            <a:r>
              <a:rPr sz="2400" spc="4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好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为下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文</a:t>
            </a:r>
            <a:r>
              <a:rPr sz="2400" spc="3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写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我”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的转变和考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>
              <a:lnSpc>
                <a:spcPct val="100000"/>
              </a:lnSpc>
              <a:spcBef>
                <a:spcPts val="1155"/>
              </a:spcBef>
            </a:pP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上大学作铺垫。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7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259715" algn="ctr">
              <a:lnSpc>
                <a:spcPct val="100000"/>
              </a:lnSpc>
              <a:spcBef>
                <a:spcPts val="615"/>
              </a:spcBef>
            </a:pPr>
            <a:r>
              <a:rPr sz="4000" spc="-5">
                <a:solidFill>
                  <a:srgbClr val="FF953E"/>
                </a:solidFill>
              </a:rPr>
              <a:t>习题精解</a:t>
            </a:r>
            <a:endParaRPr sz="4000"/>
          </a:p>
        </p:txBody>
      </p:sp>
      <p:sp>
        <p:nvSpPr>
          <p:cNvPr id="3" name="object 3"/>
          <p:cNvSpPr txBox="1"/>
          <p:nvPr/>
        </p:nvSpPr>
        <p:spPr>
          <a:xfrm>
            <a:off x="1140053" y="2653664"/>
            <a:ext cx="11009630" cy="1122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50000"/>
              </a:lnSpc>
              <a:spcBef>
                <a:spcPts val="100"/>
              </a:spcBef>
            </a:pP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2.结合上</a:t>
            </a: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下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文，说说</a:t>
            </a: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你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对“看着</a:t>
            </a: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贴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在教学楼</a:t>
            </a: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前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面墙壁上</a:t>
            </a: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红</a:t>
            </a:r>
            <a:r>
              <a:rPr sz="2400" spc="1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榜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，我</a:t>
            </a: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心里不知</a:t>
            </a: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是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啥 滋味。”这句话的理</a:t>
            </a:r>
            <a:r>
              <a:rPr sz="2400" spc="-1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解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。（2分）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143148" y="4366177"/>
            <a:ext cx="9305925" cy="539115"/>
          </a:xfrm>
          <a:prstGeom prst="rect">
            <a:avLst/>
          </a:prstGeom>
          <a:ln w="12700">
            <a:solidFill>
              <a:srgbClr val="FF0000"/>
            </a:solidFill>
          </a:ln>
        </p:spPr>
        <p:txBody>
          <a:bodyPr vert="horz" wrap="square" lIns="0" tIns="25400" rIns="0" bIns="0" rtlCol="0">
            <a:spAutoFit/>
          </a:bodyPr>
          <a:lstStyle/>
          <a:p>
            <a:pPr marL="6350">
              <a:lnSpc>
                <a:spcPct val="100000"/>
              </a:lnSpc>
              <a:spcBef>
                <a:spcPts val="200"/>
              </a:spcBef>
            </a:pPr>
            <a:r>
              <a:rPr sz="2600">
                <a:solidFill>
                  <a:srgbClr val="0011FF"/>
                </a:solidFill>
                <a:latin typeface="微软雅黑" panose="020b0503020204020204" charset="-122"/>
                <a:cs typeface="微软雅黑" panose="020b0503020204020204" charset="-122"/>
              </a:rPr>
              <a:t>复杂滋味的时候，找出一对有对立性的滋味，体现出内疚和不安</a:t>
            </a:r>
            <a:endParaRPr sz="26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7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259715" algn="ctr">
              <a:lnSpc>
                <a:spcPct val="100000"/>
              </a:lnSpc>
              <a:spcBef>
                <a:spcPts val="615"/>
              </a:spcBef>
            </a:pPr>
            <a:r>
              <a:rPr sz="4000" spc="-5">
                <a:solidFill>
                  <a:srgbClr val="FF953E"/>
                </a:solidFill>
              </a:rPr>
              <a:t>习题精解</a:t>
            </a:r>
            <a:endParaRPr sz="4000"/>
          </a:p>
        </p:txBody>
      </p:sp>
      <p:sp>
        <p:nvSpPr>
          <p:cNvPr id="3" name="object 3"/>
          <p:cNvSpPr txBox="1"/>
          <p:nvPr/>
        </p:nvSpPr>
        <p:spPr>
          <a:xfrm>
            <a:off x="1140053" y="3202791"/>
            <a:ext cx="11014710" cy="441515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10160">
              <a:lnSpc>
                <a:spcPct val="150000"/>
              </a:lnSpc>
              <a:spcBef>
                <a:spcPts val="95"/>
              </a:spcBef>
            </a:pP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2.结合上</a:t>
            </a: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下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文，说说</a:t>
            </a: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你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对“看着</a:t>
            </a: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贴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在教学楼</a:t>
            </a: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前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面墙壁上</a:t>
            </a: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红</a:t>
            </a:r>
            <a:r>
              <a:rPr sz="2400" spc="1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榜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，我</a:t>
            </a: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心里不知</a:t>
            </a: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是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啥 </a:t>
            </a:r>
            <a:r>
              <a:rPr sz="2400" spc="-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滋味。”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这句话的理</a:t>
            </a:r>
            <a:r>
              <a:rPr sz="2400" spc="-1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解</a:t>
            </a:r>
            <a:r>
              <a:rPr sz="2400" spc="-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。（2分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endParaRPr sz="2400">
              <a:latin typeface="Times New Roman" panose="02020603050405020304"/>
              <a:cs typeface="Times New Roman" panose="02020603050405020304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2600">
              <a:latin typeface="Times New Roman" panose="02020603050405020304"/>
              <a:cs typeface="Times New Roman" panose="02020603050405020304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考点：理解文中重要语句的含</a:t>
            </a:r>
            <a:r>
              <a:rPr sz="24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义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endParaRPr sz="2400">
              <a:latin typeface="Times New Roman" panose="02020603050405020304"/>
              <a:cs typeface="Times New Roman" panose="02020603050405020304"/>
            </a:endParaRPr>
          </a:p>
          <a:p>
            <a:pPr marL="12700" marR="5080" algn="just">
              <a:lnSpc>
                <a:spcPct val="150000"/>
              </a:lnSpc>
              <a:spcBef>
                <a:spcPts val="1560"/>
              </a:spcBef>
            </a:pP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答题思路</a:t>
            </a:r>
            <a:r>
              <a:rPr sz="24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这类试题</a:t>
            </a:r>
            <a:r>
              <a:rPr sz="2400" spc="1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往往不是</a:t>
            </a:r>
            <a:r>
              <a:rPr sz="24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要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浮于语句</a:t>
            </a:r>
            <a:r>
              <a:rPr sz="24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表面意</a:t>
            </a:r>
            <a:r>
              <a:rPr sz="24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义</a:t>
            </a:r>
            <a:r>
              <a:rPr sz="2400" spc="1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如果简单</a:t>
            </a:r>
            <a:r>
              <a:rPr sz="24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地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理解为词</a:t>
            </a:r>
            <a:r>
              <a:rPr sz="24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句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 </a:t>
            </a:r>
            <a:r>
              <a:rPr sz="2400" spc="3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表层意思，就容易理解偏差，一般要重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点</a:t>
            </a:r>
            <a:r>
              <a:rPr sz="2400" spc="-3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2400" spc="3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进行片段研读和探究，结合语境，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联系 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上下文，紧扣文章中心主</a:t>
            </a:r>
            <a:r>
              <a:rPr sz="2400" spc="-1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题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，作答</a:t>
            </a:r>
            <a:r>
              <a:rPr sz="2400" spc="-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时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，一般能表述正确的含义即可得分。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7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/>
          <p:nvPr/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259715" algn="ctr">
              <a:lnSpc>
                <a:spcPct val="100000"/>
              </a:lnSpc>
              <a:spcBef>
                <a:spcPts val="615"/>
              </a:spcBef>
            </a:pPr>
            <a:r>
              <a:rPr sz="4000" spc="-5">
                <a:solidFill>
                  <a:srgbClr val="FF953E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习题精解</a:t>
            </a:r>
            <a:endParaRPr sz="4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149502" y="3956430"/>
            <a:ext cx="11009630" cy="1122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50000"/>
              </a:lnSpc>
              <a:spcBef>
                <a:spcPts val="100"/>
              </a:spcBef>
            </a:pP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答案：这</a:t>
            </a:r>
            <a:r>
              <a:rPr sz="24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句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话写出</a:t>
            </a:r>
            <a:r>
              <a:rPr sz="24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了</a:t>
            </a:r>
            <a:r>
              <a:rPr sz="2400" spc="1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我”一方</a:t>
            </a:r>
            <a:r>
              <a:rPr sz="24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面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为自己的</a:t>
            </a:r>
            <a:r>
              <a:rPr sz="24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名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字上了红</a:t>
            </a:r>
            <a:r>
              <a:rPr sz="2400" spc="2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榜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，能给母</a:t>
            </a:r>
            <a:r>
              <a:rPr sz="24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亲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一点安慰</a:t>
            </a:r>
            <a:r>
              <a:rPr sz="24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欣 </a:t>
            </a:r>
            <a:r>
              <a:rPr sz="2400" spc="-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喜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，另一方面却因为成绩是假的而内</a:t>
            </a:r>
            <a:r>
              <a:rPr sz="24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疚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、不安的矛盾心理。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7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259715" algn="ctr">
              <a:lnSpc>
                <a:spcPct val="100000"/>
              </a:lnSpc>
              <a:spcBef>
                <a:spcPts val="615"/>
              </a:spcBef>
            </a:pPr>
            <a:r>
              <a:rPr sz="4000" spc="-5">
                <a:solidFill>
                  <a:srgbClr val="FF953E"/>
                </a:solidFill>
              </a:rPr>
              <a:t>习题精解</a:t>
            </a:r>
            <a:endParaRPr sz="4000"/>
          </a:p>
        </p:txBody>
      </p:sp>
      <p:sp>
        <p:nvSpPr>
          <p:cNvPr id="3" name="object 3"/>
          <p:cNvSpPr txBox="1"/>
          <p:nvPr/>
        </p:nvSpPr>
        <p:spPr>
          <a:xfrm>
            <a:off x="1140053" y="2607944"/>
            <a:ext cx="11010900" cy="10496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40000"/>
              </a:lnSpc>
              <a:spcBef>
                <a:spcPts val="100"/>
              </a:spcBef>
            </a:pP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3.文中有</a:t>
            </a: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两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处写到“</a:t>
            </a: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觉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得对不起</a:t>
            </a: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母亲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”，分</a:t>
            </a: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别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是在什么</a:t>
            </a: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情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况下的感</a:t>
            </a:r>
            <a:r>
              <a:rPr sz="2400" spc="1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受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？试作概</a:t>
            </a:r>
            <a:r>
              <a:rPr sz="2400" spc="1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括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并 分析原因。（4分）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332611" y="3969829"/>
            <a:ext cx="3639185" cy="935355"/>
          </a:xfrm>
          <a:prstGeom prst="rect">
            <a:avLst/>
          </a:prstGeom>
          <a:ln w="12700">
            <a:solidFill>
              <a:srgbClr val="FF0000"/>
            </a:solidFill>
          </a:ln>
        </p:spPr>
        <p:txBody>
          <a:bodyPr vert="horz" wrap="square" lIns="0" tIns="25400" rIns="0" bIns="0" rtlCol="0">
            <a:spAutoFit/>
          </a:bodyPr>
          <a:lstStyle/>
          <a:p>
            <a:pPr marL="279400" indent="-273685">
              <a:lnSpc>
                <a:spcPct val="100000"/>
              </a:lnSpc>
              <a:spcBef>
                <a:spcPts val="200"/>
              </a:spcBef>
              <a:buSzPct val="96000"/>
              <a:buAutoNum type="arabicPeriod"/>
              <a:tabLst>
                <a:tab pos="280035"/>
              </a:tabLst>
            </a:pPr>
            <a:r>
              <a:rPr sz="2600">
                <a:solidFill>
                  <a:srgbClr val="0011FF"/>
                </a:solidFill>
                <a:latin typeface="微软雅黑" panose="020b0503020204020204" charset="-122"/>
                <a:cs typeface="微软雅黑" panose="020b0503020204020204" charset="-122"/>
              </a:rPr>
              <a:t>找到原文中的答题区间</a:t>
            </a:r>
            <a:endParaRPr sz="2600">
              <a:latin typeface="微软雅黑" panose="020b0503020204020204" charset="-122"/>
              <a:cs typeface="微软雅黑" panose="020b0503020204020204" charset="-122"/>
            </a:endParaRPr>
          </a:p>
          <a:p>
            <a:pPr marL="279400" indent="-273685">
              <a:lnSpc>
                <a:spcPct val="100000"/>
              </a:lnSpc>
              <a:spcBef>
                <a:spcPts val="310"/>
              </a:spcBef>
              <a:buSzPct val="96000"/>
              <a:buAutoNum type="arabicPeriod"/>
              <a:tabLst>
                <a:tab pos="280035"/>
              </a:tabLst>
            </a:pPr>
            <a:r>
              <a:rPr sz="2600">
                <a:solidFill>
                  <a:srgbClr val="0011FF"/>
                </a:solidFill>
                <a:latin typeface="微软雅黑" panose="020b0503020204020204" charset="-122"/>
                <a:cs typeface="微软雅黑" panose="020b0503020204020204" charset="-122"/>
              </a:rPr>
              <a:t>结合上下文找语境</a:t>
            </a:r>
            <a:endParaRPr sz="26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7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259715" algn="ctr">
              <a:lnSpc>
                <a:spcPct val="100000"/>
              </a:lnSpc>
              <a:spcBef>
                <a:spcPts val="615"/>
              </a:spcBef>
            </a:pPr>
            <a:r>
              <a:rPr sz="4000" spc="-5">
                <a:solidFill>
                  <a:srgbClr val="FF953E"/>
                </a:solidFill>
              </a:rPr>
              <a:t>习题精解</a:t>
            </a:r>
            <a:endParaRPr sz="4000"/>
          </a:p>
        </p:txBody>
      </p:sp>
      <p:sp>
        <p:nvSpPr>
          <p:cNvPr id="3" name="object 3"/>
          <p:cNvSpPr txBox="1"/>
          <p:nvPr/>
        </p:nvSpPr>
        <p:spPr>
          <a:xfrm>
            <a:off x="1140053" y="3138297"/>
            <a:ext cx="10941685" cy="36106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715">
              <a:lnSpc>
                <a:spcPct val="140000"/>
              </a:lnSpc>
              <a:spcBef>
                <a:spcPts val="100"/>
              </a:spcBef>
            </a:pP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sz="2400" spc="6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sz="2400" spc="5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文中</a:t>
            </a:r>
            <a:r>
              <a:rPr sz="2400" spc="4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有</a:t>
            </a:r>
            <a:r>
              <a:rPr sz="2400" spc="5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两处写</a:t>
            </a:r>
            <a:r>
              <a:rPr sz="2400" spc="6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到“</a:t>
            </a:r>
            <a:r>
              <a:rPr sz="2400" spc="5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觉得</a:t>
            </a:r>
            <a:r>
              <a:rPr sz="2400" spc="4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对</a:t>
            </a:r>
            <a:r>
              <a:rPr sz="2400" spc="5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不起母</a:t>
            </a:r>
            <a:r>
              <a:rPr sz="2400" spc="6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亲</a:t>
            </a:r>
            <a:r>
              <a:rPr sz="2400" spc="6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”，</a:t>
            </a:r>
            <a:r>
              <a:rPr sz="2400" spc="5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分</a:t>
            </a:r>
            <a:r>
              <a:rPr sz="2400" spc="4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别</a:t>
            </a:r>
            <a:r>
              <a:rPr sz="2400" spc="5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是在什</a:t>
            </a:r>
            <a:r>
              <a:rPr sz="2400" spc="4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么</a:t>
            </a:r>
            <a:r>
              <a:rPr sz="2400" spc="5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情况下</a:t>
            </a:r>
            <a:r>
              <a:rPr sz="2400" spc="4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sz="2400" spc="5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感</a:t>
            </a:r>
            <a:r>
              <a:rPr sz="2400" spc="8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受</a:t>
            </a:r>
            <a:r>
              <a:rPr sz="2400" spc="6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？</a:t>
            </a:r>
            <a:r>
              <a:rPr sz="2400" spc="4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试</a:t>
            </a:r>
            <a:r>
              <a:rPr sz="2400" spc="5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作概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括 并分析原因。（4分）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endParaRPr sz="2400">
              <a:latin typeface="Times New Roman" panose="02020603050405020304"/>
              <a:cs typeface="Times New Roman" panose="02020603050405020304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2100">
              <a:latin typeface="Times New Roman" panose="02020603050405020304"/>
              <a:cs typeface="Times New Roman" panose="02020603050405020304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2400" spc="-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考点：概括作品主题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3500">
              <a:latin typeface="Times New Roman" panose="02020603050405020304"/>
              <a:cs typeface="Times New Roman" panose="02020603050405020304"/>
            </a:endParaRPr>
          </a:p>
          <a:p>
            <a:pPr marL="12700" marR="5080">
              <a:lnSpc>
                <a:spcPct val="140000"/>
              </a:lnSpc>
              <a:spcBef>
                <a:spcPts val="5"/>
              </a:spcBef>
            </a:pPr>
            <a:r>
              <a:rPr sz="2400" spc="5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答题思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路</a:t>
            </a:r>
            <a:r>
              <a:rPr sz="2400" spc="5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：根据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故</a:t>
            </a:r>
            <a:r>
              <a:rPr sz="2400" spc="5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事情节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sz="2400" spc="5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变化来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感</a:t>
            </a:r>
            <a:r>
              <a:rPr sz="2400" spc="5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知文本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内</a:t>
            </a:r>
            <a:r>
              <a:rPr sz="2400" spc="11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容</a:t>
            </a:r>
            <a:r>
              <a:rPr sz="2400" spc="6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，理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解</a:t>
            </a:r>
            <a:r>
              <a:rPr sz="2400" spc="6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人物的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情</a:t>
            </a:r>
            <a:r>
              <a:rPr sz="2400" spc="6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感变化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过</a:t>
            </a:r>
            <a:r>
              <a:rPr sz="2400" spc="6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程，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能 做到故事情节和人物的情感变化相一</a:t>
            </a:r>
            <a:r>
              <a:rPr sz="24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致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，学生表述合理即可。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7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259715" algn="ctr">
              <a:lnSpc>
                <a:spcPct val="100000"/>
              </a:lnSpc>
              <a:spcBef>
                <a:spcPts val="615"/>
              </a:spcBef>
            </a:pPr>
            <a:r>
              <a:rPr sz="4000" spc="-5">
                <a:solidFill>
                  <a:srgbClr val="FF953E"/>
                </a:solidFill>
              </a:rPr>
              <a:t>习题精解</a:t>
            </a:r>
            <a:endParaRPr sz="4000"/>
          </a:p>
        </p:txBody>
      </p:sp>
      <p:sp>
        <p:nvSpPr>
          <p:cNvPr id="3" name="object 3"/>
          <p:cNvSpPr txBox="1"/>
          <p:nvPr/>
        </p:nvSpPr>
        <p:spPr>
          <a:xfrm>
            <a:off x="1154379" y="3356346"/>
            <a:ext cx="10949305" cy="207518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algn="just">
              <a:lnSpc>
                <a:spcPct val="140000"/>
              </a:lnSpc>
              <a:spcBef>
                <a:spcPts val="105"/>
              </a:spcBef>
            </a:pPr>
            <a:r>
              <a:rPr sz="2400" spc="5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答案：</a:t>
            </a:r>
            <a:r>
              <a:rPr sz="2400" spc="4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第</a:t>
            </a:r>
            <a:r>
              <a:rPr sz="2400" spc="5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一处是</a:t>
            </a:r>
            <a:r>
              <a:rPr sz="2400" spc="4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每</a:t>
            </a:r>
            <a:r>
              <a:rPr sz="2400" spc="5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次考试</a:t>
            </a:r>
            <a:r>
              <a:rPr sz="2400" spc="4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拿</a:t>
            </a:r>
            <a:r>
              <a:rPr sz="2400" spc="5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到成绩</a:t>
            </a:r>
            <a:r>
              <a:rPr sz="2400" spc="8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后</a:t>
            </a:r>
            <a:r>
              <a:rPr sz="2400" spc="5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，我第</a:t>
            </a:r>
            <a:r>
              <a:rPr sz="2400" spc="4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一</a:t>
            </a:r>
            <a:r>
              <a:rPr sz="2400" spc="5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个觉得</a:t>
            </a:r>
            <a:r>
              <a:rPr sz="2400" spc="4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对</a:t>
            </a:r>
            <a:r>
              <a:rPr sz="2400" spc="5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不起的</a:t>
            </a:r>
            <a:r>
              <a:rPr sz="2400" spc="4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就</a:t>
            </a:r>
            <a:r>
              <a:rPr sz="2400" spc="5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是母</a:t>
            </a:r>
            <a:r>
              <a:rPr sz="2400" spc="9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亲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spc="5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这是因 为自己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成</a:t>
            </a:r>
            <a:r>
              <a:rPr sz="2400" spc="5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绩不</a:t>
            </a:r>
            <a:r>
              <a:rPr sz="2400" spc="7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好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spc="5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而觉得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对</a:t>
            </a:r>
            <a:r>
              <a:rPr sz="2400" spc="5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不起母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亲</a:t>
            </a:r>
            <a:r>
              <a:rPr sz="2400" spc="5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；第二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处</a:t>
            </a:r>
            <a:r>
              <a:rPr sz="2400" spc="5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是在一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年</a:t>
            </a:r>
            <a:r>
              <a:rPr sz="2400" spc="1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后</a:t>
            </a:r>
            <a:r>
              <a:rPr sz="2400" spc="6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spc="5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我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考</a:t>
            </a:r>
            <a:r>
              <a:rPr sz="2400" spc="5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上大学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母</a:t>
            </a:r>
            <a:r>
              <a:rPr sz="2400" spc="5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亲到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车 </a:t>
            </a:r>
            <a:r>
              <a:rPr sz="2400" spc="6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站送我</a:t>
            </a:r>
            <a:r>
              <a:rPr sz="2400" spc="5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时</a:t>
            </a:r>
            <a:r>
              <a:rPr sz="2400" spc="6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spc="5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看到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母</a:t>
            </a:r>
            <a:r>
              <a:rPr sz="2400" spc="5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亲花白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sz="2400" spc="5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头发</a:t>
            </a:r>
            <a:r>
              <a:rPr sz="2400" spc="8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时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spc="5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我觉得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对</a:t>
            </a:r>
            <a:r>
              <a:rPr sz="2400" spc="5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不起母</a:t>
            </a:r>
            <a:r>
              <a:rPr sz="2400" spc="6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亲</a:t>
            </a:r>
            <a:r>
              <a:rPr sz="2400" spc="6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spc="5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这是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为</a:t>
            </a:r>
            <a:r>
              <a:rPr sz="2400" spc="5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第一次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上</a:t>
            </a:r>
            <a:r>
              <a:rPr sz="2400" spc="5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红榜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 成绩全是假的，为自己欺骗了母亲而产生的感受。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7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259715" algn="ctr">
              <a:lnSpc>
                <a:spcPct val="100000"/>
              </a:lnSpc>
              <a:spcBef>
                <a:spcPts val="615"/>
              </a:spcBef>
            </a:pPr>
            <a:r>
              <a:rPr sz="4000" spc="-5">
                <a:solidFill>
                  <a:srgbClr val="FF953E"/>
                </a:solidFill>
              </a:rPr>
              <a:t>习题精解</a:t>
            </a:r>
            <a:endParaRPr sz="4000"/>
          </a:p>
        </p:txBody>
      </p:sp>
      <p:sp>
        <p:nvSpPr>
          <p:cNvPr id="3" name="object 3"/>
          <p:cNvSpPr txBox="1"/>
          <p:nvPr/>
        </p:nvSpPr>
        <p:spPr>
          <a:xfrm>
            <a:off x="1140053" y="2607944"/>
            <a:ext cx="10939145" cy="36106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40000"/>
              </a:lnSpc>
              <a:spcBef>
                <a:spcPts val="100"/>
              </a:spcBef>
            </a:pP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sz="2400" spc="6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sz="2400" spc="5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文中</a:t>
            </a:r>
            <a:r>
              <a:rPr sz="2400" spc="4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有</a:t>
            </a:r>
            <a:r>
              <a:rPr sz="2400" spc="5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很多描</a:t>
            </a:r>
            <a:r>
              <a:rPr sz="2400" spc="4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写</a:t>
            </a:r>
            <a:r>
              <a:rPr sz="2400" spc="5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给读者</a:t>
            </a:r>
            <a:r>
              <a:rPr sz="2400" spc="4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留</a:t>
            </a:r>
            <a:r>
              <a:rPr sz="2400" spc="5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下思考</a:t>
            </a:r>
            <a:r>
              <a:rPr sz="2400" spc="4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sz="2400" spc="5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空</a:t>
            </a:r>
            <a:r>
              <a:rPr sz="2400" spc="1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间</a:t>
            </a:r>
            <a:r>
              <a:rPr sz="2400" spc="6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spc="4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请</a:t>
            </a:r>
            <a:r>
              <a:rPr sz="2400" spc="5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结合文</a:t>
            </a:r>
            <a:r>
              <a:rPr sz="2400" spc="4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章</a:t>
            </a:r>
            <a:r>
              <a:rPr sz="2400" spc="5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内</a:t>
            </a:r>
            <a:r>
              <a:rPr sz="2400" spc="7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容</a:t>
            </a:r>
            <a:r>
              <a:rPr sz="2400" spc="6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spc="4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从</a:t>
            </a:r>
            <a:r>
              <a:rPr sz="2400" spc="5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下列三</a:t>
            </a:r>
            <a:r>
              <a:rPr sz="2400" spc="4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处</a:t>
            </a:r>
            <a:r>
              <a:rPr sz="2400" spc="5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描写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中 选一处进行心理补白。（2分）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774700" marR="97155" indent="-762635">
              <a:lnSpc>
                <a:spcPts val="4030"/>
              </a:lnSpc>
              <a:spcBef>
                <a:spcPts val="325"/>
              </a:spcBef>
              <a:buSzPct val="96000"/>
              <a:buAutoNum type="arabicPlain"/>
              <a:tabLst>
                <a:tab pos="775970"/>
              </a:tabLst>
            </a:pP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看着母亲的笑容，我的心里多少也感到好受了一</a:t>
            </a: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些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，不久就慢慢地沉入了梦 乡。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775335" indent="-763270">
              <a:lnSpc>
                <a:spcPct val="100000"/>
              </a:lnSpc>
              <a:spcBef>
                <a:spcPts val="830"/>
              </a:spcBef>
              <a:buSzPct val="96000"/>
              <a:buAutoNum type="arabicPlain"/>
              <a:tabLst>
                <a:tab pos="775970"/>
              </a:tabLst>
            </a:pP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母亲一说完，我的心里竟猛地震动了一下。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 marR="3449955">
              <a:lnSpc>
                <a:spcPct val="140000"/>
              </a:lnSpc>
              <a:spcBef>
                <a:spcPts val="5"/>
              </a:spcBef>
              <a:buSzPct val="96000"/>
              <a:buAutoNum type="arabicPlain"/>
              <a:tabLst>
                <a:tab pos="775970"/>
              </a:tabLst>
            </a:pP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我走上前，紧紧地抱着母亲，任泪水肆意地流淌。 </a:t>
            </a:r>
            <a:r>
              <a:rPr sz="2400" spc="-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我选第（）处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280947" y="6675328"/>
            <a:ext cx="5253990" cy="986790"/>
          </a:xfrm>
          <a:prstGeom prst="rect">
            <a:avLst/>
          </a:prstGeom>
          <a:ln w="12700">
            <a:solidFill>
              <a:srgbClr val="FF0000"/>
            </a:solidFill>
          </a:ln>
        </p:spPr>
        <p:txBody>
          <a:bodyPr vert="horz" wrap="square" lIns="0" tIns="25400" rIns="0" bIns="0" rtlCol="0">
            <a:spAutoFit/>
          </a:bodyPr>
          <a:lstStyle/>
          <a:p>
            <a:pPr marL="279400" indent="-273685">
              <a:lnSpc>
                <a:spcPct val="100000"/>
              </a:lnSpc>
              <a:spcBef>
                <a:spcPts val="200"/>
              </a:spcBef>
              <a:buSzPct val="96000"/>
              <a:buAutoNum type="arabicPeriod"/>
              <a:tabLst>
                <a:tab pos="280035"/>
              </a:tabLst>
            </a:pPr>
            <a:r>
              <a:rPr sz="2600">
                <a:solidFill>
                  <a:srgbClr val="0011FF"/>
                </a:solidFill>
                <a:latin typeface="微软雅黑" panose="020b0503020204020204" charset="-122"/>
                <a:cs typeface="微软雅黑" panose="020b0503020204020204" charset="-122"/>
              </a:rPr>
              <a:t>此题为主观性试题，展现个人能力</a:t>
            </a:r>
            <a:endParaRPr sz="2600">
              <a:latin typeface="微软雅黑" panose="020b0503020204020204" charset="-122"/>
              <a:cs typeface="微软雅黑" panose="020b0503020204020204" charset="-122"/>
            </a:endParaRPr>
          </a:p>
          <a:p>
            <a:pPr marL="279400" indent="-273685">
              <a:lnSpc>
                <a:spcPct val="100000"/>
              </a:lnSpc>
              <a:spcBef>
                <a:spcPts val="310"/>
              </a:spcBef>
              <a:buSzPct val="96000"/>
              <a:buAutoNum type="arabicPeriod"/>
              <a:tabLst>
                <a:tab pos="280035"/>
              </a:tabLst>
            </a:pPr>
            <a:r>
              <a:rPr sz="2600">
                <a:solidFill>
                  <a:srgbClr val="0011FF"/>
                </a:solidFill>
                <a:latin typeface="微软雅黑" panose="020b0503020204020204" charset="-122"/>
                <a:cs typeface="微软雅黑" panose="020b0503020204020204" charset="-122"/>
              </a:rPr>
              <a:t>选择合适角度，写出不同程度</a:t>
            </a:r>
            <a:endParaRPr sz="26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259715" algn="ctr">
              <a:lnSpc>
                <a:spcPct val="100000"/>
              </a:lnSpc>
              <a:spcBef>
                <a:spcPts val="615"/>
              </a:spcBef>
            </a:pPr>
            <a:r>
              <a:rPr sz="4000" spc="-5">
                <a:solidFill>
                  <a:srgbClr val="FF953E"/>
                </a:solidFill>
              </a:rPr>
              <a:t>习题精解</a:t>
            </a:r>
            <a:endParaRPr sz="4000"/>
          </a:p>
        </p:txBody>
      </p:sp>
      <p:sp>
        <p:nvSpPr>
          <p:cNvPr id="3" name="object 3"/>
          <p:cNvSpPr txBox="1"/>
          <p:nvPr/>
        </p:nvSpPr>
        <p:spPr>
          <a:xfrm>
            <a:off x="1140053" y="3436746"/>
            <a:ext cx="11009630" cy="31349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1.读完全文，你认为作者为什么最爱“百合花”?（4分）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endParaRPr sz="2400">
              <a:latin typeface="Times New Roman" panose="02020603050405020304"/>
              <a:cs typeface="Times New Roman" panose="02020603050405020304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2600">
              <a:latin typeface="Times New Roman" panose="02020603050405020304"/>
              <a:cs typeface="Times New Roman" panose="02020603050405020304"/>
            </a:endParaRPr>
          </a:p>
          <a:p>
            <a:pPr marL="12700">
              <a:lnSpc>
                <a:spcPct val="100000"/>
              </a:lnSpc>
            </a:pP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考点：归纳内容要点，概括中心意思。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endParaRPr sz="2400">
              <a:latin typeface="Times New Roman" panose="02020603050405020304"/>
              <a:cs typeface="Times New Roman" panose="02020603050405020304"/>
            </a:endParaRPr>
          </a:p>
          <a:p>
            <a:pPr marL="12700" marR="5080">
              <a:lnSpc>
                <a:spcPct val="150000"/>
              </a:lnSpc>
              <a:spcBef>
                <a:spcPts val="1560"/>
              </a:spcBef>
            </a:pP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答题思路</a:t>
            </a:r>
            <a:r>
              <a:rPr sz="24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阅读全文</a:t>
            </a:r>
            <a:r>
              <a:rPr sz="2400" spc="1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根据文中</a:t>
            </a:r>
            <a:r>
              <a:rPr sz="24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叙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事起始</a:t>
            </a:r>
            <a:r>
              <a:rPr sz="24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语</a:t>
            </a:r>
            <a:r>
              <a:rPr sz="2400" spc="1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许多年前</a:t>
            </a:r>
            <a:r>
              <a:rPr sz="2400" spc="1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“四年后</a:t>
            </a:r>
            <a:r>
              <a:rPr sz="2400" spc="1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了解相关</a:t>
            </a:r>
            <a:r>
              <a:rPr sz="24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事 件，从什么人做了什么事这一点来概</a:t>
            </a:r>
            <a:r>
              <a:rPr sz="24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括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8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259715" algn="ctr">
              <a:lnSpc>
                <a:spcPct val="100000"/>
              </a:lnSpc>
              <a:spcBef>
                <a:spcPts val="615"/>
              </a:spcBef>
            </a:pPr>
            <a:r>
              <a:rPr sz="4000" spc="-5">
                <a:solidFill>
                  <a:srgbClr val="FF953E"/>
                </a:solidFill>
              </a:rPr>
              <a:t>习题精解</a:t>
            </a:r>
            <a:endParaRPr sz="4000"/>
          </a:p>
        </p:txBody>
      </p:sp>
      <p:sp>
        <p:nvSpPr>
          <p:cNvPr id="3" name="object 3"/>
          <p:cNvSpPr txBox="1"/>
          <p:nvPr/>
        </p:nvSpPr>
        <p:spPr>
          <a:xfrm>
            <a:off x="1140053" y="2607944"/>
            <a:ext cx="10873105" cy="61715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11430">
              <a:lnSpc>
                <a:spcPct val="140000"/>
              </a:lnSpc>
              <a:spcBef>
                <a:spcPts val="100"/>
              </a:spcBef>
            </a:pP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sz="2400" spc="3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sz="2400" spc="3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文中</a:t>
            </a:r>
            <a:r>
              <a:rPr sz="2400" spc="4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有很</a:t>
            </a:r>
            <a:r>
              <a:rPr sz="2400" spc="3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多描写</a:t>
            </a:r>
            <a:r>
              <a:rPr sz="2400" spc="4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给读</a:t>
            </a:r>
            <a:r>
              <a:rPr sz="2400" spc="3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者留下</a:t>
            </a:r>
            <a:r>
              <a:rPr sz="2400" spc="4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思考</a:t>
            </a:r>
            <a:r>
              <a:rPr sz="2400" spc="3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的空</a:t>
            </a:r>
            <a:r>
              <a:rPr sz="2400" spc="7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间</a:t>
            </a:r>
            <a:r>
              <a:rPr sz="2400" spc="4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，请</a:t>
            </a:r>
            <a:r>
              <a:rPr sz="2400" spc="3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结合文</a:t>
            </a:r>
            <a:r>
              <a:rPr sz="2400" spc="4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章内</a:t>
            </a:r>
            <a:r>
              <a:rPr sz="2400" spc="5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容</a:t>
            </a:r>
            <a:r>
              <a:rPr sz="2400" spc="3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spc="3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从</a:t>
            </a:r>
            <a:r>
              <a:rPr sz="2400" spc="4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下列</a:t>
            </a:r>
            <a:r>
              <a:rPr sz="2400" spc="3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三处描写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中 选一处进行心理补白。（2分）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774700" marR="31115" indent="-762635">
              <a:lnSpc>
                <a:spcPts val="4030"/>
              </a:lnSpc>
              <a:spcBef>
                <a:spcPts val="325"/>
              </a:spcBef>
              <a:buSzPct val="96000"/>
              <a:buAutoNum type="arabicPlain"/>
              <a:tabLst>
                <a:tab pos="775970"/>
              </a:tabLst>
            </a:pP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看着母亲的笑容，我的心里多少也感到好受了一</a:t>
            </a:r>
            <a:r>
              <a:rPr sz="2400" spc="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些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，不久就慢慢地沉入了梦 乡。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775335" indent="-763270">
              <a:lnSpc>
                <a:spcPct val="100000"/>
              </a:lnSpc>
              <a:spcBef>
                <a:spcPts val="830"/>
              </a:spcBef>
              <a:buSzPct val="96000"/>
              <a:buAutoNum type="arabicPlain"/>
              <a:tabLst>
                <a:tab pos="775970"/>
              </a:tabLst>
            </a:pP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母亲一说完，我的心里竟猛地震动了一下。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 marR="3383915">
              <a:lnSpc>
                <a:spcPct val="140000"/>
              </a:lnSpc>
              <a:spcBef>
                <a:spcPts val="5"/>
              </a:spcBef>
              <a:buSzPct val="96000"/>
              <a:buAutoNum type="arabicPlain"/>
              <a:tabLst>
                <a:tab pos="775970"/>
              </a:tabLst>
            </a:pP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我走上前，紧紧地抱着母亲，任泪水肆意地流淌。 </a:t>
            </a:r>
            <a:r>
              <a:rPr sz="2400" spc="-5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我选第（）处</a:t>
            </a:r>
            <a:r>
              <a:rPr sz="2400">
                <a:solidFill>
                  <a:srgbClr val="11111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endParaRPr sz="2400">
              <a:latin typeface="Times New Roman" panose="02020603050405020304"/>
              <a:cs typeface="Times New Roman" panose="02020603050405020304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2100">
              <a:latin typeface="Times New Roman" panose="02020603050405020304"/>
              <a:cs typeface="Times New Roman" panose="02020603050405020304"/>
            </a:endParaRPr>
          </a:p>
          <a:p>
            <a:pPr marL="12700">
              <a:lnSpc>
                <a:spcPct val="100000"/>
              </a:lnSpc>
            </a:pP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考点：理解文中重要语句的含</a:t>
            </a:r>
            <a:r>
              <a:rPr sz="24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义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endParaRPr sz="2400">
              <a:latin typeface="Times New Roman" panose="02020603050405020304"/>
              <a:cs typeface="Times New Roman" panose="02020603050405020304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2100">
              <a:latin typeface="Times New Roman" panose="02020603050405020304"/>
              <a:cs typeface="Times New Roman" panose="02020603050405020304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答题思</a:t>
            </a:r>
            <a:r>
              <a:rPr sz="2400" spc="4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路：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理解文</a:t>
            </a:r>
            <a:r>
              <a:rPr sz="2400" spc="4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章语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句的含</a:t>
            </a:r>
            <a:r>
              <a:rPr sz="2400" spc="8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义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一要结</a:t>
            </a:r>
            <a:r>
              <a:rPr sz="2400" spc="4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合具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体的语</a:t>
            </a:r>
            <a:r>
              <a:rPr sz="2400" spc="6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境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二要联</a:t>
            </a:r>
            <a:r>
              <a:rPr sz="2400" spc="4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系上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下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文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，三要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>
              <a:lnSpc>
                <a:spcPct val="100000"/>
              </a:lnSpc>
              <a:spcBef>
                <a:spcPts val="1155"/>
              </a:spcBef>
            </a:pP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紧扣文章的中心主题，并能从文章的信息中找出依据和理</a:t>
            </a:r>
            <a:r>
              <a:rPr sz="24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由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8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259715" algn="ctr">
              <a:lnSpc>
                <a:spcPct val="100000"/>
              </a:lnSpc>
              <a:spcBef>
                <a:spcPts val="615"/>
              </a:spcBef>
            </a:pPr>
            <a:r>
              <a:rPr sz="4000" spc="-5">
                <a:solidFill>
                  <a:srgbClr val="FF953E"/>
                </a:solidFill>
              </a:rPr>
              <a:t>习题精解</a:t>
            </a:r>
            <a:endParaRPr sz="4000"/>
          </a:p>
        </p:txBody>
      </p:sp>
      <p:sp>
        <p:nvSpPr>
          <p:cNvPr id="3" name="object 3"/>
          <p:cNvSpPr txBox="1"/>
          <p:nvPr/>
        </p:nvSpPr>
        <p:spPr>
          <a:xfrm>
            <a:off x="1140053" y="3202791"/>
            <a:ext cx="10848340" cy="3866515"/>
          </a:xfrm>
          <a:prstGeom prst="rect">
            <a:avLst/>
          </a:prstGeom>
        </p:spPr>
        <p:txBody>
          <a:bodyPr vert="horz" wrap="square" lIns="0" tIns="1949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35"/>
              </a:spcBef>
            </a:pP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答案示例：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775335" indent="-763270">
              <a:lnSpc>
                <a:spcPct val="100000"/>
              </a:lnSpc>
              <a:spcBef>
                <a:spcPts val="1440"/>
              </a:spcBef>
              <a:buSzPct val="96000"/>
              <a:buAutoNum type="arabicPlain"/>
              <a:tabLst>
                <a:tab pos="775970"/>
              </a:tabLst>
            </a:pPr>
            <a:r>
              <a:rPr sz="2400" spc="-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虽然这次我的成绩是假的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spc="-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但能让母亲开心一些也值了，我下次考个真成绩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774700">
              <a:lnSpc>
                <a:spcPct val="100000"/>
              </a:lnSpc>
              <a:spcBef>
                <a:spcPts val="1445"/>
              </a:spcBef>
            </a:pP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就行了。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774700" marR="5080" indent="-762635">
              <a:lnSpc>
                <a:spcPct val="150000"/>
              </a:lnSpc>
              <a:buSzPct val="96000"/>
              <a:buAutoNum type="arabicPlain" startAt="2"/>
              <a:tabLst>
                <a:tab pos="775970"/>
              </a:tabLst>
            </a:pP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母亲还不知道这是我作弊得来的成</a:t>
            </a:r>
            <a:r>
              <a:rPr sz="24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绩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，她还以我这样的儿子为荣，我真对不 起她啊。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774700" marR="5715" indent="-762635">
              <a:lnSpc>
                <a:spcPct val="150000"/>
              </a:lnSpc>
              <a:buSzPct val="96000"/>
              <a:buAutoNum type="arabicPlain" startAt="2"/>
              <a:tabLst>
                <a:tab pos="775970"/>
              </a:tabLst>
            </a:pP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母亲这样信任我，我真不该做欺骗她的事。但是，我一定会考一个真成绩出 来回报她的。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8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259715" algn="ctr">
              <a:lnSpc>
                <a:spcPct val="100000"/>
              </a:lnSpc>
              <a:spcBef>
                <a:spcPts val="615"/>
              </a:spcBef>
            </a:pPr>
            <a:r>
              <a:rPr sz="4000" spc="-5">
                <a:solidFill>
                  <a:srgbClr val="FF953E"/>
                </a:solidFill>
              </a:rPr>
              <a:t>习题精解</a:t>
            </a:r>
            <a:endParaRPr sz="4000"/>
          </a:p>
        </p:txBody>
      </p:sp>
      <p:sp>
        <p:nvSpPr>
          <p:cNvPr id="3" name="object 3"/>
          <p:cNvSpPr/>
          <p:nvPr/>
        </p:nvSpPr>
        <p:spPr>
          <a:xfrm>
            <a:off x="1349844" y="3659643"/>
            <a:ext cx="3690620" cy="918210"/>
          </a:xfrm>
          <a:custGeom>
            <a:rect l="l" t="t" r="r" b="b"/>
            <a:pathLst>
              <a:path w="3690620" h="918210">
                <a:moveTo>
                  <a:pt x="0" y="917855"/>
                </a:moveTo>
                <a:lnTo>
                  <a:pt x="3690505" y="917855"/>
                </a:lnTo>
                <a:lnTo>
                  <a:pt x="3690505" y="0"/>
                </a:lnTo>
                <a:lnTo>
                  <a:pt x="0" y="0"/>
                </a:lnTo>
                <a:lnTo>
                  <a:pt x="0" y="917855"/>
                </a:lnTo>
                <a:close/>
              </a:path>
            </a:pathLst>
          </a:custGeom>
          <a:ln w="1270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211986" y="2830778"/>
            <a:ext cx="9628505" cy="16992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18135" indent="-306070">
              <a:lnSpc>
                <a:spcPct val="100000"/>
              </a:lnSpc>
              <a:spcBef>
                <a:spcPts val="100"/>
              </a:spcBef>
              <a:buSzPct val="96000"/>
              <a:buAutoNum type="arabicPeriod" startAt="5"/>
              <a:tabLst>
                <a:tab pos="318770"/>
              </a:tabLst>
            </a:pPr>
            <a:r>
              <a:rPr sz="2400" spc="-5">
                <a:latin typeface="宋体" panose="02010600030101010101" pitchFamily="2" charset="-122"/>
                <a:cs typeface="宋体" panose="02010600030101010101" pitchFamily="2" charset="-122"/>
              </a:rPr>
              <a:t>读完全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文</a:t>
            </a:r>
            <a:r>
              <a:rPr sz="2400" spc="-5">
                <a:latin typeface="宋体" panose="02010600030101010101" pitchFamily="2" charset="-122"/>
                <a:cs typeface="宋体" panose="02010600030101010101" pitchFamily="2" charset="-122"/>
              </a:rPr>
              <a:t>，说说本文以“风吹不掉的红榜”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为题有什么好</a:t>
            </a:r>
            <a:r>
              <a:rPr sz="2400" spc="-15">
                <a:latin typeface="宋体" panose="02010600030101010101" pitchFamily="2" charset="-122"/>
                <a:cs typeface="宋体" panose="02010600030101010101" pitchFamily="2" charset="-122"/>
              </a:rPr>
              <a:t>处</a:t>
            </a:r>
            <a:r>
              <a:rPr sz="2400" spc="-5">
                <a:latin typeface="宋体" panose="02010600030101010101" pitchFamily="2" charset="-122"/>
                <a:cs typeface="宋体" panose="02010600030101010101" pitchFamily="2" charset="-122"/>
              </a:rPr>
              <a:t>？（2分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10"/>
              </a:spcBef>
              <a:buAutoNum type="arabicPeriod" startAt="5"/>
            </a:pPr>
            <a:endParaRPr sz="3250">
              <a:latin typeface="Times New Roman" panose="02020603050405020304"/>
              <a:cs typeface="Times New Roman" panose="02020603050405020304"/>
            </a:endParaRPr>
          </a:p>
          <a:p>
            <a:pPr marL="417195" lvl="1" indent="-273685">
              <a:lnSpc>
                <a:spcPct val="100000"/>
              </a:lnSpc>
              <a:buSzPct val="96000"/>
              <a:buAutoNum type="arabicPeriod"/>
              <a:tabLst>
                <a:tab pos="417830"/>
              </a:tabLst>
            </a:pPr>
            <a:r>
              <a:rPr sz="2600">
                <a:solidFill>
                  <a:srgbClr val="0011FF"/>
                </a:solidFill>
                <a:latin typeface="微软雅黑" panose="020b0503020204020204" charset="-122"/>
                <a:cs typeface="微软雅黑" panose="020b0503020204020204" charset="-122"/>
              </a:rPr>
              <a:t>常见题目作用对号入座</a:t>
            </a:r>
            <a:endParaRPr sz="2600">
              <a:latin typeface="微软雅黑" panose="020b0503020204020204" charset="-122"/>
              <a:cs typeface="微软雅黑" panose="020b0503020204020204" charset="-122"/>
            </a:endParaRPr>
          </a:p>
          <a:p>
            <a:pPr marL="417195" lvl="1" indent="-273685">
              <a:lnSpc>
                <a:spcPct val="100000"/>
              </a:lnSpc>
              <a:spcBef>
                <a:spcPts val="310"/>
              </a:spcBef>
              <a:buSzPct val="96000"/>
              <a:buAutoNum type="arabicPeriod"/>
              <a:tabLst>
                <a:tab pos="417830"/>
              </a:tabLst>
            </a:pPr>
            <a:r>
              <a:rPr sz="2600">
                <a:solidFill>
                  <a:srgbClr val="0011FF"/>
                </a:solidFill>
                <a:latin typeface="微软雅黑" panose="020b0503020204020204" charset="-122"/>
                <a:cs typeface="微软雅黑" panose="020b0503020204020204" charset="-122"/>
              </a:rPr>
              <a:t>注意文章的中心事件</a:t>
            </a:r>
            <a:endParaRPr sz="26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8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259715" algn="ctr">
              <a:lnSpc>
                <a:spcPct val="100000"/>
              </a:lnSpc>
              <a:spcBef>
                <a:spcPts val="615"/>
              </a:spcBef>
            </a:pPr>
            <a:r>
              <a:rPr sz="4000" spc="-5">
                <a:solidFill>
                  <a:srgbClr val="FF953E"/>
                </a:solidFill>
              </a:rPr>
              <a:t>习题精解</a:t>
            </a:r>
            <a:endParaRPr sz="4000"/>
          </a:p>
        </p:txBody>
      </p:sp>
      <p:sp>
        <p:nvSpPr>
          <p:cNvPr id="3" name="object 3"/>
          <p:cNvSpPr txBox="1"/>
          <p:nvPr/>
        </p:nvSpPr>
        <p:spPr>
          <a:xfrm>
            <a:off x="1211986" y="2830778"/>
            <a:ext cx="10582275" cy="55130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>
                <a:latin typeface="宋体" panose="02010600030101010101" pitchFamily="2" charset="-122"/>
                <a:cs typeface="宋体" panose="02010600030101010101" pitchFamily="2" charset="-122"/>
              </a:rPr>
              <a:t>5.读完全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文</a:t>
            </a:r>
            <a:r>
              <a:rPr sz="2400" spc="-5">
                <a:latin typeface="宋体" panose="02010600030101010101" pitchFamily="2" charset="-122"/>
                <a:cs typeface="宋体" panose="02010600030101010101" pitchFamily="2" charset="-122"/>
              </a:rPr>
              <a:t>，说说本文以“风吹不掉的红榜”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为题有什么好</a:t>
            </a:r>
            <a:r>
              <a:rPr sz="2400" spc="-15">
                <a:latin typeface="宋体" panose="02010600030101010101" pitchFamily="2" charset="-122"/>
                <a:cs typeface="宋体" panose="02010600030101010101" pitchFamily="2" charset="-122"/>
              </a:rPr>
              <a:t>处</a:t>
            </a:r>
            <a:r>
              <a:rPr sz="2400" spc="-5">
                <a:latin typeface="宋体" panose="02010600030101010101" pitchFamily="2" charset="-122"/>
                <a:cs typeface="宋体" panose="02010600030101010101" pitchFamily="2" charset="-122"/>
              </a:rPr>
              <a:t>？（2分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endParaRPr sz="2400">
              <a:latin typeface="Times New Roman" panose="02020603050405020304"/>
              <a:cs typeface="Times New Roman" panose="02020603050405020304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2100">
              <a:latin typeface="Times New Roman" panose="02020603050405020304"/>
              <a:cs typeface="Times New Roman" panose="02020603050405020304"/>
            </a:endParaRPr>
          </a:p>
          <a:p>
            <a:pPr marL="12700">
              <a:lnSpc>
                <a:spcPct val="100000"/>
              </a:lnSpc>
            </a:pP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考点：体会重要语句的含意，品味语言表达艺术。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3500">
              <a:latin typeface="Times New Roman" panose="02020603050405020304"/>
              <a:cs typeface="Times New Roman" panose="02020603050405020304"/>
            </a:endParaRPr>
          </a:p>
          <a:p>
            <a:pPr marL="12700" marR="5080" algn="just">
              <a:lnSpc>
                <a:spcPct val="140000"/>
              </a:lnSpc>
            </a:pPr>
            <a:r>
              <a:rPr sz="2400" spc="4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答题思路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sz="2400" spc="4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赏析文题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sz="2400" spc="4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妙处一般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要</a:t>
            </a:r>
            <a:r>
              <a:rPr sz="2400" spc="4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从内</a:t>
            </a:r>
            <a:r>
              <a:rPr sz="2400" spc="9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容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sz="2400" spc="3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主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题、</a:t>
            </a:r>
            <a:r>
              <a:rPr sz="2400" spc="4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结构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几</a:t>
            </a:r>
            <a:r>
              <a:rPr sz="2400" spc="4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方面进行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鉴</a:t>
            </a:r>
            <a:r>
              <a:rPr sz="2400" spc="4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别欣</a:t>
            </a:r>
            <a:r>
              <a:rPr sz="2400" spc="7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赏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  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学生能从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不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同的角度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对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文章的标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题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进行赏</a:t>
            </a:r>
            <a:r>
              <a:rPr sz="2400" spc="9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析</a:t>
            </a:r>
            <a:r>
              <a:rPr sz="2400" spc="3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一般从标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题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的使用手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法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来考</a:t>
            </a:r>
            <a:r>
              <a:rPr sz="2400" spc="7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查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 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有时也从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文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章内容和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主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题角</a:t>
            </a:r>
            <a:r>
              <a:rPr sz="2400" spc="8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度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要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求学生对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文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章标题进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行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理</a:t>
            </a:r>
            <a:r>
              <a:rPr sz="2400" spc="7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解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，这</a:t>
            </a:r>
            <a:r>
              <a:rPr sz="2400" spc="3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时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要求学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生 能整体感知文本内容，深刻认识文章中心主题。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3500">
              <a:latin typeface="Times New Roman" panose="02020603050405020304"/>
              <a:cs typeface="Times New Roman" panose="02020603050405020304"/>
            </a:endParaRPr>
          </a:p>
          <a:p>
            <a:pPr marL="12700" marR="5080">
              <a:lnSpc>
                <a:spcPct val="140000"/>
              </a:lnSpc>
            </a:pP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答案</a:t>
            </a:r>
            <a:r>
              <a:rPr sz="2400" spc="5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风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吹不掉的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红</a:t>
            </a:r>
            <a:r>
              <a:rPr sz="2400" spc="6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榜</a:t>
            </a:r>
            <a:r>
              <a:rPr sz="2400" spc="5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既概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括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了文章的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中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心事</a:t>
            </a:r>
            <a:r>
              <a:rPr sz="2400" spc="7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件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又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给读者留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下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悬</a:t>
            </a:r>
            <a:r>
              <a:rPr sz="2400" spc="6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念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以 此为题，既形象鲜明，又激发了读者的阅读兴趣。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8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/>
          <p:nvPr/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259715" algn="ctr">
              <a:lnSpc>
                <a:spcPct val="100000"/>
              </a:lnSpc>
              <a:spcBef>
                <a:spcPts val="615"/>
              </a:spcBef>
            </a:pPr>
            <a:r>
              <a:rPr sz="4000" spc="-5">
                <a:solidFill>
                  <a:srgbClr val="FF953E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习题精解</a:t>
            </a:r>
            <a:endParaRPr sz="4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211986" y="3928814"/>
            <a:ext cx="10582275" cy="104965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40000"/>
              </a:lnSpc>
              <a:spcBef>
                <a:spcPts val="95"/>
              </a:spcBef>
            </a:pP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答案</a:t>
            </a:r>
            <a:r>
              <a:rPr sz="2400" spc="5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风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吹不掉的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红</a:t>
            </a:r>
            <a:r>
              <a:rPr sz="2400" spc="6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榜</a:t>
            </a:r>
            <a:r>
              <a:rPr sz="2400" spc="5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既概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括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了文章的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中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心事</a:t>
            </a:r>
            <a:r>
              <a:rPr sz="2400" spc="7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件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又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给读者留</a:t>
            </a:r>
            <a:r>
              <a:rPr sz="2400" spc="3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下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悬</a:t>
            </a:r>
            <a:r>
              <a:rPr sz="2400" spc="6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念</a:t>
            </a:r>
            <a:r>
              <a:rPr sz="2400" spc="4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以 </a:t>
            </a:r>
            <a:r>
              <a:rPr sz="2400" spc="-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此为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题</a:t>
            </a:r>
            <a:r>
              <a:rPr sz="2400" spc="-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，既形象鲜明，又激发了读者的阅读兴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趣。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8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259715" algn="ctr">
              <a:lnSpc>
                <a:spcPct val="100000"/>
              </a:lnSpc>
              <a:spcBef>
                <a:spcPts val="615"/>
              </a:spcBef>
            </a:pPr>
            <a:r>
              <a:rPr sz="4000" spc="-5">
                <a:solidFill>
                  <a:srgbClr val="FF953E"/>
                </a:solidFill>
              </a:rPr>
              <a:t>习题精解</a:t>
            </a:r>
            <a:endParaRPr sz="4000"/>
          </a:p>
        </p:txBody>
      </p:sp>
      <p:sp>
        <p:nvSpPr>
          <p:cNvPr id="3" name="object 3"/>
          <p:cNvSpPr/>
          <p:nvPr/>
        </p:nvSpPr>
        <p:spPr>
          <a:xfrm>
            <a:off x="1487639" y="4159386"/>
            <a:ext cx="4672330" cy="883919"/>
          </a:xfrm>
          <a:custGeom>
            <a:rect l="l" t="t" r="r" b="b"/>
            <a:pathLst>
              <a:path w="4672330" h="883919">
                <a:moveTo>
                  <a:pt x="0" y="883390"/>
                </a:moveTo>
                <a:lnTo>
                  <a:pt x="4672291" y="883390"/>
                </a:lnTo>
                <a:lnTo>
                  <a:pt x="4672291" y="0"/>
                </a:lnTo>
                <a:lnTo>
                  <a:pt x="0" y="0"/>
                </a:lnTo>
                <a:lnTo>
                  <a:pt x="0" y="883390"/>
                </a:lnTo>
                <a:close/>
              </a:path>
            </a:pathLst>
          </a:custGeom>
          <a:ln w="1270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356105" y="2593975"/>
            <a:ext cx="10437495" cy="24358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50000"/>
              </a:lnSpc>
              <a:spcBef>
                <a:spcPts val="100"/>
              </a:spcBef>
              <a:buSzPct val="96000"/>
              <a:buAutoNum type="arabicPeriod" startAt="6"/>
              <a:tabLst>
                <a:tab pos="319405"/>
              </a:tabLst>
            </a:pPr>
            <a:r>
              <a:rPr sz="2400" spc="10">
                <a:latin typeface="宋体" panose="02010600030101010101" pitchFamily="2" charset="-122"/>
                <a:cs typeface="宋体" panose="02010600030101010101" pitchFamily="2" charset="-122"/>
              </a:rPr>
              <a:t>“望子成龙</a:t>
            </a:r>
            <a:r>
              <a:rPr sz="2400" spc="15"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spc="10">
                <a:latin typeface="宋体" panose="02010600030101010101" pitchFamily="2" charset="-122"/>
                <a:cs typeface="宋体" panose="02010600030101010101" pitchFamily="2" charset="-122"/>
              </a:rPr>
              <a:t>望女成凤”是天下父母共同的心愿，联系实</a:t>
            </a:r>
            <a:r>
              <a:rPr sz="2400" spc="15">
                <a:latin typeface="宋体" panose="02010600030101010101" pitchFamily="2" charset="-122"/>
                <a:cs typeface="宋体" panose="02010600030101010101" pitchFamily="2" charset="-122"/>
              </a:rPr>
              <a:t>际</a:t>
            </a:r>
            <a:r>
              <a:rPr sz="2400" spc="10"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谈谈你父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母对 你的期望。（4分）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45"/>
              </a:spcBef>
              <a:buAutoNum type="arabicPeriod" startAt="6"/>
            </a:pPr>
            <a:endParaRPr sz="3250">
              <a:latin typeface="Times New Roman" panose="02020603050405020304"/>
              <a:cs typeface="Times New Roman" panose="02020603050405020304"/>
            </a:endParaRPr>
          </a:p>
          <a:p>
            <a:pPr marL="410845" lvl="1" indent="-273685">
              <a:lnSpc>
                <a:spcPct val="100000"/>
              </a:lnSpc>
              <a:spcBef>
                <a:spcPts val="5"/>
              </a:spcBef>
              <a:buSzPct val="96000"/>
              <a:buAutoNum type="arabicPeriod"/>
              <a:tabLst>
                <a:tab pos="411480"/>
              </a:tabLst>
            </a:pPr>
            <a:r>
              <a:rPr sz="2600">
                <a:solidFill>
                  <a:srgbClr val="0011FF"/>
                </a:solidFill>
                <a:latin typeface="微软雅黑" panose="020b0503020204020204" charset="-122"/>
                <a:cs typeface="微软雅黑" panose="020b0503020204020204" charset="-122"/>
              </a:rPr>
              <a:t>注意角度：父母对孩子的角度</a:t>
            </a:r>
            <a:endParaRPr sz="2600">
              <a:latin typeface="微软雅黑" panose="020b0503020204020204" charset="-122"/>
              <a:cs typeface="微软雅黑" panose="020b0503020204020204" charset="-122"/>
            </a:endParaRPr>
          </a:p>
          <a:p>
            <a:pPr marL="410845" lvl="1" indent="-273685">
              <a:lnSpc>
                <a:spcPct val="100000"/>
              </a:lnSpc>
              <a:spcBef>
                <a:spcPts val="310"/>
              </a:spcBef>
              <a:buSzPct val="96000"/>
              <a:buAutoNum type="arabicPeriod"/>
              <a:tabLst>
                <a:tab pos="411480"/>
              </a:tabLst>
            </a:pPr>
            <a:r>
              <a:rPr sz="2600">
                <a:solidFill>
                  <a:srgbClr val="0011FF"/>
                </a:solidFill>
                <a:latin typeface="微软雅黑" panose="020b0503020204020204" charset="-122"/>
                <a:cs typeface="微软雅黑" panose="020b0503020204020204" charset="-122"/>
              </a:rPr>
              <a:t>以儿女的感受为辅助和反馈</a:t>
            </a:r>
            <a:endParaRPr sz="26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8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259715" algn="ctr">
              <a:lnSpc>
                <a:spcPct val="100000"/>
              </a:lnSpc>
              <a:spcBef>
                <a:spcPts val="615"/>
              </a:spcBef>
            </a:pPr>
            <a:r>
              <a:rPr sz="4000" spc="-5">
                <a:solidFill>
                  <a:srgbClr val="FF953E"/>
                </a:solidFill>
              </a:rPr>
              <a:t>习题精解</a:t>
            </a:r>
            <a:endParaRPr sz="4000"/>
          </a:p>
        </p:txBody>
      </p:sp>
      <p:sp>
        <p:nvSpPr>
          <p:cNvPr id="3" name="object 3"/>
          <p:cNvSpPr txBox="1"/>
          <p:nvPr/>
        </p:nvSpPr>
        <p:spPr>
          <a:xfrm>
            <a:off x="1356105" y="2593975"/>
            <a:ext cx="10438765" cy="55130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6350">
              <a:lnSpc>
                <a:spcPct val="150000"/>
              </a:lnSpc>
              <a:spcBef>
                <a:spcPts val="100"/>
              </a:spcBef>
            </a:pP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sz="2400" spc="10">
                <a:latin typeface="宋体" panose="02010600030101010101" pitchFamily="2" charset="-122"/>
                <a:cs typeface="宋体" panose="02010600030101010101" pitchFamily="2" charset="-122"/>
              </a:rPr>
              <a:t>.“望子成龙</a:t>
            </a:r>
            <a:r>
              <a:rPr sz="2400" spc="15"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spc="10">
                <a:latin typeface="宋体" panose="02010600030101010101" pitchFamily="2" charset="-122"/>
                <a:cs typeface="宋体" panose="02010600030101010101" pitchFamily="2" charset="-122"/>
              </a:rPr>
              <a:t>望女成凤”是天下父母共同的心愿，联系实</a:t>
            </a:r>
            <a:r>
              <a:rPr sz="2400" spc="15">
                <a:latin typeface="宋体" panose="02010600030101010101" pitchFamily="2" charset="-122"/>
                <a:cs typeface="宋体" panose="02010600030101010101" pitchFamily="2" charset="-122"/>
              </a:rPr>
              <a:t>际</a:t>
            </a:r>
            <a:r>
              <a:rPr sz="2400" spc="10"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spc="5">
                <a:latin typeface="宋体" panose="02010600030101010101" pitchFamily="2" charset="-122"/>
                <a:cs typeface="宋体" panose="02010600030101010101" pitchFamily="2" charset="-122"/>
              </a:rPr>
              <a:t>谈谈你父</a:t>
            </a:r>
            <a:r>
              <a:rPr sz="2400">
                <a:latin typeface="宋体" panose="02010600030101010101" pitchFamily="2" charset="-122"/>
                <a:cs typeface="宋体" panose="02010600030101010101" pitchFamily="2" charset="-122"/>
              </a:rPr>
              <a:t>母对 你的期望。（4分）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endParaRPr sz="2400">
              <a:latin typeface="Times New Roman" panose="02020603050405020304"/>
              <a:cs typeface="Times New Roman" panose="02020603050405020304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2600">
              <a:latin typeface="Times New Roman" panose="02020603050405020304"/>
              <a:cs typeface="Times New Roman" panose="02020603050405020304"/>
            </a:endParaRPr>
          </a:p>
          <a:p>
            <a:pPr marL="12700">
              <a:lnSpc>
                <a:spcPct val="100000"/>
              </a:lnSpc>
            </a:pP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考点：对作品进行个性化阅读和有创意的解</a:t>
            </a:r>
            <a:r>
              <a:rPr sz="24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读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endParaRPr sz="2400">
              <a:latin typeface="Times New Roman" panose="02020603050405020304"/>
              <a:cs typeface="Times New Roman" panose="02020603050405020304"/>
            </a:endParaRPr>
          </a:p>
          <a:p>
            <a:pPr marL="12700" marR="5080" algn="just">
              <a:lnSpc>
                <a:spcPct val="150000"/>
              </a:lnSpc>
              <a:spcBef>
                <a:spcPts val="1560"/>
              </a:spcBef>
            </a:pPr>
            <a:r>
              <a:rPr sz="24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答题思路：这是一种开放题</a:t>
            </a:r>
            <a:r>
              <a:rPr sz="2400" spc="1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型</a:t>
            </a:r>
            <a:r>
              <a:rPr sz="24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，近几年中考中经常出</a:t>
            </a:r>
            <a:r>
              <a:rPr sz="2400" spc="1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现，</a:t>
            </a:r>
            <a:r>
              <a:rPr sz="2400" spc="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学生在读懂原文</a:t>
            </a:r>
            <a:r>
              <a:rPr sz="2400" spc="-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基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础 </a:t>
            </a:r>
            <a:r>
              <a:rPr sz="2400" spc="1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上，从不同角度进行解</a:t>
            </a:r>
            <a:r>
              <a:rPr sz="2400" spc="1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读</a:t>
            </a:r>
            <a:r>
              <a:rPr sz="2400" spc="1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，然后将自己的理解表述出来</a:t>
            </a:r>
            <a:r>
              <a:rPr sz="2400" spc="1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sz="2400" spc="1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主要考查学生把</a:t>
            </a: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握文 体和文章内容的能力。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endParaRPr sz="2400">
              <a:latin typeface="Times New Roman" panose="02020603050405020304"/>
              <a:cs typeface="Times New Roman" panose="02020603050405020304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2600">
              <a:latin typeface="Times New Roman" panose="02020603050405020304"/>
              <a:cs typeface="Times New Roman" panose="02020603050405020304"/>
            </a:endParaRPr>
          </a:p>
          <a:p>
            <a:pPr marL="12700">
              <a:lnSpc>
                <a:spcPct val="100000"/>
              </a:lnSpc>
            </a:pP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答案提示：结合自身实际，语言流畅即可。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493500" y="11074400"/>
            <a:ext cx="355600" cy="266700"/>
          </a:xfrm>
          <a:prstGeom prst="cube">
            <a:avLst/>
          </a:prstGeom>
        </p:spPr>
      </p:pic>
      <p:pic>
        <p:nvPicPr>
          <p:cNvPr id="5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1176000" y="125222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object 2"/>
          <p:cNvSpPr txBox="1"/>
          <p:nvPr/>
        </p:nvSpPr>
        <p:spPr>
          <a:xfrm>
            <a:off x="21335" y="1636776"/>
            <a:ext cx="4537075" cy="864235"/>
          </a:xfrm>
          <a:prstGeom prst="rect">
            <a:avLst/>
          </a:prstGeom>
          <a:ln w="12192">
            <a:solidFill>
              <a:srgbClr val="FFC9AE"/>
            </a:solidFill>
          </a:ln>
        </p:spPr>
        <p:txBody>
          <a:bodyPr vert="horz" wrap="square" lIns="0" tIns="78105" rIns="0" bIns="0" rtlCol="0">
            <a:spAutoFit/>
          </a:bodyPr>
          <a:lstStyle/>
          <a:p>
            <a:pPr marL="259715" algn="ctr">
              <a:lnSpc>
                <a:spcPct val="100000"/>
              </a:lnSpc>
              <a:spcBef>
                <a:spcPts val="615"/>
              </a:spcBef>
            </a:pPr>
            <a:r>
              <a:rPr sz="4000" spc="-5">
                <a:solidFill>
                  <a:srgbClr val="FF953E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习题精解</a:t>
            </a:r>
            <a:endParaRPr sz="40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140053" y="4182236"/>
            <a:ext cx="1023747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答案：（4分）百合花是纯洁的象征，更是作者夫妇刻骨铭心的爱情的象征。</a:t>
            </a:r>
            <a:endParaRPr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386</Paragraphs>
  <Slides>86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86</vt:i4>
      </vt:variant>
    </vt:vector>
  </HeadingPairs>
  <TitlesOfParts>
    <vt:vector baseType="lpstr" size="92">
      <vt:lpstr>Arial</vt:lpstr>
      <vt:lpstr>Calibri</vt:lpstr>
      <vt:lpstr>宋体</vt:lpstr>
      <vt:lpstr>Times New Roman</vt:lpstr>
      <vt:lpstr>微软雅黑</vt:lpstr>
      <vt:lpstr>Office Theme</vt:lpstr>
      <vt:lpstr>记叙文阅读：综合训练</vt:lpstr>
      <vt:lpstr>PowerPoint Presentation</vt:lpstr>
      <vt:lpstr>夜深了，花睡了</vt:lpstr>
      <vt:lpstr>夜深了，花睡了</vt:lpstr>
      <vt:lpstr>夜深了，花睡了</vt:lpstr>
      <vt:lpstr>夜深了，花睡了</vt:lpstr>
      <vt:lpstr>习题精解</vt:lpstr>
      <vt:lpstr>习题精解</vt:lpstr>
      <vt:lpstr>PowerPoint Presentation</vt:lpstr>
      <vt:lpstr>习题精解</vt:lpstr>
      <vt:lpstr>习题精解</vt:lpstr>
      <vt:lpstr>PowerPoint Presentation</vt:lpstr>
      <vt:lpstr>习题精解</vt:lpstr>
      <vt:lpstr>习题精解</vt:lpstr>
      <vt:lpstr>PowerPoint Presentation</vt:lpstr>
      <vt:lpstr>习题精解</vt:lpstr>
      <vt:lpstr>习题精解</vt:lpstr>
      <vt:lpstr>PowerPoint Presentation</vt:lpstr>
      <vt:lpstr>PowerPoint Presentation</vt:lpstr>
      <vt:lpstr>最后的风景</vt:lpstr>
      <vt:lpstr>最后的风景</vt:lpstr>
      <vt:lpstr>最后的风景</vt:lpstr>
      <vt:lpstr>最后的风景</vt:lpstr>
      <vt:lpstr>习题精解</vt:lpstr>
      <vt:lpstr>习题精解</vt:lpstr>
      <vt:lpstr>习题精解</vt:lpstr>
      <vt:lpstr>习题精解</vt:lpstr>
      <vt:lpstr>习题精解</vt:lpstr>
      <vt:lpstr>PowerPoint Presentation</vt:lpstr>
      <vt:lpstr>习题精解</vt:lpstr>
      <vt:lpstr>习题精解</vt:lpstr>
      <vt:lpstr>PowerPoint Presentation</vt:lpstr>
      <vt:lpstr>习题精解</vt:lpstr>
      <vt:lpstr>习题精解</vt:lpstr>
      <vt:lpstr>PowerPoint Presentation</vt:lpstr>
      <vt:lpstr>习题精解</vt:lpstr>
      <vt:lpstr>习题精解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他想，被子里包的那个干瘪的、脏兮兮的枕头，应该是她儿子枕过的吧。 他流下一滴眼泪。
他想，不管如何，也得把这个诊所开下去。他答应过女人的。哪怕，他仅剩 下女人一个顾客。</vt:lpstr>
      <vt:lpstr>习题精解</vt:lpstr>
      <vt:lpstr>习题精解</vt:lpstr>
      <vt:lpstr>习题精解</vt:lpstr>
      <vt:lpstr>习题精解</vt:lpstr>
      <vt:lpstr>习题精解</vt:lpstr>
      <vt:lpstr>习题精解</vt:lpstr>
      <vt:lpstr>习题精解</vt:lpstr>
      <vt:lpstr>习题精解</vt:lpstr>
      <vt:lpstr>习题精解</vt:lpstr>
      <vt:lpstr>习题精解</vt:lpstr>
      <vt:lpstr>习题精解</vt:lpstr>
      <vt:lpstr>习题精解</vt:lpstr>
      <vt:lpstr>习题精解</vt:lpstr>
      <vt:lpstr>习题精解</vt:lpstr>
      <vt:lpstr>习题精解</vt:lpstr>
      <vt:lpstr>习题精解</vt:lpstr>
      <vt:lpstr>习题精解</vt:lpstr>
      <vt:lpstr>习题精解</vt:lpstr>
      <vt:lpstr>习题精解</vt:lpstr>
      <vt:lpstr>PowerPoint Presentation</vt:lpstr>
      <vt:lpstr>风吹不掉的红榜</vt:lpstr>
      <vt:lpstr>风吹不掉的红榜</vt:lpstr>
      <vt:lpstr>风吹不掉的红榜</vt:lpstr>
      <vt:lpstr>风吹不掉的红榜</vt:lpstr>
      <vt:lpstr>习题精解</vt:lpstr>
      <vt:lpstr>习题精解</vt:lpstr>
      <vt:lpstr>习题精解</vt:lpstr>
      <vt:lpstr>习题精解</vt:lpstr>
      <vt:lpstr>习题精解</vt:lpstr>
      <vt:lpstr>PowerPoint Presentation</vt:lpstr>
      <vt:lpstr>习题精解</vt:lpstr>
      <vt:lpstr>习题精解</vt:lpstr>
      <vt:lpstr>习题精解</vt:lpstr>
      <vt:lpstr>习题精解</vt:lpstr>
      <vt:lpstr>习题精解</vt:lpstr>
      <vt:lpstr>习题精解</vt:lpstr>
      <vt:lpstr>习题精解</vt:lpstr>
      <vt:lpstr>习题精解</vt:lpstr>
      <vt:lpstr>PowerPoint Presentation</vt:lpstr>
      <vt:lpstr>习题精解</vt:lpstr>
      <vt:lpstr>习题精解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2021-08-23T22:58:08.542</cp:lastPrinted>
  <dcterms:created xsi:type="dcterms:W3CDTF">2021-08-23T22:58:08Z</dcterms:created>
  <dcterms:modified xsi:type="dcterms:W3CDTF">2021-08-23T14:58:09Z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