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slides/slide3.xml" ContentType="application/vnd.openxmlformats-officedocument.presentationml.slide+xml"/>
  <Override PartName="/ppt/tags/tag3.xml" ContentType="application/vnd.openxmlformats-officedocument.presentationml.tags+xml"/>
  <Override PartName="/ppt/slides/slide4.xml" ContentType="application/vnd.openxmlformats-officedocument.presentationml.slide+xml"/>
  <Override PartName="/ppt/tags/tag4.xml" ContentType="application/vnd.openxmlformats-officedocument.presentationml.tags+xml"/>
  <Override PartName="/ppt/slides/slide5.xml" ContentType="application/vnd.openxmlformats-officedocument.presentationml.slide+xml"/>
  <Override PartName="/ppt/tags/tag5.xml" ContentType="application/vnd.openxmlformats-officedocument.presentationml.tag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s/slide7.xml" ContentType="application/vnd.openxmlformats-officedocument.presentationml.slide+xml"/>
  <Override PartName="/ppt/tags/tag7.xml" ContentType="application/vnd.openxmlformats-officedocument.presentationml.tags+xml"/>
  <Override PartName="/ppt/slides/slide8.xml" ContentType="application/vnd.openxmlformats-officedocument.presentationml.slide+xml"/>
  <Override PartName="/ppt/tags/tag8.xml" ContentType="application/vnd.openxmlformats-officedocument.presentationml.tags+xml"/>
  <Override PartName="/ppt/slides/slide9.xml" ContentType="application/vnd.openxmlformats-officedocument.presentationml.slide+xml"/>
  <Override PartName="/ppt/tags/tag9.xml" ContentType="application/vnd.openxmlformats-officedocument.presentationml.tags+xml"/>
  <Override PartName="/ppt/slides/slide10.xml" ContentType="application/vnd.openxmlformats-officedocument.presentationml.slide+xml"/>
  <Override PartName="/ppt/tags/tag10.xml" ContentType="application/vnd.openxmlformats-officedocument.presentationml.tags+xml"/>
  <Override PartName="/ppt/slides/slide11.xml" ContentType="application/vnd.openxmlformats-officedocument.presentationml.slide+xml"/>
  <Override PartName="/ppt/tags/tag11.xml" ContentType="application/vnd.openxmlformats-officedocument.presentationml.tags+xml"/>
  <Override PartName="/ppt/slides/slide12.xml" ContentType="application/vnd.openxmlformats-officedocument.presentationml.slide+xml"/>
  <Override PartName="/ppt/tags/tag12.xml" ContentType="application/vnd.openxmlformats-officedocument.presentationml.tags+xml"/>
  <Override PartName="/ppt/slides/slide13.xml" ContentType="application/vnd.openxmlformats-officedocument.presentationml.slide+xml"/>
  <Override PartName="/ppt/tags/tag13.xml" ContentType="application/vnd.openxmlformats-officedocument.presentationml.tags+xml"/>
  <Override PartName="/ppt/slides/slide14.xml" ContentType="application/vnd.openxmlformats-officedocument.presentationml.slide+xml"/>
  <Override PartName="/ppt/tags/tag14.xml" ContentType="application/vnd.openxmlformats-officedocument.presentationml.tags+xml"/>
  <Override PartName="/ppt/slides/slide15.xml" ContentType="application/vnd.openxmlformats-officedocument.presentationml.slide+xml"/>
  <Override PartName="/ppt/tags/tag15.xml" ContentType="application/vnd.openxmlformats-officedocument.presentationml.tags+xml"/>
  <Override PartName="/ppt/slides/slide16.xml" ContentType="application/vnd.openxmlformats-officedocument.presentationml.slide+xml"/>
  <Override PartName="/ppt/tags/tag16.xml" ContentType="application/vnd.openxmlformats-officedocument.presentationml.tags+xml"/>
  <Override PartName="/ppt/slides/slide17.xml" ContentType="application/vnd.openxmlformats-officedocument.presentationml.slide+xml"/>
  <Override PartName="/ppt/tags/tag17.xml" ContentType="application/vnd.openxmlformats-officedocument.presentationml.tags+xml"/>
  <Override PartName="/ppt/slides/slide18.xml" ContentType="application/vnd.openxmlformats-officedocument.presentationml.slide+xml"/>
  <Override PartName="/ppt/tags/tag18.xml" ContentType="application/vnd.openxmlformats-officedocument.presentationml.tags+xml"/>
  <Override PartName="/ppt/slides/slide19.xml" ContentType="application/vnd.openxmlformats-officedocument.presentationml.slide+xml"/>
  <Override PartName="/ppt/tags/tag19.xml" ContentType="application/vnd.openxmlformats-officedocument.presentationml.tags+xml"/>
  <Override PartName="/ppt/slides/slide20.xml" ContentType="application/vnd.openxmlformats-officedocument.presentationml.slide+xml"/>
  <Override PartName="/ppt/tags/tag20.xml" ContentType="application/vnd.openxmlformats-officedocument.presentationml.tags+xml"/>
  <Override PartName="/ppt/slides/slide21.xml" ContentType="application/vnd.openxmlformats-officedocument.presentationml.slide+xml"/>
  <Override PartName="/ppt/tags/tag21.xml" ContentType="application/vnd.openxmlformats-officedocument.presentationml.tags+xml"/>
  <Override PartName="/ppt/slides/slide22.xml" ContentType="application/vnd.openxmlformats-officedocument.presentationml.slide+xml"/>
  <Override PartName="/ppt/tags/tag22.xml" ContentType="application/vnd.openxmlformats-officedocument.presentationml.tags+xml"/>
  <Override PartName="/ppt/slides/slide23.xml" ContentType="application/vnd.openxmlformats-officedocument.presentationml.slide+xml"/>
  <Override PartName="/ppt/tags/tag23.xml" ContentType="application/vnd.openxmlformats-officedocument.presentationml.tags+xml"/>
  <Override PartName="/ppt/slides/slide24.xml" ContentType="application/vnd.openxmlformats-officedocument.presentationml.slide+xml"/>
  <Override PartName="/ppt/tags/tag24.xml" ContentType="application/vnd.openxmlformats-officedocument.presentationml.tags+xml"/>
  <Override PartName="/ppt/slides/slide25.xml" ContentType="application/vnd.openxmlformats-officedocument.presentationml.slide+xml"/>
  <Override PartName="/ppt/tags/tag25.xml" ContentType="application/vnd.openxmlformats-officedocument.presentationml.tags+xml"/>
  <Override PartName="/ppt/slides/slide26.xml" ContentType="application/vnd.openxmlformats-officedocument.presentationml.slide+xml"/>
  <Override PartName="/ppt/tags/tag26.xml" ContentType="application/vnd.openxmlformats-officedocument.presentationml.tags+xml"/>
  <Override PartName="/ppt/slides/slide27.xml" ContentType="application/vnd.openxmlformats-officedocument.presentationml.slide+xml"/>
  <Override PartName="/ppt/tags/tag27.xml" ContentType="application/vnd.openxmlformats-officedocument.presentationml.tags+xml"/>
  <Override PartName="/ppt/slides/slide28.xml" ContentType="application/vnd.openxmlformats-officedocument.presentationml.slide+xml"/>
  <Override PartName="/ppt/tags/tag28.xml" ContentType="application/vnd.openxmlformats-officedocument.presentationml.tags+xml"/>
  <Override PartName="/ppt/slides/slide29.xml" ContentType="application/vnd.openxmlformats-officedocument.presentationml.slide+xml"/>
  <Override PartName="/ppt/tags/tag29.xml" ContentType="application/vnd.openxmlformats-officedocument.presentationml.tags+xml"/>
  <Override PartName="/ppt/slides/slide30.xml" ContentType="application/vnd.openxmlformats-officedocument.presentationml.slide+xml"/>
  <Override PartName="/ppt/tags/tag30.xml" ContentType="application/vnd.openxmlformats-officedocument.presentationml.tags+xml"/>
  <Override PartName="/ppt/slides/slide31.xml" ContentType="application/vnd.openxmlformats-officedocument.presentationml.slide+xml"/>
  <Override PartName="/ppt/tags/tag31.xml" ContentType="application/vnd.openxmlformats-officedocument.presentationml.tags+xml"/>
  <Override PartName="/ppt/slides/slide32.xml" ContentType="application/vnd.openxmlformats-officedocument.presentationml.slide+xml"/>
  <Override PartName="/ppt/tags/tag32.xml" ContentType="application/vnd.openxmlformats-officedocument.presentationml.tags+xml"/>
  <Override PartName="/ppt/slides/slide33.xml" ContentType="application/vnd.openxmlformats-officedocument.presentationml.slide+xml"/>
  <Override PartName="/ppt/tags/tag33.xml" ContentType="application/vnd.openxmlformats-officedocument.presentationml.tags+xml"/>
  <Override PartName="/ppt/slides/slide34.xml" ContentType="application/vnd.openxmlformats-officedocument.presentationml.slide+xml"/>
  <Override PartName="/ppt/tags/tag34.xml" ContentType="application/vnd.openxmlformats-officedocument.presentationml.tags+xml"/>
  <Override PartName="/ppt/slides/slide35.xml" ContentType="application/vnd.openxmlformats-officedocument.presentationml.slide+xml"/>
  <Override PartName="/ppt/tags/tag35.xml" ContentType="application/vnd.openxmlformats-officedocument.presentationml.tags+xml"/>
  <Override PartName="/ppt/slides/slide36.xml" ContentType="application/vnd.openxmlformats-officedocument.presentationml.slide+xml"/>
  <Override PartName="/ppt/tags/tag36.xml" ContentType="application/vnd.openxmlformats-officedocument.presentationml.tags+xml"/>
  <Override PartName="/ppt/slides/slide37.xml" ContentType="application/vnd.openxmlformats-officedocument.presentationml.slide+xml"/>
  <Override PartName="/ppt/tags/tag37.xml" ContentType="application/vnd.openxmlformats-officedocument.presentationml.tags+xml"/>
  <Override PartName="/ppt/slides/slide38.xml" ContentType="application/vnd.openxmlformats-officedocument.presentationml.slide+xml"/>
  <Override PartName="/ppt/tags/tag38.xml" ContentType="application/vnd.openxmlformats-officedocument.presentationml.tags+xml"/>
  <Override PartName="/ppt/slides/slide39.xml" ContentType="application/vnd.openxmlformats-officedocument.presentationml.slide+xml"/>
  <Override PartName="/ppt/tags/tag39.xml" ContentType="application/vnd.openxmlformats-officedocument.presentationml.tags+xml"/>
  <Override PartName="/ppt/slides/slide40.xml" ContentType="application/vnd.openxmlformats-officedocument.presentationml.slide+xml"/>
  <Override PartName="/ppt/tags/tag40.xml" ContentType="application/vnd.openxmlformats-officedocument.presentationml.tags+xml"/>
  <Override PartName="/ppt/slides/slide41.xml" ContentType="application/vnd.openxmlformats-officedocument.presentationml.slide+xml"/>
  <Override PartName="/ppt/tags/tag41.xml" ContentType="application/vnd.openxmlformats-officedocument.presentationml.tags+xml"/>
  <Override PartName="/ppt/slides/slide42.xml" ContentType="application/vnd.openxmlformats-officedocument.presentationml.slide+xml"/>
  <Override PartName="/ppt/tags/tag42.xml" ContentType="application/vnd.openxmlformats-officedocument.presentationml.tags+xml"/>
  <Override PartName="/ppt/slides/slide43.xml" ContentType="application/vnd.openxmlformats-officedocument.presentationml.slide+xml"/>
  <Override PartName="/ppt/tags/tag43.xml" ContentType="application/vnd.openxmlformats-officedocument.presentationml.tags+xml"/>
  <Override PartName="/ppt/slides/slide44.xml" ContentType="application/vnd.openxmlformats-officedocument.presentationml.slide+xml"/>
  <Override PartName="/ppt/tags/tag44.xml" ContentType="application/vnd.openxmlformats-officedocument.presentationml.tags+xml"/>
  <Override PartName="/ppt/slides/slide45.xml" ContentType="application/vnd.openxmlformats-officedocument.presentationml.slide+xml"/>
  <Override PartName="/ppt/tags/tag45.xml" ContentType="application/vnd.openxmlformats-officedocument.presentationml.tags+xml"/>
  <Override PartName="/ppt/slides/slide46.xml" ContentType="application/vnd.openxmlformats-officedocument.presentationml.slide+xml"/>
  <Override PartName="/ppt/tags/tag46.xml" ContentType="application/vnd.openxmlformats-officedocument.presentationml.tags+xml"/>
  <Override PartName="/ppt/slides/slide47.xml" ContentType="application/vnd.openxmlformats-officedocument.presentationml.slide+xml"/>
  <Override PartName="/ppt/tags/tag47.xml" ContentType="application/vnd.openxmlformats-officedocument.presentationml.tags+xml"/>
  <Override PartName="/ppt/slides/slide48.xml" ContentType="application/vnd.openxmlformats-officedocument.presentationml.slide+xml"/>
  <Override PartName="/ppt/tags/tag48.xml" ContentType="application/vnd.openxmlformats-officedocument.presentationml.tags+xml"/>
  <Override PartName="/ppt/slides/slide49.xml" ContentType="application/vnd.openxmlformats-officedocument.presentationml.slide+xml"/>
  <Override PartName="/ppt/tags/tag49.xml" ContentType="application/vnd.openxmlformats-officedocument.presentationml.tags+xml"/>
  <Override PartName="/ppt/slides/slide50.xml" ContentType="application/vnd.openxmlformats-officedocument.presentationml.slide+xml"/>
  <Override PartName="/ppt/tags/tag50.xml" ContentType="application/vnd.openxmlformats-officedocument.presentationml.tags+xml"/>
  <Override PartName="/ppt/slides/slide51.xml" ContentType="application/vnd.openxmlformats-officedocument.presentationml.slide+xml"/>
  <Override PartName="/ppt/tags/tag51.xml" ContentType="application/vnd.openxmlformats-officedocument.presentationml.tags+xml"/>
  <Override PartName="/ppt/slides/slide52.xml" ContentType="application/vnd.openxmlformats-officedocument.presentationml.slide+xml"/>
  <Override PartName="/ppt/tags/tag52.xml" ContentType="application/vnd.openxmlformats-officedocument.presentationml.tags+xml"/>
  <Override PartName="/ppt/slides/slide53.xml" ContentType="application/vnd.openxmlformats-officedocument.presentationml.slide+xml"/>
  <Override PartName="/ppt/tags/tag53.xml" ContentType="application/vnd.openxmlformats-officedocument.presentationml.tags+xml"/>
  <Override PartName="/ppt/slides/slide54.xml" ContentType="application/vnd.openxmlformats-officedocument.presentationml.slide+xml"/>
  <Override PartName="/ppt/tags/tag54.xml" ContentType="application/vnd.openxmlformats-officedocument.presentationml.tags+xml"/>
  <Override PartName="/ppt/slides/slide55.xml" ContentType="application/vnd.openxmlformats-officedocument.presentationml.slide+xml"/>
  <Override PartName="/ppt/tags/tag55.xml" ContentType="application/vnd.openxmlformats-officedocument.presentationml.tags+xml"/>
  <Override PartName="/ppt/slides/slide56.xml" ContentType="application/vnd.openxmlformats-officedocument.presentationml.slide+xml"/>
  <Override PartName="/ppt/tags/tag56.xml" ContentType="application/vnd.openxmlformats-officedocument.presentationml.tags+xml"/>
  <Override PartName="/ppt/slides/slide57.xml" ContentType="application/vnd.openxmlformats-officedocument.presentationml.slide+xml"/>
  <Override PartName="/ppt/tags/tag57.xml" ContentType="application/vnd.openxmlformats-officedocument.presentationml.tag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2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60" Type="http://schemas.openxmlformats.org/officeDocument/2006/relationships/tableStyles" Target="tableStyles.xml"/><Relationship Id="rId61" Type="http://schemas.openxmlformats.org/officeDocument/2006/relationships/presProps" Target="presProps.xml"/><Relationship Id="rId62" Type="http://schemas.openxmlformats.org/officeDocument/2006/relationships/viewProps" Target="viewProps.xml"/><Relationship Id="rId63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96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title">
  <p:cSld name="标题幻灯片">
    <p:spTree>
      <p:nvGrpSpPr>
        <p:cNvPr id="1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3" name="直角三角形 9"/>
          <p:cNvSpPr/>
          <p:nvPr/>
        </p:nvSpPr>
        <p:spPr>
          <a:xfrm>
            <a:off x="-2" y="4664147"/>
            <a:ext cx="9151089" cy="0"/>
          </a:xfrm>
          <a:prstGeom prst="rtTriangle"/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hangingPunct="1" latinLnBrk="0"/>
            <a:endParaRPr kumimoji="0" lang="en-US"/>
          </a:p>
        </p:txBody>
      </p:sp>
      <p:sp>
        <p:nvSpPr>
          <p:cNvPr id="1048734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 vert="horz">
            <a:normAutofit/>
            <a:scene3d>
              <a:camera prst="orthographicFront"/>
              <a:lightRig dir="t" rig="soft"/>
            </a:scene3d>
            <a:sp3d prstMaterial="softEdge">
              <a:bevelT w="25400" h="25400"/>
            </a:sp3d>
          </a:bodyPr>
          <a:lstStyle>
            <a:lvl1pPr algn="r">
              <a:defRPr b="1" sz="4800">
                <a:solidFill>
                  <a:schemeClr val="tx2"/>
                </a:solidFill>
                <a:effectLst>
                  <a:outerShdw algn="tl" blurRad="31750" dir="5400000" dist="25400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  <p:sp>
        <p:nvSpPr>
          <p:cNvPr id="1048735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algn="r" indent="0" marL="0" marR="64135">
              <a:buNone/>
              <a:defRPr>
                <a:solidFill>
                  <a:schemeClr val="tx2"/>
                </a:solidFill>
              </a:defRPr>
            </a:lvl1pPr>
            <a:lvl2pPr algn="ctr" indent="0" marL="457200">
              <a:buNone/>
            </a:lvl2pPr>
            <a:lvl3pPr algn="ctr" indent="0" marL="914400">
              <a:buNone/>
            </a:lvl3pPr>
            <a:lvl4pPr algn="ctr" indent="0" marL="1371600">
              <a:buNone/>
            </a:lvl4pPr>
            <a:lvl5pPr algn="ctr" indent="0" marL="1828800">
              <a:buNone/>
            </a:lvl5pPr>
            <a:lvl6pPr algn="ctr" indent="0" marL="2286000">
              <a:buNone/>
            </a:lvl6pPr>
            <a:lvl7pPr algn="ctr" indent="0" marL="2743200">
              <a:buNone/>
            </a:lvl7pPr>
            <a:lvl8pPr algn="ctr" indent="0" marL="3200400">
              <a:buNone/>
            </a:lvl8pPr>
            <a:lvl9pPr algn="ctr" indent="0" marL="3657600">
              <a:buNone/>
            </a:lvl9pPr>
          </a:lstStyle>
          <a:p>
            <a:r>
              <a:rPr altLang="en-US" kumimoji="0" lang="zh-CN" smtClean="0"/>
              <a:t>单击此处编辑母版副标题样式</a:t>
            </a:r>
            <a:endParaRPr kumimoji="0" lang="en-US"/>
          </a:p>
        </p:txBody>
      </p:sp>
      <p:grpSp>
        <p:nvGrpSpPr>
          <p:cNvPr id="130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1048736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bIns="45720" compatLnSpc="1" lIns="91440" rIns="91440" tIns="45720" vert="horz" wrap="square"/>
            <a:p>
              <a:endParaRPr kumimoji="0" lang="en-US"/>
            </a:p>
          </p:txBody>
        </p:sp>
        <p:sp>
          <p:nvSpPr>
            <p:cNvPr id="1048737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t" bIns="45720" compatLnSpc="1" lIns="91440" rIns="91440" tIns="45720" vert="horz" wrap="square"/>
            <a:p>
              <a:endParaRPr kumimoji="0" lang="en-US"/>
            </a:p>
          </p:txBody>
        </p:sp>
        <p:sp>
          <p:nvSpPr>
            <p:cNvPr id="1048738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xmlns:r="http://schemas.openxmlformats.org/officeDocument/2006/relationships" r:embed="rId1" cstate="print">
                <a:alphaModFix amt="50000"/>
              </a:blip>
              <a:tile algn="t" flip="none" sx="50000" sy="50000" tx="0" ty="0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 bIns="45720" compatLnSpc="1" lIns="91440" rIns="91440" tIns="45720" vert="horz" wrap="square"/>
            <a:p>
              <a:pPr algn="ctr" eaLnBrk="1" hangingPunct="1" latinLnBrk="0"/>
              <a:endParaRPr kumimoji="0" lang="en-US"/>
            </a:p>
          </p:txBody>
        </p:sp>
        <p:cxnSp>
          <p:nvCxnSpPr>
            <p:cNvPr id="3145731" name="直接连接符 11"/>
            <p:cNvCxnSpPr>
              <a:cxnSpLocks/>
            </p:cNvCxnSpPr>
            <p:nvPr/>
          </p:nvCxnSpPr>
          <p:spPr>
            <a:xfrm>
              <a:off x="-3765" y="4880373"/>
              <a:ext cx="9147765" cy="839943"/>
            </a:xfrm>
            <a:prstGeom prst="line"/>
            <a:noFill/>
            <a:ln w="12065" cap="flat" cmpd="sng" algn="ctr">
              <a:gradFill>
                <a:gsLst>
                  <a:gs pos="15000">
                    <a:schemeClr val="accent1">
                      <a:shade val="40000"/>
                      <a:satMod val="110000"/>
                    </a:schemeClr>
                  </a:gs>
                  <a:gs pos="45000">
                    <a:schemeClr val="accent1">
                      <a:tint val="7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739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40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741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1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  <p:sp>
        <p:nvSpPr>
          <p:cNvPr id="104876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p>
            <a:pPr eaLnBrk="1" hangingPunct="1" latinLnBrk="0"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eaLnBrk="1" hangingPunct="1" latinLnBrk="0" lvl="1"/>
            <a:r>
              <a:rPr altLang="en-US" lang="zh-CN" smtClean="0"/>
              <a:t>第二级</a:t>
            </a:r>
            <a:endParaRPr altLang="en-US" lang="zh-CN" smtClean="0"/>
          </a:p>
          <a:p>
            <a:pPr eaLnBrk="1" hangingPunct="1" latinLnBrk="0" lvl="2"/>
            <a:r>
              <a:rPr altLang="en-US" lang="zh-CN" smtClean="0"/>
              <a:t>第三级</a:t>
            </a:r>
            <a:endParaRPr altLang="en-US" lang="zh-CN" smtClean="0"/>
          </a:p>
          <a:p>
            <a:pPr eaLnBrk="1" hangingPunct="1" latinLnBrk="0" lvl="3"/>
            <a:r>
              <a:rPr altLang="en-US" lang="zh-CN" smtClean="0"/>
              <a:t>第四级</a:t>
            </a:r>
            <a:endParaRPr altLang="en-US" lang="zh-CN" smtClean="0"/>
          </a:p>
          <a:p>
            <a:pPr eaLnBrk="1" hangingPunct="1" latinLnBrk="0" lvl="4"/>
            <a:r>
              <a:rPr altLang="en-US" lang="zh-CN" smtClean="0"/>
              <a:t>第五级</a:t>
            </a:r>
            <a:endParaRPr kumimoji="0" lang="en-US"/>
          </a:p>
        </p:txBody>
      </p:sp>
      <p:sp>
        <p:nvSpPr>
          <p:cNvPr id="104876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6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6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文本">
    <p:spTree>
      <p:nvGrpSpPr>
        <p:cNvPr id="1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6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  <p:sp>
        <p:nvSpPr>
          <p:cNvPr id="104874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p>
            <a:pPr eaLnBrk="1" hangingPunct="1" latinLnBrk="0"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eaLnBrk="1" hangingPunct="1" latinLnBrk="0" lvl="1"/>
            <a:r>
              <a:rPr altLang="en-US" lang="zh-CN" smtClean="0"/>
              <a:t>第二级</a:t>
            </a:r>
            <a:endParaRPr altLang="en-US" lang="zh-CN" smtClean="0"/>
          </a:p>
          <a:p>
            <a:pPr eaLnBrk="1" hangingPunct="1" latinLnBrk="0" lvl="2"/>
            <a:r>
              <a:rPr altLang="en-US" lang="zh-CN" smtClean="0"/>
              <a:t>第三级</a:t>
            </a:r>
            <a:endParaRPr altLang="en-US" lang="zh-CN" smtClean="0"/>
          </a:p>
          <a:p>
            <a:pPr eaLnBrk="1" hangingPunct="1" latinLnBrk="0" lvl="3"/>
            <a:r>
              <a:rPr altLang="en-US" lang="zh-CN" smtClean="0"/>
              <a:t>第四级</a:t>
            </a:r>
            <a:endParaRPr altLang="en-US" lang="zh-CN" smtClean="0"/>
          </a:p>
          <a:p>
            <a:pPr eaLnBrk="1" hangingPunct="1" latinLnBrk="0" lvl="4"/>
            <a:r>
              <a:rPr altLang="en-US" lang="zh-CN" smtClean="0"/>
              <a:t>第五级</a:t>
            </a:r>
            <a:endParaRPr kumimoji="0" lang="en-US"/>
          </a:p>
        </p:txBody>
      </p:sp>
      <p:sp>
        <p:nvSpPr>
          <p:cNvPr id="104874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4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5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latinLnBrk="0"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eaLnBrk="1" hangingPunct="1" latinLnBrk="0" lvl="1"/>
            <a:r>
              <a:rPr altLang="en-US" lang="zh-CN" smtClean="0"/>
              <a:t>第二级</a:t>
            </a:r>
            <a:endParaRPr altLang="en-US" lang="zh-CN" smtClean="0"/>
          </a:p>
          <a:p>
            <a:pPr eaLnBrk="1" hangingPunct="1" latinLnBrk="0" lvl="2"/>
            <a:r>
              <a:rPr altLang="en-US" lang="zh-CN" smtClean="0"/>
              <a:t>第三级</a:t>
            </a:r>
            <a:endParaRPr altLang="en-US" lang="zh-CN" smtClean="0"/>
          </a:p>
          <a:p>
            <a:pPr eaLnBrk="1" hangingPunct="1" latinLnBrk="0" lvl="3"/>
            <a:r>
              <a:rPr altLang="en-US" lang="zh-CN" smtClean="0"/>
              <a:t>第四级</a:t>
            </a:r>
            <a:endParaRPr altLang="en-US" lang="zh-CN" smtClean="0"/>
          </a:p>
          <a:p>
            <a:pPr eaLnBrk="1" hangingPunct="1" latinLnBrk="0" lvl="4"/>
            <a:r>
              <a:rPr altLang="en-US" lang="zh-CN" smtClean="0"/>
              <a:t>第五级</a:t>
            </a:r>
            <a:endParaRPr kumimoji="0" lang="en-US"/>
          </a:p>
        </p:txBody>
      </p:sp>
      <p:sp>
        <p:nvSpPr>
          <p:cNvPr id="104858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  <p:sp>
        <p:nvSpPr>
          <p:cNvPr id="1048588" name="标题 6"/>
          <p:cNvSpPr>
            <a:spLocks noGrp="1"/>
          </p:cNvSpPr>
          <p:nvPr>
            <p:ph type="title"/>
          </p:nvPr>
        </p:nvSpPr>
        <p:spPr/>
        <p:txBody>
          <a:bodyPr rtlCol="0"/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bg>
      <p:bgRef idx="1002">
        <a:schemeClr val="bg1"/>
      </p:bgRef>
    </p:bg>
    <p:spTree>
      <p:nvGrpSpPr>
        <p:cNvPr id="1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 vert="horz">
            <a:normAutofit/>
            <a:scene3d>
              <a:camera prst="orthographicFront"/>
              <a:lightRig dir="t" rig="soft"/>
            </a:scene3d>
            <a:sp3d prstMaterial="softEdge">
              <a:bevelT w="25400" h="25400"/>
            </a:sp3d>
          </a:bodyPr>
          <a:lstStyle>
            <a:lvl1pPr algn="r">
              <a:buNone/>
              <a:defRPr baseline="0" b="1" cap="none" sz="4800">
                <a:effectLst>
                  <a:outerShdw algn="tl" blurRad="31750" dir="5400000" dist="25400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  <p:sp>
        <p:nvSpPr>
          <p:cNvPr id="1048768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anchor="t" lIns="91440" rIns="91440"/>
          <a:lstStyle>
            <a:lvl1pPr algn="l" indent="0" marL="0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eaLnBrk="1" hangingPunct="1" latinLnBrk="0" lvl="0"/>
            <a:r>
              <a:rPr altLang="en-US" kumimoji="0" lang="zh-CN" smtClean="0"/>
              <a:t>单击此处编辑母版文本样式</a:t>
            </a:r>
            <a:endParaRPr altLang="en-US" kumimoji="0" lang="zh-CN" smtClean="0"/>
          </a:p>
        </p:txBody>
      </p:sp>
      <p:sp>
        <p:nvSpPr>
          <p:cNvPr id="104876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7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7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  <p:sp>
        <p:nvSpPr>
          <p:cNvPr id="1048772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r="5400000" dist="254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l" eaLnBrk="1" hangingPunct="1" latinLnBrk="0"/>
            <a:endParaRPr kumimoji="0" lang="en-US"/>
          </a:p>
        </p:txBody>
      </p:sp>
      <p:sp>
        <p:nvSpPr>
          <p:cNvPr id="1048773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r="5400000" dist="254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l" eaLnBrk="1" hangingPunct="1" latinLnBrk="0"/>
            <a:endParaRPr kumimoji="0" lang="en-US"/>
          </a:p>
        </p:txBody>
      </p:sp>
    </p:spTree>
  </p:cSld>
  <p:clrMapOvr>
    <a:overrideClrMapping accent1="accent1" accent2="accent2" accent3="accent3" accent4="accent4" accent5="accent5" accent6="accent6" bg1="dk1" bg2="dk2" tx1="lt1" tx2="lt2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bg>
      <p:bgRef idx="1002">
        <a:schemeClr val="bg1"/>
      </p:bgRef>
    </p:bg>
    <p:spTree>
      <p:nvGrpSpPr>
        <p:cNvPr id="1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4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eaLnBrk="1" hangingPunct="1" latinLnBrk="0"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eaLnBrk="1" hangingPunct="1" latinLnBrk="0" lvl="1"/>
            <a:r>
              <a:rPr altLang="en-US" lang="zh-CN" smtClean="0"/>
              <a:t>第二级</a:t>
            </a:r>
            <a:endParaRPr altLang="en-US" lang="zh-CN" smtClean="0"/>
          </a:p>
          <a:p>
            <a:pPr eaLnBrk="1" hangingPunct="1" latinLnBrk="0" lvl="2"/>
            <a:r>
              <a:rPr altLang="en-US" lang="zh-CN" smtClean="0"/>
              <a:t>第三级</a:t>
            </a:r>
            <a:endParaRPr altLang="en-US" lang="zh-CN" smtClean="0"/>
          </a:p>
          <a:p>
            <a:pPr eaLnBrk="1" hangingPunct="1" latinLnBrk="0" lvl="3"/>
            <a:r>
              <a:rPr altLang="en-US" lang="zh-CN" smtClean="0"/>
              <a:t>第四级</a:t>
            </a:r>
            <a:endParaRPr altLang="en-US" lang="zh-CN" smtClean="0"/>
          </a:p>
          <a:p>
            <a:pPr eaLnBrk="1" hangingPunct="1" latinLnBrk="0" lvl="4"/>
            <a:r>
              <a:rPr altLang="en-US" lang="zh-CN" smtClean="0"/>
              <a:t>第五级</a:t>
            </a:r>
            <a:endParaRPr kumimoji="0" lang="en-US"/>
          </a:p>
        </p:txBody>
      </p:sp>
      <p:sp>
        <p:nvSpPr>
          <p:cNvPr id="1048775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eaLnBrk="1" hangingPunct="1" latinLnBrk="0"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eaLnBrk="1" hangingPunct="1" latinLnBrk="0" lvl="1"/>
            <a:r>
              <a:rPr altLang="en-US" lang="zh-CN" smtClean="0"/>
              <a:t>第二级</a:t>
            </a:r>
            <a:endParaRPr altLang="en-US" lang="zh-CN" smtClean="0"/>
          </a:p>
          <a:p>
            <a:pPr eaLnBrk="1" hangingPunct="1" latinLnBrk="0" lvl="2"/>
            <a:r>
              <a:rPr altLang="en-US" lang="zh-CN" smtClean="0"/>
              <a:t>第三级</a:t>
            </a:r>
            <a:endParaRPr altLang="en-US" lang="zh-CN" smtClean="0"/>
          </a:p>
          <a:p>
            <a:pPr eaLnBrk="1" hangingPunct="1" latinLnBrk="0" lvl="3"/>
            <a:r>
              <a:rPr altLang="en-US" lang="zh-CN" smtClean="0"/>
              <a:t>第四级</a:t>
            </a:r>
            <a:endParaRPr altLang="en-US" lang="zh-CN" smtClean="0"/>
          </a:p>
          <a:p>
            <a:pPr eaLnBrk="1" hangingPunct="1" latinLnBrk="0" lvl="4"/>
            <a:r>
              <a:rPr altLang="en-US" lang="zh-CN" smtClean="0"/>
              <a:t>第五级</a:t>
            </a:r>
            <a:endParaRPr kumimoji="0" lang="en-US"/>
          </a:p>
        </p:txBody>
      </p:sp>
      <p:sp>
        <p:nvSpPr>
          <p:cNvPr id="104877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7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7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  <p:sp>
        <p:nvSpPr>
          <p:cNvPr id="1048779" name="标题 7"/>
          <p:cNvSpPr>
            <a:spLocks noGrp="1"/>
          </p:cNvSpPr>
          <p:nvPr>
            <p:ph type="title"/>
          </p:nvPr>
        </p:nvSpPr>
        <p:spPr/>
        <p:txBody>
          <a:bodyPr rtlCol="0"/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</p:spTree>
  </p:cSld>
  <p:clrMapOvr>
    <a:overrideClrMapping accent1="accent1" accent2="accent2" accent3="accent3" accent4="accent4" accent5="accent5" accent6="accent6" bg1="dk1" bg2="dk2" tx1="lt1" tx2="lt2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twoTxTwoObj">
  <p:cSld name="比较">
    <p:bg>
      <p:bgRef idx="1003">
        <a:schemeClr val="bg1"/>
      </p:bgRef>
    </p:bg>
    <p:spTree>
      <p:nvGrpSpPr>
        <p:cNvPr id="1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0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  <p:sp>
        <p:nvSpPr>
          <p:cNvPr id="1048781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anchor="ctr" lIns="182880"/>
          <a:lstStyle>
            <a:lvl1pPr indent="0" marL="0">
              <a:buNone/>
              <a:defRPr b="0" sz="2400">
                <a:solidFill>
                  <a:schemeClr val="bg1"/>
                </a:solidFill>
              </a:defRPr>
            </a:lvl1pPr>
            <a:lvl2pPr>
              <a:buNone/>
              <a:defRPr b="1" sz="2000"/>
            </a:lvl2pPr>
            <a:lvl3pPr>
              <a:buNone/>
              <a:defRPr b="1" sz="1800"/>
            </a:lvl3pPr>
            <a:lvl4pPr>
              <a:buNone/>
              <a:defRPr b="1" sz="1600"/>
            </a:lvl4pPr>
            <a:lvl5pPr>
              <a:buNone/>
              <a:defRPr b="1" sz="1600"/>
            </a:lvl5pPr>
          </a:lstStyle>
          <a:p>
            <a:pPr eaLnBrk="1" hangingPunct="1" latinLnBrk="0" lvl="0"/>
            <a:r>
              <a:rPr altLang="en-US" kumimoji="0" lang="zh-CN" smtClean="0"/>
              <a:t>单击此处编辑母版文本样式</a:t>
            </a:r>
            <a:endParaRPr altLang="en-US" kumimoji="0" lang="zh-CN" smtClean="0"/>
          </a:p>
        </p:txBody>
      </p:sp>
      <p:sp>
        <p:nvSpPr>
          <p:cNvPr id="1048782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anchor="ctr" lIns="182880"/>
          <a:lstStyle>
            <a:lvl1pPr indent="0" marL="0">
              <a:buNone/>
              <a:defRPr b="0" sz="2400">
                <a:solidFill>
                  <a:schemeClr val="bg1"/>
                </a:solidFill>
              </a:defRPr>
            </a:lvl1pPr>
            <a:lvl2pPr>
              <a:buNone/>
              <a:defRPr b="1" sz="2000"/>
            </a:lvl2pPr>
            <a:lvl3pPr>
              <a:buNone/>
              <a:defRPr b="1" sz="1800"/>
            </a:lvl3pPr>
            <a:lvl4pPr>
              <a:buNone/>
              <a:defRPr b="1" sz="1600"/>
            </a:lvl4pPr>
            <a:lvl5pPr>
              <a:buNone/>
              <a:defRPr b="1" sz="1600"/>
            </a:lvl5pPr>
          </a:lstStyle>
          <a:p>
            <a:pPr eaLnBrk="1" hangingPunct="1" latinLnBrk="0" lvl="0"/>
            <a:r>
              <a:rPr altLang="en-US" kumimoji="0" lang="zh-CN" smtClean="0"/>
              <a:t>单击此处编辑母版文本样式</a:t>
            </a:r>
            <a:endParaRPr altLang="en-US" kumimoji="0" lang="zh-CN" smtClean="0"/>
          </a:p>
        </p:txBody>
      </p:sp>
      <p:sp>
        <p:nvSpPr>
          <p:cNvPr id="1048783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eaLnBrk="1" hangingPunct="1" latinLnBrk="0"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eaLnBrk="1" hangingPunct="1" latinLnBrk="0" lvl="1"/>
            <a:r>
              <a:rPr altLang="en-US" lang="zh-CN" smtClean="0"/>
              <a:t>第二级</a:t>
            </a:r>
            <a:endParaRPr altLang="en-US" lang="zh-CN" smtClean="0"/>
          </a:p>
          <a:p>
            <a:pPr eaLnBrk="1" hangingPunct="1" latinLnBrk="0" lvl="2"/>
            <a:r>
              <a:rPr altLang="en-US" lang="zh-CN" smtClean="0"/>
              <a:t>第三级</a:t>
            </a:r>
            <a:endParaRPr altLang="en-US" lang="zh-CN" smtClean="0"/>
          </a:p>
          <a:p>
            <a:pPr eaLnBrk="1" hangingPunct="1" latinLnBrk="0" lvl="3"/>
            <a:r>
              <a:rPr altLang="en-US" lang="zh-CN" smtClean="0"/>
              <a:t>第四级</a:t>
            </a:r>
            <a:endParaRPr altLang="en-US" lang="zh-CN" smtClean="0"/>
          </a:p>
          <a:p>
            <a:pPr eaLnBrk="1" hangingPunct="1" latinLnBrk="0" lvl="4"/>
            <a:r>
              <a:rPr altLang="en-US" lang="zh-CN" smtClean="0"/>
              <a:t>第五级</a:t>
            </a:r>
            <a:endParaRPr kumimoji="0" lang="en-US"/>
          </a:p>
        </p:txBody>
      </p:sp>
      <p:sp>
        <p:nvSpPr>
          <p:cNvPr id="1048784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eaLnBrk="1" hangingPunct="1" latinLnBrk="0"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eaLnBrk="1" hangingPunct="1" latinLnBrk="0" lvl="1"/>
            <a:r>
              <a:rPr altLang="en-US" lang="zh-CN" smtClean="0"/>
              <a:t>第二级</a:t>
            </a:r>
            <a:endParaRPr altLang="en-US" lang="zh-CN" smtClean="0"/>
          </a:p>
          <a:p>
            <a:pPr eaLnBrk="1" hangingPunct="1" latinLnBrk="0" lvl="2"/>
            <a:r>
              <a:rPr altLang="en-US" lang="zh-CN" smtClean="0"/>
              <a:t>第三级</a:t>
            </a:r>
            <a:endParaRPr altLang="en-US" lang="zh-CN" smtClean="0"/>
          </a:p>
          <a:p>
            <a:pPr eaLnBrk="1" hangingPunct="1" latinLnBrk="0" lvl="3"/>
            <a:r>
              <a:rPr altLang="en-US" lang="zh-CN" smtClean="0"/>
              <a:t>第四级</a:t>
            </a:r>
            <a:endParaRPr altLang="en-US" lang="zh-CN" smtClean="0"/>
          </a:p>
          <a:p>
            <a:pPr eaLnBrk="1" hangingPunct="1" latinLnBrk="0" lvl="4"/>
            <a:r>
              <a:rPr altLang="en-US" lang="zh-CN" smtClean="0"/>
              <a:t>第五级</a:t>
            </a:r>
            <a:endParaRPr kumimoji="0" lang="en-US"/>
          </a:p>
        </p:txBody>
      </p:sp>
      <p:sp>
        <p:nvSpPr>
          <p:cNvPr id="104878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8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8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</p:spTree>
  </p:cSld>
  <p:clrMapOvr>
    <a:overrideClrMapping accent1="accent1" accent2="accent2" accent3="accent3" accent4="accent4" accent5="accent5" accent6="accent6" bg1="lt1" bg2="lt2" tx1="dk1" tx2="dk2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bg>
      <p:bgRef idx="1002">
        <a:schemeClr val="bg1"/>
      </p:bgRef>
    </p:bg>
    <p:spTree>
      <p:nvGrpSpPr>
        <p:cNvPr id="1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4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4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  <p:sp>
        <p:nvSpPr>
          <p:cNvPr id="1048745" name="标题 5"/>
          <p:cNvSpPr>
            <a:spLocks noGrp="1"/>
          </p:cNvSpPr>
          <p:nvPr>
            <p:ph type="title"/>
          </p:nvPr>
        </p:nvSpPr>
        <p:spPr/>
        <p:txBody>
          <a:bodyPr rtlCol="0"/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</p:spTree>
  </p:cSld>
  <p:clrMapOvr>
    <a:overrideClrMapping accent1="accent1" accent2="accent2" accent3="accent3" accent4="accent4" accent5="accent5" accent6="accent6" bg1="dk1" bg2="dk2" tx1="lt1" tx2="lt2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objTx">
  <p:cSld name="内容与标题">
    <p:bg>
      <p:bgRef idx="1003">
        <a:schemeClr val="bg1"/>
      </p:bgRef>
    </p:bg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8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 vert="horz">
            <a:noAutofit/>
            <a:sp3d prstMaterial="softEdge">
              <a:bevelT w="0" h="0"/>
            </a:sp3d>
          </a:bodyPr>
          <a:lstStyle>
            <a:lvl1pPr algn="r">
              <a:buNone/>
              <a:defRPr b="0" sz="2500">
                <a:solidFill>
                  <a:schemeClr val="accent1"/>
                </a:solidFill>
                <a:effectLst/>
              </a:defRPr>
            </a:lvl1pPr>
          </a:lstStyle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  <p:sp>
        <p:nvSpPr>
          <p:cNvPr id="1048789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algn="r" indent="0" marL="0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eaLnBrk="1" hangingPunct="1" latinLnBrk="0" lvl="0"/>
            <a:r>
              <a:rPr altLang="en-US" kumimoji="0" lang="zh-CN" smtClean="0"/>
              <a:t>单击此处编辑母版文本样式</a:t>
            </a:r>
            <a:endParaRPr altLang="en-US" kumimoji="0" lang="zh-CN" smtClean="0"/>
          </a:p>
        </p:txBody>
      </p:sp>
      <p:sp>
        <p:nvSpPr>
          <p:cNvPr id="1048790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eaLnBrk="1" hangingPunct="1" latinLnBrk="0"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eaLnBrk="1" hangingPunct="1" latinLnBrk="0" lvl="1"/>
            <a:r>
              <a:rPr altLang="en-US" lang="zh-CN" smtClean="0"/>
              <a:t>第二级</a:t>
            </a:r>
            <a:endParaRPr altLang="en-US" lang="zh-CN" smtClean="0"/>
          </a:p>
          <a:p>
            <a:pPr eaLnBrk="1" hangingPunct="1" latinLnBrk="0" lvl="2"/>
            <a:r>
              <a:rPr altLang="en-US" lang="zh-CN" smtClean="0"/>
              <a:t>第三级</a:t>
            </a:r>
            <a:endParaRPr altLang="en-US" lang="zh-CN" smtClean="0"/>
          </a:p>
          <a:p>
            <a:pPr eaLnBrk="1" hangingPunct="1" latinLnBrk="0" lvl="3"/>
            <a:r>
              <a:rPr altLang="en-US" lang="zh-CN" smtClean="0"/>
              <a:t>第四级</a:t>
            </a:r>
            <a:endParaRPr altLang="en-US" lang="zh-CN" smtClean="0"/>
          </a:p>
          <a:p>
            <a:pPr eaLnBrk="1" hangingPunct="1" latinLnBrk="0" lvl="4"/>
            <a:r>
              <a:rPr altLang="en-US" lang="zh-CN" smtClean="0"/>
              <a:t>第五级</a:t>
            </a:r>
            <a:endParaRPr kumimoji="0" lang="en-US"/>
          </a:p>
        </p:txBody>
      </p:sp>
      <p:sp>
        <p:nvSpPr>
          <p:cNvPr id="1048791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9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9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</p:spTree>
  </p:cSld>
  <p:clrMapOvr>
    <a:overrideClrMapping accent1="accent1" accent2="accent2" accent3="accent3" accent4="accent4" accent5="accent5" accent6="accent6" bg1="lt1" bg2="lt2" tx1="dk1" tx2="dk2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picTx">
  <p:cSld name="图片与标题">
    <p:bg>
      <p:bgRef idx="1002">
        <a:schemeClr val="bg1"/>
      </p:bgRef>
    </p:bg>
    <p:spTree>
      <p:nvGrpSpPr>
        <p:cNvPr id="1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1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anchor="t" lIns="91440" rIns="91440" tIns="0"/>
          <a:lstStyle>
            <a:lvl1pPr algn="r" indent="0" marL="0" marR="18415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eaLnBrk="1" hangingPunct="1" latinLnBrk="0" lvl="0"/>
            <a:r>
              <a:rPr altLang="en-US" kumimoji="0" lang="zh-CN" smtClean="0"/>
              <a:t>单击此处编辑母版文本样式</a:t>
            </a:r>
            <a:endParaRPr altLang="en-US" kumimoji="0" lang="zh-CN" smtClean="0"/>
          </a:p>
        </p:txBody>
      </p:sp>
      <p:sp>
        <p:nvSpPr>
          <p:cNvPr id="1048752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/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indent="0" marL="0">
              <a:buNone/>
              <a:defRPr sz="3200"/>
            </a:lvl1pPr>
          </a:lstStyle>
          <a:p>
            <a:r>
              <a:rPr altLang="en-US" kumimoji="0" lang="zh-CN" smtClean="0"/>
              <a:t>单击图标添加图片</a:t>
            </a:r>
            <a:endParaRPr dirty="0" kumimoji="0" lang="en-US"/>
          </a:p>
        </p:txBody>
      </p:sp>
      <p:sp>
        <p:nvSpPr>
          <p:cNvPr id="104875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5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75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  <p:sp>
        <p:nvSpPr>
          <p:cNvPr id="1048756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algn="r" marR="0">
              <a:buNone/>
              <a:defRPr b="0" sz="3000">
                <a:solidFill>
                  <a:schemeClr val="accent1"/>
                </a:solidFill>
                <a:effectLst>
                  <a:outerShdw algn="t" blurRad="50800" dir="5400000" dist="25000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  <p:sp>
        <p:nvSpPr>
          <p:cNvPr id="1048757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t" bIns="45720" compatLnSpc="1" lIns="91440" rIns="91440" tIns="45720" vert="horz" wrap="square"/>
          <a:p>
            <a:endParaRPr kumimoji="0" lang="en-US"/>
          </a:p>
        </p:txBody>
      </p:sp>
      <p:sp>
        <p:nvSpPr>
          <p:cNvPr id="1048758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t" bIns="45720" compatLnSpc="1" lIns="91440" rIns="91440" tIns="45720" vert="horz" wrap="square"/>
          <a:p>
            <a:endParaRPr kumimoji="0" lang="en-US"/>
          </a:p>
        </p:txBody>
      </p:sp>
      <p:sp>
        <p:nvSpPr>
          <p:cNvPr id="1048759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/>
          <a:blipFill>
            <a:blip xmlns:r="http://schemas.openxmlformats.org/officeDocument/2006/relationships" r:embed="rId1" cstate="print">
              <a:alphaModFix amt="50000"/>
            </a:blip>
            <a:tile algn="t" flip="none" sx="50000" sy="50000" tx="0" ty="0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 bIns="45720" compatLnSpc="1" lIns="91440" rIns="91440" tIns="45720" vert="horz" wrap="square"/>
          <a:p>
            <a:pPr algn="ctr" eaLnBrk="1" hangingPunct="1" latinLnBrk="0"/>
            <a:endParaRPr kumimoji="0" lang="en-US"/>
          </a:p>
        </p:txBody>
      </p:sp>
      <p:cxnSp>
        <p:nvCxnSpPr>
          <p:cNvPr id="3145732" name="直接连接符 10"/>
          <p:cNvCxnSpPr>
            <a:cxnSpLocks/>
          </p:cNvCxnSpPr>
          <p:nvPr/>
        </p:nvCxnSpPr>
        <p:spPr>
          <a:xfrm>
            <a:off x="-9237" y="5787738"/>
            <a:ext cx="3405509" cy="1084383"/>
          </a:xfrm>
          <a:prstGeom prst="line"/>
          <a:noFill/>
          <a:ln w="12065" cap="flat" cmpd="sng" algn="ctr">
            <a:gradFill>
              <a:gsLst>
                <a:gs pos="15000">
                  <a:schemeClr val="accent1">
                    <a:shade val="40000"/>
                    <a:satMod val="110000"/>
                  </a:schemeClr>
                </a:gs>
                <a:gs pos="45000">
                  <a:schemeClr val="accent1">
                    <a:tint val="7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8760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r="5400000" dist="254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l" eaLnBrk="1" hangingPunct="1" latinLnBrk="0"/>
            <a:endParaRPr kumimoji="0" lang="en-US"/>
          </a:p>
        </p:txBody>
      </p:sp>
      <p:sp>
        <p:nvSpPr>
          <p:cNvPr id="1048761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r="5400000" dist="254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algn="l" eaLnBrk="1" hangingPunct="1" latinLnBrk="0"/>
            <a:endParaRPr kumimoji="0" lang="en-US"/>
          </a:p>
        </p:txBody>
      </p:sp>
    </p:spTree>
  </p:cSld>
  <p:clrMapOvr>
    <a:overrideClrMapping accent1="accent1" accent2="accent2" accent3="accent3" accent4="accent4" accent5="accent5" accent6="accent6" bg1="dk1" bg2="dk2" tx1="lt1" tx2="lt2" hlink="hlink" folHlink="folHlink"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image" Target="../media/image1.jpeg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t" bIns="45720" compatLnSpc="1" lIns="91440" rIns="91440" tIns="45720" vert="horz" wrap="square"/>
          <a:p>
            <a:endParaRPr kumimoji="0" lang="en-US"/>
          </a:p>
        </p:txBody>
      </p:sp>
      <p:sp>
        <p:nvSpPr>
          <p:cNvPr id="1048577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t" bIns="45720" compatLnSpc="1" lIns="91440" rIns="91440" tIns="45720" vert="horz" wrap="square"/>
          <a:p>
            <a:endParaRPr kumimoji="0" lang="en-US"/>
          </a:p>
        </p:txBody>
      </p:sp>
      <p:sp>
        <p:nvSpPr>
          <p:cNvPr id="1048578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/>
          <a:blipFill>
            <a:blip xmlns:r="http://schemas.openxmlformats.org/officeDocument/2006/relationships" r:embed="rId12" cstate="print">
              <a:alphaModFix amt="50000"/>
            </a:blip>
            <a:tile algn="t" flip="none" sx="50000" sy="50000" tx="0" ty="0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 bIns="45720" compatLnSpc="1" lIns="91440" rIns="91440" tIns="45720" vert="horz" wrap="square"/>
          <a:p>
            <a:pPr algn="ctr" eaLnBrk="1" hangingPunct="1" latinLnBrk="0"/>
            <a:endParaRPr kumimoji="0" lang="en-US"/>
          </a:p>
        </p:txBody>
      </p:sp>
      <p:cxnSp>
        <p:nvCxnSpPr>
          <p:cNvPr id="3145728" name="直接连接符 14"/>
          <p:cNvCxnSpPr>
            <a:cxnSpLocks/>
          </p:cNvCxnSpPr>
          <p:nvPr/>
        </p:nvCxnSpPr>
        <p:spPr>
          <a:xfrm>
            <a:off x="-9237" y="5787738"/>
            <a:ext cx="3405509" cy="1084383"/>
          </a:xfrm>
          <a:prstGeom prst="line"/>
          <a:noFill/>
          <a:ln w="12065" cap="flat" cmpd="sng" algn="ctr">
            <a:gradFill>
              <a:gsLst>
                <a:gs pos="15000">
                  <a:schemeClr val="accent1">
                    <a:shade val="40000"/>
                    <a:satMod val="110000"/>
                  </a:schemeClr>
                </a:gs>
                <a:gs pos="45000">
                  <a:schemeClr val="accent1">
                    <a:tint val="7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857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/>
        </p:spPr>
        <p:txBody>
          <a:bodyPr anchor="ctr" vert="horz">
            <a:normAutofit/>
            <a:scene3d>
              <a:camera prst="orthographicFront"/>
              <a:lightRig dir="t" rig="soft"/>
            </a:scene3d>
            <a:sp3d prstMaterial="softEdge">
              <a:bevelT w="25400" h="25400"/>
            </a:sp3d>
          </a:bodyPr>
          <a:p>
            <a:r>
              <a:rPr altLang="en-US" kumimoji="0" lang="zh-CN" smtClean="0"/>
              <a:t>单击此处编辑母版标题样式</a:t>
            </a:r>
            <a:endParaRPr kumimoji="0" lang="en-US"/>
          </a:p>
        </p:txBody>
      </p:sp>
      <p:sp>
        <p:nvSpPr>
          <p:cNvPr id="104858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/>
        </p:spPr>
        <p:txBody>
          <a:bodyPr vert="horz">
            <a:normAutofit/>
          </a:bodyPr>
          <a:p>
            <a:pPr eaLnBrk="1" hangingPunct="1" latinLnBrk="0" lvl="0"/>
            <a:r>
              <a:rPr altLang="en-US" kumimoji="0" lang="zh-CN" smtClean="0"/>
              <a:t>单击此处编辑母版文本样式</a:t>
            </a:r>
            <a:endParaRPr altLang="en-US" kumimoji="0" lang="zh-CN" smtClean="0"/>
          </a:p>
          <a:p>
            <a:pPr eaLnBrk="1" hangingPunct="1" latinLnBrk="0" lvl="1"/>
            <a:r>
              <a:rPr altLang="en-US" kumimoji="0" lang="zh-CN" smtClean="0"/>
              <a:t>第二级</a:t>
            </a:r>
            <a:endParaRPr altLang="en-US" kumimoji="0" lang="zh-CN" smtClean="0"/>
          </a:p>
          <a:p>
            <a:pPr eaLnBrk="1" hangingPunct="1" latinLnBrk="0" lvl="2"/>
            <a:r>
              <a:rPr altLang="en-US" kumimoji="0" lang="zh-CN" smtClean="0"/>
              <a:t>第三级</a:t>
            </a:r>
            <a:endParaRPr altLang="en-US" kumimoji="0" lang="zh-CN" smtClean="0"/>
          </a:p>
          <a:p>
            <a:pPr eaLnBrk="1" hangingPunct="1" latinLnBrk="0" lvl="3"/>
            <a:r>
              <a:rPr altLang="en-US" kumimoji="0" lang="zh-CN" smtClean="0"/>
              <a:t>第四级</a:t>
            </a:r>
            <a:endParaRPr altLang="en-US" kumimoji="0" lang="zh-CN" smtClean="0"/>
          </a:p>
          <a:p>
            <a:pPr eaLnBrk="1" hangingPunct="1" latinLnBrk="0" lvl="4"/>
            <a:r>
              <a:rPr altLang="en-US" kumimoji="0" lang="zh-CN" smtClean="0"/>
              <a:t>第五级</a:t>
            </a:r>
            <a:endParaRPr kumimoji="0" lang="en-US"/>
          </a:p>
        </p:txBody>
      </p:sp>
      <p:sp>
        <p:nvSpPr>
          <p:cNvPr id="1048581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/>
        </p:spPr>
        <p:txBody>
          <a:bodyPr anchor="b" vert="horz"/>
          <a:lstStyle>
            <a:lvl1pPr algn="l" eaLnBrk="1" hangingPunct="1" latinLnBrk="0">
              <a:defRPr sz="1000" kumimoji="0">
                <a:solidFill>
                  <a:schemeClr val="tx1"/>
                </a:solidFill>
              </a:defRPr>
            </a:lvl1pPr>
          </a:lstStyle>
          <a:p>
            <a:fld id="{E524D40E-D81B-458F-9EA9-BD5F7DAE204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/>
        </p:spPr>
        <p:txBody>
          <a:bodyPr anchor="b" vert="horz"/>
          <a:lstStyle>
            <a:lvl1pPr algn="r" eaLnBrk="1" hangingPunct="1" latinLnBrk="0">
              <a:defRPr sz="1000" kumimoji="0">
                <a:solidFill>
                  <a:schemeClr val="tx1"/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3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/>
        </p:spPr>
        <p:txBody>
          <a:bodyPr anchor="b" vert="horz"/>
          <a:lstStyle>
            <a:lvl1pPr algn="r" eaLnBrk="1" hangingPunct="1" latinLnBrk="0">
              <a:defRPr b="0" sz="1000" kumimoji="0">
                <a:solidFill>
                  <a:schemeClr val="tx1"/>
                </a:solidFill>
              </a:defRPr>
            </a:lvl1pPr>
          </a:lstStyle>
          <a:p>
            <a:fld id="{FB8EC0B4-D9FC-4F0A-AF1B-B9D03B81AFA4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eaLnBrk="1" hangingPunct="1" latinLnBrk="0" rtl="0">
        <a:spcBef>
          <a:spcPct val="0"/>
        </a:spcBef>
        <a:buNone/>
        <a:defRPr b="1" sz="4100" kern="1200" kumimoji="0">
          <a:solidFill>
            <a:schemeClr val="tx2"/>
          </a:solidFill>
          <a:effectLst>
            <a:outerShdw algn="tl" blurRad="31750" dir="5400000" dist="25400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algn="l" eaLnBrk="1" hangingPunct="1" indent="-255905" latinLnBrk="0" marL="365760" rtl="0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sz="2700" kern="1200" kumimoji="0">
          <a:solidFill>
            <a:schemeClr val="tx1"/>
          </a:solidFill>
          <a:latin typeface="+mn-lt"/>
          <a:ea typeface="+mn-ea"/>
          <a:cs typeface="+mn-cs"/>
        </a:defRPr>
      </a:lvl1pPr>
      <a:lvl2pPr algn="l" eaLnBrk="1" hangingPunct="1" indent="-228600" latinLnBrk="0" marL="621665" rtl="0">
        <a:spcBef>
          <a:spcPts val="325"/>
        </a:spcBef>
        <a:buClr>
          <a:schemeClr val="accent1"/>
        </a:buClr>
        <a:buFont typeface="Verdana" panose="020B0604030504040204"/>
        <a:buChar char="◦"/>
        <a:defRPr sz="2300" kern="1200" kumimoji="0">
          <a:solidFill>
            <a:schemeClr val="tx1"/>
          </a:solidFill>
          <a:latin typeface="+mn-lt"/>
          <a:ea typeface="+mn-ea"/>
          <a:cs typeface="+mn-cs"/>
        </a:defRPr>
      </a:lvl2pPr>
      <a:lvl3pPr algn="l" eaLnBrk="1" hangingPunct="1" indent="-228600" latinLnBrk="0" marL="859790" rtl="0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sz="2100" kern="1200" kumimoji="0">
          <a:solidFill>
            <a:schemeClr val="tx1"/>
          </a:solidFill>
          <a:latin typeface="+mn-lt"/>
          <a:ea typeface="+mn-ea"/>
          <a:cs typeface="+mn-cs"/>
        </a:defRPr>
      </a:lvl3pPr>
      <a:lvl4pPr algn="l" eaLnBrk="1" hangingPunct="1" indent="-228600" latinLnBrk="0" marL="1143000" rtl="0">
        <a:spcBef>
          <a:spcPts val="350"/>
        </a:spcBef>
        <a:buClr>
          <a:schemeClr val="accent2"/>
        </a:buClr>
        <a:buFont typeface="Wingdings 2" panose="05020102010507070707"/>
        <a:buChar char=""/>
        <a:defRPr sz="1900" kern="1200" kumimoji="0">
          <a:solidFill>
            <a:schemeClr val="tx1"/>
          </a:solidFill>
          <a:latin typeface="+mn-lt"/>
          <a:ea typeface="+mn-ea"/>
          <a:cs typeface="+mn-cs"/>
        </a:defRPr>
      </a:lvl4pPr>
      <a:lvl5pPr algn="l" eaLnBrk="1" hangingPunct="1" indent="-228600" latinLnBrk="0" marL="1371600" rtl="0">
        <a:spcBef>
          <a:spcPts val="350"/>
        </a:spcBef>
        <a:buClr>
          <a:schemeClr val="accent2"/>
        </a:buClr>
        <a:buFont typeface="Wingdings 2" panose="05020102010507070707"/>
        <a:buChar char=""/>
        <a:defRPr sz="1800" kern="1200" kumimoji="0">
          <a:solidFill>
            <a:schemeClr val="tx1"/>
          </a:solidFill>
          <a:latin typeface="+mn-lt"/>
          <a:ea typeface="+mn-ea"/>
          <a:cs typeface="+mn-cs"/>
        </a:defRPr>
      </a:lvl5pPr>
      <a:lvl6pPr algn="l" eaLnBrk="1" hangingPunct="1" indent="-228600" latinLnBrk="0" marL="1600200" rtl="0">
        <a:spcBef>
          <a:spcPts val="350"/>
        </a:spcBef>
        <a:buClr>
          <a:schemeClr val="accent3"/>
        </a:buClr>
        <a:buFont typeface="Wingdings 2" panose="05020102010507070707"/>
        <a:buChar char=""/>
        <a:defRPr sz="1800" kern="1200" kumimoji="0">
          <a:solidFill>
            <a:schemeClr val="tx1"/>
          </a:solidFill>
          <a:latin typeface="+mn-lt"/>
          <a:ea typeface="+mn-ea"/>
          <a:cs typeface="+mn-cs"/>
        </a:defRPr>
      </a:lvl6pPr>
      <a:lvl7pPr algn="l" eaLnBrk="1" hangingPunct="1" indent="-228600" latinLnBrk="0" marL="1828800" rtl="0">
        <a:spcBef>
          <a:spcPts val="350"/>
        </a:spcBef>
        <a:buClr>
          <a:schemeClr val="accent3"/>
        </a:buClr>
        <a:buFont typeface="Wingdings 2" panose="05020102010507070707"/>
        <a:buChar char=""/>
        <a:defRPr sz="1600" kern="1200" kumimoji="0">
          <a:solidFill>
            <a:schemeClr val="tx1"/>
          </a:solidFill>
          <a:latin typeface="+mn-lt"/>
          <a:ea typeface="+mn-ea"/>
          <a:cs typeface="+mn-cs"/>
        </a:defRPr>
      </a:lvl7pPr>
      <a:lvl8pPr algn="l" eaLnBrk="1" hangingPunct="1" indent="-228600" latinLnBrk="0" marL="2057400" rtl="0">
        <a:spcBef>
          <a:spcPts val="350"/>
        </a:spcBef>
        <a:buClr>
          <a:schemeClr val="accent3"/>
        </a:buClr>
        <a:buFont typeface="Wingdings 2" panose="05020102010507070707"/>
        <a:buChar char=""/>
        <a:defRPr sz="1600" kern="1200" kumimoji="0">
          <a:solidFill>
            <a:schemeClr val="tx1"/>
          </a:solidFill>
          <a:latin typeface="+mn-lt"/>
          <a:ea typeface="+mn-ea"/>
          <a:cs typeface="+mn-cs"/>
        </a:defRPr>
      </a:lvl8pPr>
      <a:lvl9pPr algn="l" eaLnBrk="1" hangingPunct="1" indent="-228600" latinLnBrk="0" marL="2286000" rtl="0">
        <a:spcBef>
          <a:spcPts val="350"/>
        </a:spcBef>
        <a:buClr>
          <a:schemeClr val="accent3"/>
        </a:buClr>
        <a:buFont typeface="Wingdings 2" panose="05020102010507070707"/>
        <a:buChar char=""/>
        <a:defRPr baseline="0" sz="1600" kern="1200" kumimoji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algn="l" eaLnBrk="1" hangingPunct="1" latinLnBrk="0" marL="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1pPr>
      <a:lvl2pPr algn="l" eaLnBrk="1" hangingPunct="1" latinLnBrk="0" marL="4572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2pPr>
      <a:lvl3pPr algn="l" eaLnBrk="1" hangingPunct="1" latinLnBrk="0" marL="9144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3pPr>
      <a:lvl4pPr algn="l" eaLnBrk="1" hangingPunct="1" latinLnBrk="0" marL="13716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4pPr>
      <a:lvl5pPr algn="l" eaLnBrk="1" hangingPunct="1" latinLnBrk="0" marL="18288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5pPr>
      <a:lvl6pPr algn="l" eaLnBrk="1" hangingPunct="1" latinLnBrk="0" marL="22860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6pPr>
      <a:lvl7pPr algn="l" eaLnBrk="1" hangingPunct="1" latinLnBrk="0" marL="27432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7pPr>
      <a:lvl8pPr algn="l" eaLnBrk="1" hangingPunct="1" latinLnBrk="0" marL="32004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8pPr>
      <a:lvl9pPr algn="l" eaLnBrk="1" hangingPunct="1" latinLnBrk="0" marL="36576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tags" Target="../tags/tag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tags" Target="../tags/tag10.xml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tags" Target="../tags/tag12.x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tags" Target="../tags/tag13.xml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tags" Target="../tags/tag14.xml"/><Relationship Id="rId2" Type="http://schemas.openxmlformats.org/officeDocument/2006/relationships/slideLayout" Target="../slideLayouts/slideLayout7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tags" Target="../tags/tag15.xml"/><Relationship Id="rId2" Type="http://schemas.openxmlformats.org/officeDocument/2006/relationships/slideLayout" Target="../slideLayouts/slideLayout7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slideLayout" Target="../slideLayouts/slideLayout7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tags" Target="../tags/tag17.xml"/><Relationship Id="rId2" Type="http://schemas.openxmlformats.org/officeDocument/2006/relationships/slideLayout" Target="../slideLayouts/slideLayout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png"/><Relationship Id="rId3" Type="http://schemas.openxmlformats.org/officeDocument/2006/relationships/tags" Target="../tags/tag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tags" Target="../tags/tag19.x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tags" Target="../tags/tag20.x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gif"/><Relationship Id="rId3" Type="http://schemas.openxmlformats.org/officeDocument/2006/relationships/image" Target="../media/image19.jpeg"/><Relationship Id="rId4" Type="http://schemas.openxmlformats.org/officeDocument/2006/relationships/tags" Target="../tags/tag21.xml"/><Relationship Id="rId5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tags" Target="../tags/tag22.xml"/><Relationship Id="rId3" Type="http://schemas.openxmlformats.org/officeDocument/2006/relationships/slideLayout" Target="../slideLayouts/slideLayout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gif"/><Relationship Id="rId3" Type="http://schemas.openxmlformats.org/officeDocument/2006/relationships/tags" Target="../tags/tag23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tags" Target="../tags/tag24.xml"/><Relationship Id="rId3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tags" Target="../tags/tag25.xml"/><Relationship Id="rId3" Type="http://schemas.openxmlformats.org/officeDocument/2006/relationships/slideLayout" Target="../slideLayouts/slideLayout2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tags" Target="../tags/tag26.x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tags" Target="../tags/tag27.xml"/><Relationship Id="rId3" Type="http://schemas.openxmlformats.org/officeDocument/2006/relationships/slideLayout" Target="../slideLayouts/slideLayout7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tags" Target="../tags/tag28.xml"/><Relationship Id="rId3" Type="http://schemas.openxmlformats.org/officeDocument/2006/relationships/slideLayout" Target="../slideLayouts/slideLayout2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tags" Target="../tags/tag29.xml"/><Relationship Id="rId3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tags" Target="../tags/tag3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tags" Target="../tags/tag30.x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tags" Target="../tags/tag31.xml"/><Relationship Id="rId2" Type="http://schemas.openxmlformats.org/officeDocument/2006/relationships/slideLayout" Target="../slideLayouts/slideLayout7.xml"/></Relationships>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tags" Target="../tags/tag32.xml"/><Relationship Id="rId2" Type="http://schemas.openxmlformats.org/officeDocument/2006/relationships/slideLayout" Target="../slideLayouts/slideLayout7.xml"/></Relationships>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tags" Target="../tags/tag33.xml"/><Relationship Id="rId3" Type="http://schemas.openxmlformats.org/officeDocument/2006/relationships/slideLayout" Target="../slideLayouts/slideLayout2.xml"/></Relationships>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tags" Target="../tags/tag34.xml"/><Relationship Id="rId3" Type="http://schemas.openxmlformats.org/officeDocument/2006/relationships/slideLayout" Target="../slideLayouts/slideLayout2.xml"/></Relationships>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tags" Target="../tags/tag35.xml"/><Relationship Id="rId2" Type="http://schemas.openxmlformats.org/officeDocument/2006/relationships/slideLayout" Target="../slideLayouts/slideLayout7.xml"/></Relationships>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tags" Target="../tags/tag36.xml"/><Relationship Id="rId2" Type="http://schemas.openxmlformats.org/officeDocument/2006/relationships/slideLayout" Target="../slideLayouts/slideLayout7.xml"/></Relationships>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tags" Target="../tags/tag37.xml"/><Relationship Id="rId2" Type="http://schemas.openxmlformats.org/officeDocument/2006/relationships/slideLayout" Target="../slideLayouts/slideLayout7.xml"/></Relationships>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tags" Target="../tags/tag38.xml"/><Relationship Id="rId2" Type="http://schemas.openxmlformats.org/officeDocument/2006/relationships/slideLayout" Target="../slideLayouts/slideLayout7.xml"/></Relationships>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tags" Target="../tags/tag39.x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tags" Target="../tags/tag4.xml"/><Relationship Id="rId3" Type="http://schemas.openxmlformats.org/officeDocument/2006/relationships/slideLayout" Target="../slideLayouts/slideLayout2.xml"/></Relationships>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tags" Target="../tags/tag40.xml"/><Relationship Id="rId2" Type="http://schemas.openxmlformats.org/officeDocument/2006/relationships/slideLayout" Target="../slideLayouts/slideLayout7.xml"/></Relationships>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tags" Target="../tags/tag41.xml"/><Relationship Id="rId2" Type="http://schemas.openxmlformats.org/officeDocument/2006/relationships/slideLayout" Target="../slideLayouts/slideLayout7.xml"/></Relationships>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tags" Target="../tags/tag42.xml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tags" Target="../tags/tag43.xml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tags" Target="../tags/tag44.xml"/><Relationship Id="rId4" Type="http://schemas.openxmlformats.org/officeDocument/2006/relationships/slideLayout" Target="../slideLayouts/slideLayout2.xml"/></Relationships>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tags" Target="../tags/tag45.xml"/><Relationship Id="rId4" Type="http://schemas.openxmlformats.org/officeDocument/2006/relationships/slideLayout" Target="../slideLayouts/slideLayout2.xml"/></Relationships>
</file>

<file path=ppt/slides/_rels/slide46.xml.rels><?xml version="1.0" encoding="UTF-8" standalone="yes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tags" Target="../tags/tag46.xml"/><Relationship Id="rId3" Type="http://schemas.openxmlformats.org/officeDocument/2006/relationships/slideLayout" Target="../slideLayouts/slideLayout2.xml"/></Relationships>
</file>

<file path=ppt/slides/_rels/slide47.xml.rels><?xml version="1.0" encoding="UTF-8" standalone="yes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tags" Target="../tags/tag47.xml"/><Relationship Id="rId4" Type="http://schemas.openxmlformats.org/officeDocument/2006/relationships/slideLayout" Target="../slideLayouts/slideLayout2.xml"/></Relationships>
</file>

<file path=ppt/slides/_rels/slide48.xml.rels><?xml version="1.0" encoding="UTF-8" standalone="yes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png"/><Relationship Id="rId3" Type="http://schemas.openxmlformats.org/officeDocument/2006/relationships/tags" Target="../tags/tag48.xml"/><Relationship Id="rId4" Type="http://schemas.openxmlformats.org/officeDocument/2006/relationships/slideLayout" Target="../slideLayouts/slideLayout2.xml"/></Relationships>
</file>

<file path=ppt/slides/_rels/slide49.xml.rels><?xml version="1.0" encoding="UTF-8" standalone="yes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tags" Target="../tags/tag49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tags" Target="../tags/tag5.xml"/><Relationship Id="rId3" Type="http://schemas.openxmlformats.org/officeDocument/2006/relationships/slideLayout" Target="../slideLayouts/slideLayout2.xml"/></Relationships>
</file>

<file path=ppt/slides/_rels/slide50.xml.rels><?xml version="1.0" encoding="UTF-8" standalone="yes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tags" Target="../tags/tag50.xml"/><Relationship Id="rId3" Type="http://schemas.openxmlformats.org/officeDocument/2006/relationships/slideLayout" Target="../slideLayouts/slideLayout2.xml"/></Relationships>
</file>

<file path=ppt/slides/_rels/slide51.xml.rels><?xml version="1.0" encoding="UTF-8" standalone="yes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tags" Target="../tags/tag51.xml"/><Relationship Id="rId3" Type="http://schemas.openxmlformats.org/officeDocument/2006/relationships/slideLayout" Target="../slideLayouts/slideLayout2.xml"/></Relationships>
</file>

<file path=ppt/slides/_rels/slide52.xml.rels><?xml version="1.0" encoding="UTF-8" standalone="yes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tags" Target="../tags/tag52.xml"/><Relationship Id="rId3" Type="http://schemas.openxmlformats.org/officeDocument/2006/relationships/slideLayout" Target="../slideLayouts/slideLayout2.xml"/></Relationships>
</file>

<file path=ppt/slides/_rels/slide53.xml.rels><?xml version="1.0" encoding="UTF-8" standalone="yes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tags" Target="../tags/tag53.xml"/><Relationship Id="rId3" Type="http://schemas.openxmlformats.org/officeDocument/2006/relationships/slideLayout" Target="../slideLayouts/slideLayout2.xml"/></Relationships>
</file>

<file path=ppt/slides/_rels/slide54.xml.rels><?xml version="1.0" encoding="UTF-8" standalone="yes"?>
<Relationships xmlns="http://schemas.openxmlformats.org/package/2006/relationships"><Relationship Id="rId1" Type="http://schemas.openxmlformats.org/officeDocument/2006/relationships/tags" Target="../tags/tag54.xml"/><Relationship Id="rId2" Type="http://schemas.openxmlformats.org/officeDocument/2006/relationships/slideLayout" Target="../slideLayouts/slideLayout2.xml"/></Relationships>
</file>

<file path=ppt/slides/_rels/slide55.xml.rels><?xml version="1.0" encoding="UTF-8" standalone="yes"?>
<Relationships xmlns="http://schemas.openxmlformats.org/package/2006/relationships"><Relationship Id="rId1" Type="http://schemas.openxmlformats.org/officeDocument/2006/relationships/tags" Target="../tags/tag55.xml"/><Relationship Id="rId2" Type="http://schemas.openxmlformats.org/officeDocument/2006/relationships/slideLayout" Target="../slideLayouts/slideLayout2.xml"/></Relationships>
</file>

<file path=ppt/slides/_rels/slide56.xml.rels><?xml version="1.0" encoding="UTF-8" standalone="yes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tags" Target="../tags/tag56.xml"/><Relationship Id="rId3" Type="http://schemas.openxmlformats.org/officeDocument/2006/relationships/slideLayout" Target="../slideLayouts/slideLayout2.xml"/></Relationships>
</file>

<file path=ppt/slides/_rels/slide57.xml.rels><?xml version="1.0" encoding="UTF-8" standalone="yes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image" Target="../media/image48.jpeg"/><Relationship Id="rId3" Type="http://schemas.openxmlformats.org/officeDocument/2006/relationships/image" Target="../media/image49.jpeg"/><Relationship Id="rId4" Type="http://schemas.openxmlformats.org/officeDocument/2006/relationships/image" Target="../media/image50.jpeg"/><Relationship Id="rId5" Type="http://schemas.openxmlformats.org/officeDocument/2006/relationships/image" Target="../media/image51.jpeg"/><Relationship Id="rId6" Type="http://schemas.openxmlformats.org/officeDocument/2006/relationships/tags" Target="../tags/tag57.xml"/><Relationship Id="rId7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tags" Target="../tags/tag6.xml"/><Relationship Id="rId3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tags" Target="../tags/tag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jpeg"/><Relationship Id="rId3" Type="http://schemas.openxmlformats.org/officeDocument/2006/relationships/image" Target="../media/image13.png"/><Relationship Id="rId4" Type="http://schemas.openxmlformats.org/officeDocument/2006/relationships/image" Target="../media/image14.jpeg"/><Relationship Id="rId5" Type="http://schemas.openxmlformats.org/officeDocument/2006/relationships/tags" Target="../tags/tag9.xml"/><Relationship Id="rId6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2" descr="https://wkretype.bdimg.com/retype/zoom/6b992fe3a58da0116c1749ea?pn=1&amp;o=jpg_6&amp;md5sum=09060f8c4a74632ad583dab92b5aa046&amp;sign=25ac0a9463&amp;png=0-430492&amp;jpg=0-254709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9525" y="0"/>
            <a:ext cx="9144000" cy="6853238"/>
          </a:xfrm>
        </p:spPr>
      </p:pic>
      <p:sp>
        <p:nvSpPr>
          <p:cNvPr id="1048589" name="文本框 1"/>
          <p:cNvSpPr txBox="1"/>
          <p:nvPr/>
        </p:nvSpPr>
        <p:spPr>
          <a:xfrm>
            <a:off x="6527800" y="6084888"/>
            <a:ext cx="2625725" cy="768350"/>
          </a:xfrm>
          <a:prstGeom prst="rect"/>
          <a:noFill/>
        </p:spPr>
        <p:txBody>
          <a:bodyPr>
            <a:spAutoFit/>
          </a:bodyPr>
          <a:p>
            <a:pPr defTabSz="914400" marR="0">
              <a:buClrTx/>
              <a:buSzTx/>
              <a:buFontTx/>
            </a:pPr>
            <a:r>
              <a:rPr altLang="en-US" baseline="0" cap="none" sz="4400" kern="1200" kumimoji="0" lang="zh-CN" noProof="1" normalizeH="0" spc="0"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导入新课</a:t>
            </a:r>
            <a:endParaRPr altLang="en-US" baseline="0" cap="none" sz="4400" kern="1200" kumimoji="0" lang="zh-CN" noProof="1" normalizeH="0" spc="0"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048590" name="文本框 2"/>
          <p:cNvSpPr txBox="1"/>
          <p:nvPr/>
        </p:nvSpPr>
        <p:spPr>
          <a:xfrm>
            <a:off x="2344738" y="801688"/>
            <a:ext cx="6400800" cy="624840"/>
          </a:xfrm>
          <a:prstGeom prst="rect"/>
          <a:noFill/>
          <a:ln w="9525">
            <a:noFill/>
          </a:ln>
        </p:spPr>
        <p:txBody>
          <a:bodyPr anchor="t" wrap="square">
            <a:spAutoFit/>
          </a:bodyPr>
          <a:p>
            <a:r>
              <a:rPr altLang="en-US" b="1" lang="zh-CN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dēng gāo bì fù。古代指大夫必须具备的九种才能之一。指登高见广，能赋诗述其感受。</a:t>
            </a:r>
            <a:endParaRPr altLang="en-US" b="1" lang="zh-CN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2097153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868363" y="3836988"/>
            <a:ext cx="2857500" cy="2505075"/>
          </a:xfrm>
          <a:prstGeom prst="rect"/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文本框 25602"/>
          <p:cNvSpPr txBox="1"/>
          <p:nvPr/>
        </p:nvSpPr>
        <p:spPr>
          <a:xfrm>
            <a:off x="381000" y="733425"/>
            <a:ext cx="8382000" cy="6124575"/>
          </a:xfrm>
          <a:prstGeom prst="rect"/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dirty="0" sz="2800" lang="en-US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杜甫（</a:t>
            </a:r>
            <a:r>
              <a:rPr altLang="zh-CN" b="1" dirty="0" sz="2800" lang="en-US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712—770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），字</a:t>
            </a:r>
            <a:r>
              <a:rPr altLang="en-US" b="1" dirty="0" sz="2800" lang="zh-CN" u="sng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子美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，曾居长安城南少陵以西，自称</a:t>
            </a:r>
            <a:r>
              <a:rPr altLang="en-US" b="1" dirty="0" sz="2800" i="1" lang="zh-CN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少陵野老</a:t>
            </a:r>
            <a:r>
              <a:rPr altLang="en-US" b="1" dirty="0" sz="2800" lang="zh-CN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世称</a:t>
            </a:r>
            <a:r>
              <a:rPr altLang="en-US" b="1" dirty="0" sz="2800" lang="zh-CN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杜少陵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。生于河南巩县。怀有远大的政治理想，但因奸臣</a:t>
            </a:r>
            <a:r>
              <a:rPr altLang="en-US" b="1" dirty="0" sz="2800" 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李林甫（野无遗贤，万邦咸宁）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当权，他</a:t>
            </a:r>
            <a:r>
              <a:rPr altLang="zh-CN" b="1" dirty="0" sz="2800" lang="en-US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24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岁应试不第，漫游各地，与李白、高适一流大诗人往还酬唱，</a:t>
            </a:r>
            <a:r>
              <a:rPr altLang="zh-CN" b="1" dirty="0" sz="2800" lang="en-US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34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岁开始在长安寓居近十年。</a:t>
            </a:r>
            <a:r>
              <a:rPr altLang="zh-CN" b="1" dirty="0" sz="2800" lang="en-US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755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年，自京赴奉先县，得知幼子已饿死，而皇室贵族还过着荒淫逸乐的生活，强烈的阶级对比，使诗人留下了</a:t>
            </a:r>
            <a:r>
              <a:rPr altLang="en-US" b="1" dirty="0" sz="2800" i="1" lang="zh-CN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“朱门酒肉臭，路有冻死骨”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的千古绝唱。一度任剑南节度参军，检校工部员外郎，世称</a:t>
            </a:r>
            <a:r>
              <a:rPr altLang="en-US" b="1" dirty="0" sz="2800" lang="zh-CN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杜工部</a:t>
            </a:r>
            <a:r>
              <a:rPr altLang="en-US" b="1" dirty="0" sz="2800" lang="zh-CN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他是我国唐代伟大的</a:t>
            </a:r>
            <a:r>
              <a:rPr altLang="en-US" b="1" dirty="0" sz="2800" lang="zh-CN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现实主义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诗人，代表作：“三吏”、</a:t>
            </a:r>
            <a:r>
              <a:rPr altLang="en-US" b="1" dirty="0" sz="2800" lang="zh-CN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altLang="en-US" b="1" dirty="0" sz="2800" 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三别</a:t>
            </a:r>
            <a:r>
              <a:rPr altLang="en-US" b="1" dirty="0" sz="2800" lang="zh-CN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。其诗显示了唐由盛转衰的历史过程，被称为</a:t>
            </a:r>
            <a:r>
              <a:rPr altLang="en-US" b="1" dirty="0" sz="2800" lang="zh-CN" u="sng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altLang="en-US" b="1" dirty="0" sz="2800" lang="zh-CN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诗史</a:t>
            </a:r>
            <a:r>
              <a:rPr altLang="en-US" b="1" dirty="0" sz="2800" lang="zh-CN" u="sng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，明清文人推崇他为</a:t>
            </a:r>
            <a:r>
              <a:rPr altLang="en-US" b="1" dirty="0" sz="2800" lang="zh-CN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altLang="en-US" b="1" dirty="0" sz="2800" 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诗圣</a:t>
            </a:r>
            <a:r>
              <a:rPr altLang="en-US" b="1" dirty="0" sz="2800" lang="zh-CN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。以古体、律诗见长，风格多样，而以</a:t>
            </a:r>
            <a:r>
              <a:rPr altLang="en-US" b="1" dirty="0" sz="2800" i="1" lang="zh-CN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沉郁顿挫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为主。有</a:t>
            </a:r>
            <a:r>
              <a:rPr altLang="zh-CN" b="1" dirty="0" sz="2800" lang="en-US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altLang="en-US" b="1" dirty="0" sz="2800" lang="zh-CN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杜工部集</a:t>
            </a:r>
            <a:r>
              <a:rPr altLang="zh-CN" b="1" dirty="0" sz="2800" lang="en-US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altLang="en-US" b="1" dirty="0" sz="2800" lang="zh-CN">
                <a:solidFill>
                  <a:srgbClr val="01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altLang="en-US" b="1" dirty="0" sz="2800" lang="zh-CN">
              <a:solidFill>
                <a:srgbClr val="01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文本框 31745"/>
          <p:cNvSpPr txBox="1"/>
          <p:nvPr/>
        </p:nvSpPr>
        <p:spPr>
          <a:xfrm>
            <a:off x="304800" y="609600"/>
            <a:ext cx="8839200" cy="64135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 u="sng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杜甫的生活和创作大致可以分为四个时期：</a:t>
            </a:r>
            <a:endParaRPr altLang="en-US" b="1" dirty="0" sz="3600" lang="zh-CN" u="sng">
              <a:solidFill>
                <a:srgbClr val="FF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48610" name="文本框 31746"/>
          <p:cNvSpPr txBox="1"/>
          <p:nvPr/>
        </p:nvSpPr>
        <p:spPr>
          <a:xfrm>
            <a:off x="381000" y="1371600"/>
            <a:ext cx="4953000" cy="9525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r>
              <a:rPr altLang="zh-CN" b="1" dirty="0" sz="2800" lang="en-US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、读书壮游时期（</a:t>
            </a:r>
            <a:r>
              <a:rPr altLang="zh-CN" b="1" dirty="0" sz="2800" lang="en-US">
                <a:latin typeface="Times New Roman" panose="02020603050405020304" pitchFamily="18" charset="0"/>
                <a:ea typeface="宋体" panose="02010600030101010101" pitchFamily="2" charset="-122"/>
              </a:rPr>
              <a:t>712-745</a:t>
            </a:r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）：</a:t>
            </a:r>
            <a:endParaRPr altLang="en-US" b="1" dirty="0" sz="28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（三十五岁以前）</a:t>
            </a:r>
            <a:endParaRPr altLang="en-US" b="1" dirty="0" sz="28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11" name="文本框 31747"/>
          <p:cNvSpPr txBox="1"/>
          <p:nvPr/>
        </p:nvSpPr>
        <p:spPr>
          <a:xfrm>
            <a:off x="5486400" y="1371600"/>
            <a:ext cx="3657600" cy="519113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dirty="0" sz="280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altLang="en-US" dirty="0" sz="28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望岳</a:t>
            </a:r>
            <a:r>
              <a:rPr altLang="zh-CN" dirty="0" sz="280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altLang="zh-CN" dirty="0" sz="2800" lang="en-US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12" name="文本框 31748"/>
          <p:cNvSpPr txBox="1"/>
          <p:nvPr/>
        </p:nvSpPr>
        <p:spPr>
          <a:xfrm>
            <a:off x="381000" y="2438400"/>
            <a:ext cx="4648200" cy="9525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r>
              <a:rPr altLang="zh-CN" b="1" dirty="0" sz="2800" lang="en-US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、困守长安时期</a:t>
            </a:r>
            <a:r>
              <a:rPr altLang="zh-CN" b="1" dirty="0" sz="2800" lang="en-US">
                <a:latin typeface="Times New Roman" panose="02020603050405020304" pitchFamily="18" charset="0"/>
                <a:ea typeface="宋体" panose="02010600030101010101" pitchFamily="2" charset="-122"/>
              </a:rPr>
              <a:t>(746-755):</a:t>
            </a:r>
            <a:endParaRPr altLang="zh-CN" b="1" dirty="0" sz="2800" 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（三十五至四十四岁）</a:t>
            </a:r>
            <a:endParaRPr altLang="zh-CN" b="1" dirty="0" sz="2800" 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13" name="文本框 31750"/>
          <p:cNvSpPr txBox="1"/>
          <p:nvPr/>
        </p:nvSpPr>
        <p:spPr>
          <a:xfrm>
            <a:off x="4724400" y="2354263"/>
            <a:ext cx="4283075" cy="4603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丽人行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兵车行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》《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出塞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altLang="zh-CN" b="1" dirty="0" lang="en-US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14" name="文本框 31751"/>
          <p:cNvSpPr txBox="1"/>
          <p:nvPr/>
        </p:nvSpPr>
        <p:spPr>
          <a:xfrm>
            <a:off x="6645275" y="3048000"/>
            <a:ext cx="2362200" cy="4572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dirty="0" lang="zh-CN">
                <a:latin typeface="Times New Roman" panose="02020603050405020304" pitchFamily="18" charset="0"/>
                <a:ea typeface="宋体" panose="02010600030101010101" pitchFamily="2" charset="-122"/>
              </a:rPr>
              <a:t>（忧国忧民）</a:t>
            </a:r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15" name="文本框 31752"/>
          <p:cNvSpPr txBox="1"/>
          <p:nvPr/>
        </p:nvSpPr>
        <p:spPr>
          <a:xfrm>
            <a:off x="7010400" y="1447800"/>
            <a:ext cx="1828800" cy="4572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dirty="0" lang="zh-CN">
                <a:latin typeface="Times New Roman" panose="02020603050405020304" pitchFamily="18" charset="0"/>
                <a:ea typeface="宋体" panose="02010600030101010101" pitchFamily="2" charset="-122"/>
              </a:rPr>
              <a:t>（涉世不深）</a:t>
            </a:r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16" name="文本框 31753"/>
          <p:cNvSpPr txBox="1"/>
          <p:nvPr/>
        </p:nvSpPr>
        <p:spPr>
          <a:xfrm>
            <a:off x="444500" y="3848100"/>
            <a:ext cx="4714875" cy="952500"/>
          </a:xfrm>
          <a:prstGeom prst="rect"/>
          <a:noFill/>
          <a:ln w="9525">
            <a:noFill/>
          </a:ln>
        </p:spPr>
        <p:txBody>
          <a:bodyPr anchor="t" wrap="square">
            <a:spAutoFit/>
          </a:bodyPr>
          <a:p>
            <a:pPr>
              <a:spcBef>
                <a:spcPct val="50000"/>
              </a:spcBef>
            </a:pPr>
            <a:r>
              <a:rPr altLang="zh-CN" b="1" dirty="0" sz="2800" lang="en-US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、陷贼与为官时期</a:t>
            </a:r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altLang="zh-CN" b="1" dirty="0" sz="2800" lang="en-US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756-759</a:t>
            </a:r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）：</a:t>
            </a:r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四十五至四十八岁）</a:t>
            </a:r>
            <a:endParaRPr altLang="en-US" b="1" dirty="0" sz="28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17" name="文本框 31754"/>
          <p:cNvSpPr txBox="1"/>
          <p:nvPr/>
        </p:nvSpPr>
        <p:spPr>
          <a:xfrm>
            <a:off x="5715000" y="3733800"/>
            <a:ext cx="3429000" cy="4572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组诗“三吏”、“三别”</a:t>
            </a:r>
            <a:endParaRPr altLang="en-US" b="1" dirty="0" lang="zh-CN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18" name="文本框 31755"/>
          <p:cNvSpPr txBox="1"/>
          <p:nvPr/>
        </p:nvSpPr>
        <p:spPr>
          <a:xfrm>
            <a:off x="4800600" y="4343400"/>
            <a:ext cx="5029200" cy="4572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dirty="0" lang="zh-CN">
                <a:latin typeface="Times New Roman" panose="02020603050405020304" pitchFamily="18" charset="0"/>
                <a:ea typeface="宋体" panose="02010600030101010101" pitchFamily="2" charset="-122"/>
              </a:rPr>
              <a:t>（现实主义创作达到高峰）</a:t>
            </a:r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19" name="文本框 31756"/>
          <p:cNvSpPr txBox="1"/>
          <p:nvPr/>
        </p:nvSpPr>
        <p:spPr>
          <a:xfrm>
            <a:off x="444500" y="4953000"/>
            <a:ext cx="4953000" cy="952500"/>
          </a:xfrm>
          <a:prstGeom prst="rect"/>
          <a:noFill/>
          <a:ln w="9525">
            <a:noFill/>
          </a:ln>
        </p:spPr>
        <p:txBody>
          <a:bodyPr anchor="t" wrap="square">
            <a:spAutoFit/>
          </a:bodyPr>
          <a:p>
            <a:r>
              <a:rPr altLang="zh-CN" b="1" dirty="0" sz="2800" lang="en-US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、漂泊西南时期（</a:t>
            </a:r>
            <a:r>
              <a:rPr altLang="zh-CN" b="1" dirty="0" sz="2800" lang="en-US">
                <a:latin typeface="Times New Roman" panose="02020603050405020304" pitchFamily="18" charset="0"/>
                <a:ea typeface="宋体" panose="02010600030101010101" pitchFamily="2" charset="-122"/>
              </a:rPr>
              <a:t>759-770</a:t>
            </a:r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）：</a:t>
            </a:r>
            <a:endParaRPr altLang="en-US" b="1" dirty="0" sz="28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altLang="en-US" b="1" dirty="0" sz="2800" lang="zh-CN">
                <a:latin typeface="Times New Roman" panose="02020603050405020304" pitchFamily="18" charset="0"/>
                <a:ea typeface="宋体" panose="02010600030101010101" pitchFamily="2" charset="-122"/>
              </a:rPr>
              <a:t>（四十八至五十九岁）</a:t>
            </a:r>
            <a:endParaRPr altLang="en-US" b="1" dirty="0" sz="28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20" name="文本框 31757"/>
          <p:cNvSpPr txBox="1"/>
          <p:nvPr/>
        </p:nvSpPr>
        <p:spPr>
          <a:xfrm>
            <a:off x="1295400" y="6096000"/>
            <a:ext cx="3429000" cy="4572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altLang="zh-CN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21" name="文本框 31758"/>
          <p:cNvSpPr txBox="1"/>
          <p:nvPr/>
        </p:nvSpPr>
        <p:spPr>
          <a:xfrm>
            <a:off x="1943100" y="5937250"/>
            <a:ext cx="7010400" cy="82232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闻官军收河南河北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蜀相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登高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茅屋为秋风所破歌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江村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altLang="en-US" b="1" dirty="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登岳阳楼</a:t>
            </a:r>
            <a:r>
              <a:rPr altLang="zh-CN" b="1" dirty="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altLang="zh-CN" b="1" dirty="0" lang="en-US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22" name="文本框 31759"/>
          <p:cNvSpPr txBox="1"/>
          <p:nvPr/>
        </p:nvSpPr>
        <p:spPr>
          <a:xfrm>
            <a:off x="5410200" y="4953000"/>
            <a:ext cx="3429000" cy="82232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dirty="0" lang="zh-CN">
                <a:latin typeface="Times New Roman" panose="02020603050405020304" pitchFamily="18" charset="0"/>
                <a:ea typeface="宋体" panose="02010600030101010101" pitchFamily="2" charset="-122"/>
              </a:rPr>
              <a:t>（思想更深邃、诗风更沉郁）</a:t>
            </a:r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文本占位符 12290"/>
          <p:cNvSpPr>
            <a:spLocks noGrp="1"/>
          </p:cNvSpPr>
          <p:nvPr>
            <p:ph idx="1"/>
          </p:nvPr>
        </p:nvSpPr>
        <p:spPr>
          <a:xfrm>
            <a:off x="463233" y="768985"/>
            <a:ext cx="8650287" cy="5768975"/>
          </a:xfrm>
        </p:spPr>
        <p:txBody>
          <a:bodyPr anchor="t" bIns="45720" lIns="91440" rIns="91440" tIns="45720" vert="horz" wrap="square"/>
          <a:p>
            <a:pPr eaLnBrk="1" fontAlgn="base" hangingPunct="1">
              <a:lnSpc>
                <a:spcPct val="120000"/>
              </a:lnSpc>
            </a:pPr>
            <a:r>
              <a:rPr altLang="en-US" b="1" lang="zh-CN" noProof="1" strike="noStrike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_GB2312" pitchFamily="1" charset="-122"/>
                <a:ea typeface="仿宋_GB2312" pitchFamily="1" charset="-122"/>
              </a:rPr>
              <a:t>沉郁：思想内容</a:t>
            </a:r>
            <a:r>
              <a:rPr altLang="en-US" b="1" sz="2800" lang="zh-CN" noProof="1" strike="noStrike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_GB2312" pitchFamily="1" charset="-122"/>
                <a:ea typeface="仿宋_GB2312" pitchFamily="1" charset="-122"/>
              </a:rPr>
              <a:t>。</a:t>
            </a:r>
            <a:endParaRPr altLang="en-US" b="1" sz="2800" lang="zh-CN" noProof="1" strike="noStrike">
              <a:solidFill>
                <a:schemeClr val="accent2"/>
              </a:solidFill>
              <a:latin typeface="仿宋_GB2312" pitchFamily="1" charset="-122"/>
              <a:ea typeface="仿宋_GB2312" pitchFamily="1" charset="-122"/>
            </a:endParaRPr>
          </a:p>
          <a:p>
            <a:pPr eaLnBrk="1" fontAlgn="base" hangingPunct="1">
              <a:lnSpc>
                <a:spcPct val="120000"/>
              </a:lnSpc>
              <a:buNone/>
            </a:pPr>
            <a:r>
              <a:rPr altLang="en-US" b="1" sz="2800" lang="zh-CN" noProof="1" strike="noStrike">
                <a:latin typeface="仿宋_GB2312" pitchFamily="1" charset="-122"/>
                <a:ea typeface="仿宋_GB2312" pitchFamily="1" charset="-122"/>
              </a:rPr>
              <a:t>    “沉”即“深”</a:t>
            </a:r>
            <a:r>
              <a:rPr altLang="zh-CN" b="1" sz="2800" lang="en-US" noProof="1" strike="noStrike">
                <a:ea typeface="仿宋_GB2312" pitchFamily="1" charset="-122"/>
              </a:rPr>
              <a:t>——</a:t>
            </a:r>
            <a:r>
              <a:rPr altLang="en-US" b="1" sz="2800" lang="zh-CN" noProof="1" strike="noStrike">
                <a:latin typeface="仿宋_GB2312" pitchFamily="1" charset="-122"/>
                <a:ea typeface="仿宋_GB2312" pitchFamily="1" charset="-122"/>
              </a:rPr>
              <a:t>深刻、深广、深厚</a:t>
            </a:r>
            <a:endParaRPr altLang="en-US" b="1" sz="2800" lang="zh-CN" noProof="1" strike="noStrike">
              <a:latin typeface="仿宋_GB2312" pitchFamily="1" charset="-122"/>
              <a:ea typeface="仿宋_GB2312" pitchFamily="1" charset="-122"/>
            </a:endParaRPr>
          </a:p>
          <a:p>
            <a:pPr eaLnBrk="1" fontAlgn="base" hangingPunct="1">
              <a:lnSpc>
                <a:spcPct val="120000"/>
              </a:lnSpc>
              <a:buNone/>
            </a:pPr>
            <a:r>
              <a:rPr altLang="en-US" b="1" sz="2800" lang="zh-CN" noProof="1" strike="noStrike">
                <a:latin typeface="仿宋_GB2312" pitchFamily="1" charset="-122"/>
                <a:ea typeface="仿宋_GB2312" pitchFamily="1" charset="-122"/>
              </a:rPr>
              <a:t>    “郁”即“积”</a:t>
            </a:r>
            <a:r>
              <a:rPr altLang="zh-CN" b="1" sz="2800" lang="en-US" noProof="1" strike="noStrike">
                <a:ea typeface="仿宋_GB2312" pitchFamily="1" charset="-122"/>
              </a:rPr>
              <a:t>——</a:t>
            </a:r>
            <a:r>
              <a:rPr altLang="en-US" b="1" sz="2800" lang="zh-CN" noProof="1" strike="noStrike">
                <a:latin typeface="仿宋_GB2312" pitchFamily="1" charset="-122"/>
                <a:ea typeface="仿宋_GB2312" pitchFamily="1" charset="-122"/>
              </a:rPr>
              <a:t>真实、凝重、含蓄</a:t>
            </a:r>
            <a:endParaRPr altLang="en-US" b="1" sz="2800" lang="zh-CN" noProof="1" strike="noStrike">
              <a:latin typeface="仿宋_GB2312" pitchFamily="1" charset="-122"/>
              <a:ea typeface="仿宋_GB2312" pitchFamily="1" charset="-122"/>
            </a:endParaRPr>
          </a:p>
          <a:p>
            <a:pPr eaLnBrk="1" fontAlgn="base" hangingPunct="1">
              <a:lnSpc>
                <a:spcPct val="120000"/>
              </a:lnSpc>
            </a:pPr>
            <a:r>
              <a:rPr altLang="en-US" b="1" lang="zh-CN" noProof="1" strike="noStrike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_GB2312" pitchFamily="1" charset="-122"/>
                <a:ea typeface="仿宋_GB2312" pitchFamily="1" charset="-122"/>
              </a:rPr>
              <a:t>顿挫：艺术形式。</a:t>
            </a:r>
            <a:endParaRPr altLang="en-US" b="1" lang="zh-CN" noProof="1" strike="noStrike">
              <a:solidFill>
                <a:schemeClr val="accent2"/>
              </a:solidFill>
              <a:latin typeface="仿宋_GB2312" pitchFamily="1" charset="-122"/>
              <a:ea typeface="仿宋_GB2312" pitchFamily="1" charset="-122"/>
            </a:endParaRPr>
          </a:p>
          <a:p>
            <a:pPr eaLnBrk="1" fontAlgn="base" hangingPunct="1">
              <a:lnSpc>
                <a:spcPct val="120000"/>
              </a:lnSpc>
              <a:buNone/>
            </a:pPr>
            <a:r>
              <a:rPr altLang="en-US" b="1" sz="2800" lang="zh-CN" noProof="1" strike="noStrike">
                <a:latin typeface="仿宋_GB2312" pitchFamily="1" charset="-122"/>
                <a:ea typeface="仿宋_GB2312" pitchFamily="1" charset="-122"/>
              </a:rPr>
              <a:t>    字面上指遣词用句的停顿转折。</a:t>
            </a:r>
            <a:endParaRPr altLang="en-US" b="1" sz="2800" lang="zh-CN" noProof="1" strike="noStrike">
              <a:latin typeface="仿宋_GB2312" pitchFamily="1" charset="-122"/>
              <a:ea typeface="仿宋_GB2312" pitchFamily="1" charset="-122"/>
            </a:endParaRPr>
          </a:p>
          <a:p>
            <a:pPr eaLnBrk="1" fontAlgn="base" hangingPunct="1">
              <a:lnSpc>
                <a:spcPct val="120000"/>
              </a:lnSpc>
              <a:buNone/>
            </a:pPr>
            <a:r>
              <a:rPr altLang="en-US" b="1" sz="2800" lang="zh-CN" noProof="1" strike="noStrike">
                <a:latin typeface="仿宋_GB2312" pitchFamily="1" charset="-122"/>
                <a:ea typeface="仿宋_GB2312" pitchFamily="1" charset="-122"/>
              </a:rPr>
              <a:t>    情感的千回百折、</a:t>
            </a:r>
            <a:endParaRPr altLang="en-US" b="1" sz="2800" lang="zh-CN" noProof="1" strike="noStrike">
              <a:latin typeface="仿宋_GB2312" pitchFamily="1" charset="-122"/>
              <a:ea typeface="仿宋_GB2312" pitchFamily="1" charset="-122"/>
            </a:endParaRPr>
          </a:p>
          <a:p>
            <a:pPr eaLnBrk="1" fontAlgn="base" hangingPunct="1">
              <a:lnSpc>
                <a:spcPct val="120000"/>
              </a:lnSpc>
              <a:buNone/>
            </a:pPr>
            <a:r>
              <a:rPr altLang="en-US" b="1" sz="2800" lang="zh-CN" noProof="1" strike="noStrike">
                <a:latin typeface="仿宋_GB2312" pitchFamily="1" charset="-122"/>
                <a:ea typeface="仿宋_GB2312" pitchFamily="1" charset="-122"/>
              </a:rPr>
              <a:t>    节奏的徐疾相间、</a:t>
            </a:r>
            <a:endParaRPr altLang="en-US" b="1" sz="2800" lang="zh-CN" noProof="1" strike="noStrike">
              <a:latin typeface="仿宋_GB2312" pitchFamily="1" charset="-122"/>
              <a:ea typeface="仿宋_GB2312" pitchFamily="1" charset="-122"/>
            </a:endParaRPr>
          </a:p>
          <a:p>
            <a:pPr eaLnBrk="1" fontAlgn="base" hangingPunct="1">
              <a:lnSpc>
                <a:spcPct val="120000"/>
              </a:lnSpc>
              <a:buNone/>
            </a:pPr>
            <a:r>
              <a:rPr altLang="en-US" b="1" sz="2800" lang="zh-CN" noProof="1" strike="noStrike">
                <a:latin typeface="仿宋_GB2312" pitchFamily="1" charset="-122"/>
                <a:ea typeface="仿宋_GB2312" pitchFamily="1" charset="-122"/>
              </a:rPr>
              <a:t>    音调的抑扬顿挫、</a:t>
            </a:r>
            <a:endParaRPr altLang="en-US" b="1" sz="2800" lang="zh-CN" noProof="1" strike="noStrike">
              <a:latin typeface="仿宋_GB2312" pitchFamily="1" charset="-122"/>
              <a:ea typeface="仿宋_GB2312" pitchFamily="1" charset="-122"/>
            </a:endParaRPr>
          </a:p>
          <a:p>
            <a:pPr eaLnBrk="1" fontAlgn="base" hangingPunct="1">
              <a:lnSpc>
                <a:spcPct val="120000"/>
              </a:lnSpc>
              <a:buNone/>
            </a:pPr>
            <a:r>
              <a:rPr altLang="en-US" b="1" sz="2800" lang="zh-CN" noProof="1" strike="noStrike">
                <a:latin typeface="仿宋_GB2312" pitchFamily="1" charset="-122"/>
                <a:ea typeface="仿宋_GB2312" pitchFamily="1" charset="-122"/>
              </a:rPr>
              <a:t>    旋律的跌宕起落</a:t>
            </a:r>
            <a:endParaRPr altLang="en-US" b="1" sz="2800" lang="zh-CN" noProof="1" strike="noStrike">
              <a:latin typeface="仿宋_GB2312" pitchFamily="1" charset="-122"/>
              <a:ea typeface="仿宋_GB2312" pitchFamily="1" charset="-122"/>
            </a:endParaRPr>
          </a:p>
        </p:txBody>
      </p:sp>
      <p:sp>
        <p:nvSpPr>
          <p:cNvPr id="1048624" name="标题 12289"/>
          <p:cNvSpPr>
            <a:spLocks noGrp="1"/>
          </p:cNvSpPr>
          <p:nvPr>
            <p:ph type="title"/>
          </p:nvPr>
        </p:nvSpPr>
        <p:spPr>
          <a:xfrm>
            <a:off x="5703888" y="5535613"/>
            <a:ext cx="3201987" cy="1143000"/>
          </a:xfrm>
        </p:spPr>
        <p:txBody>
          <a:bodyPr anchor="ctr" bIns="45720" lIns="91440" rIns="91440" tIns="45720" vert="horz" wrap="square"/>
          <a:p>
            <a:pPr eaLnBrk="1" hangingPunct="1"/>
            <a:r>
              <a:rPr altLang="en-US" dirty="0" sz="5400" lang="zh-CN">
                <a:ea typeface="黑体" panose="02010609060101010101" charset="-122"/>
              </a:rPr>
              <a:t>沉郁顿挫</a:t>
            </a:r>
            <a:endParaRPr altLang="en-US" dirty="0" sz="5400" lang="zh-CN"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文本框 1"/>
          <p:cNvSpPr txBox="1"/>
          <p:nvPr/>
        </p:nvSpPr>
        <p:spPr>
          <a:xfrm>
            <a:off x="283845" y="381000"/>
            <a:ext cx="8559800" cy="3414713"/>
          </a:xfrm>
          <a:prstGeom prst="rect"/>
          <a:noFill/>
        </p:spPr>
        <p:txBody>
          <a:bodyPr anchor="t" rtlCol="0" wrap="square">
            <a:spAutoFit/>
          </a:bodyPr>
          <a:p>
            <a:r>
              <a:rPr altLang="en-US" b="1" sz="3200" lang="zh-CN" noProof="1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至于子美，盖所谓上薄风骚，下该沈宋，古傍苏李，气夺曹刘，掩颜谢之孤高，杂徐庾之流丽，尽得古今之体势，而兼人人之所独专矣。使仲尼考锻其旨要，尚不知贵其多乎哉。苟以为能所不能，无可不可，则诗人以来，未有如子美者。</a:t>
            </a:r>
            <a:endParaRPr altLang="en-US" b="1" sz="3200" lang="zh-CN" noProof="1">
              <a:solidFill>
                <a:srgbClr val="FF0000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r"/>
            <a:r>
              <a:rPr altLang="zh-CN" b="1" lang="en-US" noProof="1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</a:t>
            </a:r>
            <a:r>
              <a:rPr altLang="en-US" b="1" lang="zh-CN" noProof="1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元稙《唐故工部员外郎杜君墓系铭并序》</a:t>
            </a:r>
            <a:endParaRPr altLang="en-US" b="1" lang="zh-CN" noProof="1">
              <a:solidFill>
                <a:srgbClr val="FF0000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48626" name="文本框 2"/>
          <p:cNvSpPr txBox="1"/>
          <p:nvPr/>
        </p:nvSpPr>
        <p:spPr>
          <a:xfrm>
            <a:off x="197484" y="4286885"/>
            <a:ext cx="8749033" cy="2306954"/>
          </a:xfrm>
          <a:prstGeom prst="rect"/>
          <a:noFill/>
        </p:spPr>
        <p:txBody>
          <a:bodyPr anchor="t" rtlCol="0" wrap="square">
            <a:spAutoFit/>
          </a:bodyPr>
          <a:p>
            <a:r>
              <a:rPr altLang="en-US" b="1" sz="1800" lang="zh-CN" noProof="1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沈宋：是指初唐诗人沈佺期同宋之问的并称。二人之所以著名，主要是因为他们在律诗形式方面所做的贡献。他们的五七言近体诗歌作品标志着五七言律体的定型。</a:t>
            </a:r>
            <a:endParaRPr altLang="en-US" b="1" sz="1800" lang="zh-CN" noProof="1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altLang="en-US" b="1" sz="1800" lang="zh-CN" noProof="1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苏李：指苏武、李陵。过去把汉时期的无名氏的诗都附会在他们的笔下。最早见于《文选》。是汉代文人诗的代表。另说为苏味道和李峤。</a:t>
            </a:r>
            <a:endParaRPr altLang="en-US" b="1" sz="1800" lang="zh-CN" noProof="1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altLang="en-US" b="1" sz="1800" lang="zh-CN" noProof="1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曹刘：是指曹植与刘祯，二者均是建安文学的代表人物，刘勰曾在《文心雕龙》中把二者并称。</a:t>
            </a:r>
            <a:endParaRPr altLang="en-US" b="1" sz="1800" lang="zh-CN" noProof="1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altLang="en-US" b="1" sz="1800" lang="zh-CN" noProof="1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颜谢：是指南朝宋诗人颜延之和东晋诗人谢灵运，后者被钟嵘称为“元嘉之雄”。</a:t>
            </a:r>
            <a:endParaRPr altLang="en-US" b="1" sz="1800" lang="zh-CN" noProof="1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altLang="en-US" b="1" sz="1800" lang="zh-CN" noProof="1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徐庾：是指南朝梁、陈时期文学家徐陵和北周文学家庾信。他们集六朝诗作之大成。</a:t>
            </a:r>
            <a:endParaRPr altLang="en-US" b="1" sz="1800" lang="zh-CN" noProof="1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文本框 1"/>
          <p:cNvSpPr txBox="1"/>
          <p:nvPr/>
        </p:nvSpPr>
        <p:spPr>
          <a:xfrm>
            <a:off x="430848" y="675640"/>
            <a:ext cx="8281987" cy="5507038"/>
          </a:xfrm>
          <a:prstGeom prst="rect"/>
          <a:noFill/>
          <a:ln w="9525">
            <a:noFill/>
          </a:ln>
        </p:spPr>
        <p:txBody>
          <a:bodyPr anchor="t" wrap="square">
            <a:spAutoFit/>
          </a:bodyPr>
          <a:p>
            <a:r>
              <a:rPr altLang="en-US" b="1" sz="32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明人胡应麟诗论著作《诗薮》对李白、杜甫的评价多于其他诗人,涉及李白的评论有</a:t>
            </a:r>
            <a:r>
              <a:rPr altLang="en-US" b="1" sz="3200" lang="zh-CN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八十余条</a:t>
            </a:r>
            <a:r>
              <a:rPr altLang="en-US" b="1" sz="32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,而涉及杜甫的评论约</a:t>
            </a:r>
            <a:r>
              <a:rPr altLang="en-US" b="1" sz="3200" lang="zh-CN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一百六十条</a:t>
            </a:r>
            <a:r>
              <a:rPr altLang="en-US" b="1" sz="32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。他常常李杜并提,二者共尊,充分肯定了李杜的诗才.如“</a:t>
            </a:r>
            <a:r>
              <a:rPr altLang="en-US" b="1" sz="3200" lang="zh-CN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唐人才超一代者,李也；体兼一代者,杜也.李如星悬日揭,照耀太虚；杜若地负海涵,包罗万汇.李唯超出一代,故高华莫并,色相难求；杜唯兼总一代,故利钝杂陈,巨细咸畜.</a:t>
            </a:r>
            <a:r>
              <a:rPr altLang="en-US" b="1" sz="32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”（《内编》卷四）胡应麟用形象的比喻,指出杜甫无事无物不可入诗的深广,充分肯定了李杜二者的地位,比较了二者诗歌风格的差异。</a:t>
            </a:r>
            <a:endParaRPr altLang="en-US" b="1" sz="3200" lang="zh-CN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文本框 1"/>
          <p:cNvSpPr txBox="1"/>
          <p:nvPr/>
        </p:nvSpPr>
        <p:spPr>
          <a:xfrm>
            <a:off x="500063" y="1150938"/>
            <a:ext cx="8558212" cy="4030662"/>
          </a:xfrm>
          <a:prstGeom prst="rect"/>
          <a:noFill/>
          <a:ln w="9525">
            <a:noFill/>
          </a:ln>
        </p:spPr>
        <p:txBody>
          <a:bodyPr anchor="t" wrap="square">
            <a:spAutoFit/>
          </a:bodyPr>
          <a:p>
            <a:r>
              <a:rPr altLang="en-US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被称为“东方黑格尔”的清代文艺理论家</a:t>
            </a:r>
            <a:r>
              <a:rPr altLang="en-US" b="1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刘熙载</a:t>
            </a:r>
            <a:r>
              <a:rPr altLang="en-US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《艺概•诗概》中说：</a:t>
            </a:r>
            <a:r>
              <a:rPr altLang="en-US" b="1" sz="3200" 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“杜诗高、大、深俱不可及。吐弃到人所不能吐弃，为高；涵茹到人所不能涵茹，为大；曲折到人所不能曲折，为深。”</a:t>
            </a:r>
            <a:r>
              <a:rPr altLang="en-US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“高、大、深”三点正指出杜诗在盛、中唐之交的具有转折性的中国诗坛上所拥有的突出特征，也正是这些特征成就了杜甫对前代的超越，对崭新时代的开启。</a:t>
            </a:r>
            <a:endParaRPr altLang="en-US" sz="32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文本框 26626"/>
          <p:cNvSpPr txBox="1"/>
          <p:nvPr/>
        </p:nvSpPr>
        <p:spPr>
          <a:xfrm>
            <a:off x="438150" y="706438"/>
            <a:ext cx="8680450" cy="6000750"/>
          </a:xfrm>
          <a:prstGeom prst="rect"/>
          <a:noFill/>
          <a:ln w="9525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b="1" dirty="0" sz="3200" lang="en-US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altLang="en-US" b="1" dirty="0" sz="32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这首诗是杜甫大历二年（</a:t>
            </a:r>
            <a:r>
              <a:rPr altLang="zh-CN" b="1" dirty="0" sz="3200" lang="en-US" u="sng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767</a:t>
            </a:r>
            <a:r>
              <a:rPr altLang="en-US" b="1" dirty="0" sz="32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秋在夔kuí州所作。夔州位于长江之滨、瞿塘峡口，以水急、风大、多猿著称。诗中抒发的不只是诗人个人的不幸。当时，安史之乱已经结束四年了，但地方军阀们又乘隙而起，相互争夺地盘，造成社会动乱，民不聊生。在这种形势下，诗人只得继续“</a:t>
            </a:r>
            <a:r>
              <a:rPr altLang="en-US" b="1" dirty="0" sz="3200" lang="zh-CN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飘泊西南天地间</a:t>
            </a:r>
            <a:r>
              <a:rPr altLang="en-US" b="1" dirty="0" sz="32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”。他的郁闷是多种因素造成的，这里有时代的苦难，也有家道的艰辛，个人多病和壮志未酬，再加上好友李白、高适、严武的相继辞世。为了排遣浓云一样时</a:t>
            </a:r>
            <a:r>
              <a:rPr altLang="en-US" b="1" dirty="0" sz="3200" lang="zh-CN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时压在心头的郁闷，他抱病登台，但悲凉萧瑟的江峡秋景反倒使</a:t>
            </a:r>
            <a:r>
              <a:rPr altLang="en-US" b="1" dirty="0" sz="32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他增添了新的悲哀。</a:t>
            </a:r>
            <a:endParaRPr altLang="en-US" b="1" dirty="0" sz="3200" lang="zh-CN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文本框 15361"/>
          <p:cNvSpPr txBox="1"/>
          <p:nvPr/>
        </p:nvSpPr>
        <p:spPr>
          <a:xfrm>
            <a:off x="323850" y="404813"/>
            <a:ext cx="8497888" cy="3149600"/>
          </a:xfrm>
          <a:prstGeom prst="rect"/>
          <a:solidFill>
            <a:srgbClr val="FFFF99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</a:t>
            </a:r>
            <a:r>
              <a:rPr altLang="en-US" b="1" dirty="0" sz="4000" lang="zh-CN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登高   杜甫</a:t>
            </a:r>
            <a:r>
              <a:rPr altLang="en-US" b="1" dirty="0" sz="4000" lang="zh-CN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风急天高猿啸哀，渚清沙白鸟飞回。   无边落木萧萧下，不尽长江滚滚来。   万里悲秋常作客，百年多病独登台。   艰难苦恨繁霜鬓，潦倒新停浊酒杯。</a:t>
            </a:r>
            <a:endParaRPr altLang="en-US" b="1" dirty="0" sz="4000" lang="zh-CN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8631" name="文本框 15362"/>
          <p:cNvSpPr txBox="1"/>
          <p:nvPr/>
        </p:nvSpPr>
        <p:spPr>
          <a:xfrm>
            <a:off x="455613" y="4149725"/>
            <a:ext cx="7791450" cy="830263"/>
          </a:xfrm>
          <a:prstGeom prst="rect"/>
          <a:solidFill>
            <a:schemeClr val="bg1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4800" lang="zh-CN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一读，把握节奏，体味情感。</a:t>
            </a:r>
            <a:endParaRPr altLang="en-US" b="1" dirty="0" sz="4800" lang="zh-CN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" fill="hold" id="12"/>
                                        <p:tgtEl>
                                          <p:spTgt spid="10486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Picture 2" descr="https://wkretype.bdimg.com/retype/zoom/fb2794ae0029bd64793e2c07?pn=11&amp;o=jpg_6&amp;md5sum=726f674e93716f85a0b0f6b0005549db&amp;sign=30f48158f4&amp;png=494677-494919&amp;jpg=1426734-1575839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0" y="0"/>
            <a:ext cx="9275763" cy="6958013"/>
          </a:xfrm>
        </p:spPr>
      </p:pic>
      <p:sp>
        <p:nvSpPr>
          <p:cNvPr id="1048632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pic>
        <p:nvPicPr>
          <p:cNvPr id="2097166" name="乔榛朗诵杜甫登高">
            <a:hlinkClick r:id="" action="ppaction://media"/>
          </p:cNvPr>
          <p:cNvPicPr>
            <a:picLocks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7000875" y="5654675"/>
            <a:ext cx="619125" cy="619125"/>
          </a:xfrm>
          <a:prstGeom prst="rect"/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dur="87674" fill="hold" id="6"/>
                                        <p:tgtEl>
                                          <p:spTgt spid="2097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内容占位符 2"/>
          <p:cNvSpPr>
            <a:spLocks noGrp="1"/>
          </p:cNvSpPr>
          <p:nvPr>
            <p:ph idx="1"/>
          </p:nvPr>
        </p:nvSpPr>
        <p:spPr>
          <a:xfrm>
            <a:off x="190500" y="666750"/>
            <a:ext cx="8496300" cy="5459413"/>
          </a:xfrm>
        </p:spPr>
        <p:txBody>
          <a:bodyPr>
            <a:normAutofit fontScale="97222" lnSpcReduction="20000"/>
          </a:bodyPr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《声律启蒙》十灰</a:t>
            </a:r>
            <a:endParaRPr altLang="en-US" baseline="0" b="0" cap="none" sz="3600" i="0" kern="1200" kumimoji="0" lang="zh-CN" noProof="1" normalizeH="0" spc="0" strike="noStrike" u="none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        休对咎（jiù），福对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灾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，象箸（zhù）对犀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杯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。宫花对御柳，峻阁对高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台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。</a:t>
            </a:r>
            <a:endParaRPr altLang="en-US" baseline="0" b="0" cap="none" sz="3600" i="0" kern="1200" kumimoji="0" lang="zh-CN" noProof="1" normalizeH="0" spc="0" strike="noStrike" u="none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　　花蓓蕾，草根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荄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（gāi），剔藓（xiǎn）对剜（wān）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苔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。雨前庭蚁闹，霜后阵鸿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哀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。</a:t>
            </a:r>
            <a:endParaRPr altLang="en-US" baseline="0" b="0" cap="none" sz="3600" i="0" kern="1200" kumimoji="0" lang="zh-CN" noProof="1" normalizeH="0" spc="0" strike="noStrike" u="none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　　元亮南窗今日傲，孙弘东阁几时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开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。</a:t>
            </a:r>
            <a:endParaRPr altLang="en-US" baseline="0" b="0" cap="none" sz="3600" i="0" kern="1200" kumimoji="0" lang="zh-CN" noProof="1" normalizeH="0" spc="0" strike="noStrike" u="none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　　平展青茵（yīn），野外茸茸软草；高张翠幄（wò），庭前郁郁凉</a:t>
            </a:r>
            <a:r>
              <a:rPr altLang="en-US" baseline="0" b="1" cap="none" sz="36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槐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（huái）</a:t>
            </a:r>
            <a:r>
              <a:rPr altLang="en-US" baseline="0" b="0" cap="none" sz="36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。</a:t>
            </a:r>
            <a:endParaRPr altLang="en-US" baseline="0" b="0" cap="none" sz="3600" i="0" kern="1200" kumimoji="0" lang="zh-CN" noProof="1" normalizeH="0" spc="0" strike="noStrike" u="none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矩形 31747"/>
          <p:cNvSpPr/>
          <p:nvPr/>
        </p:nvSpPr>
        <p:spPr>
          <a:xfrm>
            <a:off x="506413" y="3122929"/>
            <a:ext cx="6608762" cy="2440942"/>
          </a:xfrm>
          <a:prstGeom prst="rect"/>
          <a:noFill/>
          <a:ln w="9525">
            <a:noFill/>
          </a:ln>
        </p:spPr>
        <p:txBody>
          <a:bodyPr anchor="ctr" wrap="square">
            <a:spAutoFit/>
          </a:bodyPr>
          <a:p>
            <a:pPr algn="r"/>
            <a:r>
              <a:rPr altLang="en-US" b="1" dirty="0" sz="4800" lang="zh-CN">
                <a:latin typeface="Times New Roman" panose="02020603050405020304" pitchFamily="18" charset="0"/>
                <a:ea typeface="宋体" panose="02010600030101010101" pitchFamily="2" charset="-122"/>
              </a:rPr>
              <a:t>中原未得平安报，</a:t>
            </a:r>
            <a:endParaRPr altLang="en-US" b="1" dirty="0" sz="48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/>
            <a:r>
              <a:rPr altLang="en-US" b="1" dirty="0" sz="4800" lang="zh-CN">
                <a:latin typeface="Times New Roman" panose="02020603050405020304" pitchFamily="18" charset="0"/>
                <a:ea typeface="宋体" panose="02010600030101010101" pitchFamily="2" charset="-122"/>
              </a:rPr>
              <a:t>醉里眉攒万国愁。</a:t>
            </a:r>
            <a:endParaRPr altLang="en-US" b="1" dirty="0" sz="48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/>
            <a:r>
              <a:rPr altLang="zh-CN" sz="2000" lang="en-US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----</a:t>
            </a:r>
            <a:r>
              <a:rPr altLang="en-US" sz="2000" lang="zh-CN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宋  黄庭坚</a:t>
            </a:r>
            <a:r>
              <a:rPr altLang="en-US" sz="2000" lang="zh-CN">
                <a:latin typeface="Times New Roman" panose="02020603050405020304" pitchFamily="18" charset="0"/>
                <a:ea typeface="宋体" panose="02010600030101010101" pitchFamily="2" charset="-122"/>
              </a:rPr>
              <a:t>《老杜浣花溪图引》 </a:t>
            </a:r>
            <a:endParaRPr altLang="en-US" sz="48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altLang="en-US" b="1" dirty="0" sz="4800" 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altLang="en-US" b="1" dirty="0" sz="48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592" name="矩形 31750"/>
          <p:cNvSpPr>
            <a:spLocks noTextEdit="1"/>
          </p:cNvSpPr>
          <p:nvPr/>
        </p:nvSpPr>
        <p:spPr>
          <a:xfrm>
            <a:off x="684213" y="476250"/>
            <a:ext cx="1524000" cy="762000"/>
          </a:xfrm>
          <a:prstGeom prst="rect"/>
        </p:spPr>
        <p:txBody>
          <a:bodyPr fromWordArt="1" wrap="none">
            <a:prstTxWarp prst="textPlain">
              <a:avLst>
                <a:gd fmla="val 50000" name="adj"/>
              </a:avLst>
            </a:prstTxWarp>
            <a:normAutofit/>
          </a:bodyPr>
          <a:p>
            <a:pPr algn="ctr"/>
            <a:r>
              <a:rPr altLang="en-US" b="1" sz="6000" lang="zh-CN">
                <a:solidFill>
                  <a:srgbClr val="800000"/>
                </a:solidFill>
                <a:effectLst>
                  <a:outerShdw algn="ctr" dir="2699999" dist="35921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杜甫</a:t>
            </a:r>
            <a:endParaRPr altLang="en-US" b="1" sz="6000" lang="zh-CN">
              <a:solidFill>
                <a:srgbClr val="800000"/>
              </a:solidFill>
              <a:effectLst>
                <a:outerShdw algn="ctr" dir="2699999" dist="35921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593" name="文本框 31751"/>
          <p:cNvSpPr txBox="1"/>
          <p:nvPr/>
        </p:nvSpPr>
        <p:spPr>
          <a:xfrm>
            <a:off x="3254375" y="5559425"/>
            <a:ext cx="5400675" cy="706438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latin typeface="Times New Roman" panose="02020603050405020304" pitchFamily="18" charset="0"/>
                <a:ea typeface="隶书" panose="02010509060101010101" pitchFamily="49" charset="-122"/>
              </a:rPr>
              <a:t>忧国忧民的形象</a:t>
            </a:r>
            <a:endParaRPr altLang="en-US" b="1" dirty="0" sz="4000" lang="zh-CN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48594" name="文本框 2"/>
          <p:cNvSpPr txBox="1"/>
          <p:nvPr/>
        </p:nvSpPr>
        <p:spPr>
          <a:xfrm>
            <a:off x="2919413" y="742950"/>
            <a:ext cx="5200650" cy="1729741"/>
          </a:xfrm>
          <a:prstGeom prst="rect"/>
          <a:noFill/>
        </p:spPr>
        <p:txBody>
          <a:bodyPr anchor="t" rtlCol="0" wrap="square">
            <a:spAutoFit/>
          </a:bodyPr>
          <a:p>
            <a:pPr algn="l"/>
            <a:r>
              <a:rPr altLang="en-US" b="1" sz="3600" lang="zh-CN" noProof="1"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江上值水如海势聊短述</a:t>
            </a:r>
            <a:endParaRPr altLang="en-US" b="1" sz="1200" lang="zh-CN" noProof="1"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ctr"/>
            <a:endParaRPr altLang="en-US" b="1" sz="800" lang="zh-CN" noProof="1">
              <a:solidFill>
                <a:srgbClr val="FF0000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altLang="en-US" b="1" lang="zh-CN" noProof="1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为人性僻耽佳句，语不惊人死不休。</a:t>
            </a:r>
            <a:endParaRPr altLang="en-US" b="1" lang="zh-CN" noProof="1">
              <a:solidFill>
                <a:srgbClr val="FF0000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altLang="en-US" b="1" lang="zh-CN" noProof="1"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老去诗篇浑漫与，春来花鸟莫深愁。</a:t>
            </a:r>
            <a:endParaRPr altLang="en-US" b="1" lang="zh-CN" noProof="1"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altLang="en-US" b="1" lang="zh-CN" noProof="1"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新添水槛供垂钓，故着浮槎替入舟。</a:t>
            </a:r>
            <a:endParaRPr altLang="en-US" b="1" lang="zh-CN" noProof="1"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altLang="en-US" b="1" lang="zh-CN" noProof="1"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焉得思如陶谢手，令渠述作与同游。</a:t>
            </a:r>
            <a:r>
              <a:rPr altLang="en-US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 </a:t>
            </a:r>
            <a:endParaRPr altLang="en-US" lang="zh-CN" noProof="1">
              <a:solidFill>
                <a:schemeClr val="accent4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split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15"/>
                                        <p:tgtEl>
                                          <p:spTgt spid="1048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22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1" grpId="0"/>
      <p:bldP spid="10485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altLang="en-US" lang="zh-CN"/>
          </a:p>
        </p:txBody>
      </p:sp>
      <p:sp>
        <p:nvSpPr>
          <p:cNvPr id="104863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altLang="en-US" lang="zh-CN"/>
          </a:p>
        </p:txBody>
      </p:sp>
      <p:sp>
        <p:nvSpPr>
          <p:cNvPr id="1048636" name="文本框 15361"/>
          <p:cNvSpPr txBox="1"/>
          <p:nvPr/>
        </p:nvSpPr>
        <p:spPr>
          <a:xfrm>
            <a:off x="323850" y="404813"/>
            <a:ext cx="8497888" cy="3149600"/>
          </a:xfrm>
          <a:prstGeom prst="rect"/>
          <a:solidFill>
            <a:srgbClr val="FFFF99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</a:t>
            </a:r>
            <a:r>
              <a:rPr altLang="en-US" b="1" dirty="0" sz="4000" lang="zh-CN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登高   杜甫</a:t>
            </a:r>
            <a:r>
              <a:rPr altLang="en-US" b="1" dirty="0" sz="4000" lang="zh-CN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风急天高猿啸哀，渚清沙白鸟飞回。   无边落木萧萧下，不尽长江滚滚来。   万里悲秋常作客，百年多病独登台。   艰难苦恨繁霜鬓，潦倒新停浊酒杯。</a:t>
            </a:r>
            <a:endParaRPr altLang="en-US" b="1" dirty="0" sz="4000" lang="zh-CN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8637" name="文本框 15362"/>
          <p:cNvSpPr txBox="1"/>
          <p:nvPr/>
        </p:nvSpPr>
        <p:spPr>
          <a:xfrm>
            <a:off x="457200" y="4573588"/>
            <a:ext cx="7791450" cy="830262"/>
          </a:xfrm>
          <a:prstGeom prst="rect"/>
          <a:solidFill>
            <a:schemeClr val="bg1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4800" lang="zh-CN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二读，整体感知，体味情感。</a:t>
            </a:r>
            <a:endParaRPr altLang="en-US" b="1" dirty="0" sz="4800" lang="zh-CN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" fill="hold" id="12"/>
                                        <p:tgtEl>
                                          <p:spTgt spid="10486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图片 30721" descr="u=3967072068,3429190484&amp;gp=10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6370638" y="0"/>
            <a:ext cx="2773362" cy="3141663"/>
          </a:xfrm>
          <a:prstGeom prst="rect"/>
          <a:noFill/>
          <a:ln w="9525">
            <a:noFill/>
          </a:ln>
        </p:spPr>
      </p:pic>
      <p:pic>
        <p:nvPicPr>
          <p:cNvPr id="2097168" name="图片 30722" descr="line178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>
            <a:lum bright="-1999"/>
          </a:blip>
          <a:stretch>
            <a:fillRect/>
          </a:stretch>
        </p:blipFill>
        <p:spPr>
          <a:xfrm>
            <a:off x="250825" y="1341438"/>
            <a:ext cx="4048125" cy="190500"/>
          </a:xfrm>
          <a:prstGeom prst="rect"/>
          <a:noFill/>
          <a:ln w="9525">
            <a:noFill/>
          </a:ln>
        </p:spPr>
      </p:pic>
      <p:pic>
        <p:nvPicPr>
          <p:cNvPr id="2097169" name="图片 30723" descr="line178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4427538" y="1341438"/>
            <a:ext cx="4516437" cy="212725"/>
          </a:xfrm>
          <a:prstGeom prst="rect"/>
          <a:noFill/>
          <a:ln w="9525">
            <a:noFill/>
          </a:ln>
        </p:spPr>
      </p:pic>
      <p:sp>
        <p:nvSpPr>
          <p:cNvPr id="1048638" name="矩形 30725"/>
          <p:cNvSpPr>
            <a:spLocks noRot="1"/>
          </p:cNvSpPr>
          <p:nvPr/>
        </p:nvSpPr>
        <p:spPr>
          <a:xfrm>
            <a:off x="755650" y="2205038"/>
            <a:ext cx="7848600" cy="1066800"/>
          </a:xfrm>
          <a:prstGeom prst="rect"/>
          <a:noFill/>
          <a:ln w="9525">
            <a:noFill/>
          </a:ln>
        </p:spPr>
        <p:txBody>
          <a:bodyPr anchor="t"/>
          <a:p>
            <a:pPr indent="-342900" marL="342900"/>
            <a:r>
              <a:rPr altLang="en-US" b="1" dirty="0" sz="3600" lang="zh-CN">
                <a:latin typeface="Arial" panose="020B0604020202020204" pitchFamily="34" charset="0"/>
                <a:ea typeface="宋体" panose="02010600030101010101" pitchFamily="2" charset="-122"/>
              </a:rPr>
              <a:t>这首诗给你的总体感受是什么？</a:t>
            </a:r>
            <a:endParaRPr altLang="en-US" b="1" dirty="0" sz="360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39" name="文本框 30726"/>
          <p:cNvSpPr txBox="1"/>
          <p:nvPr/>
        </p:nvSpPr>
        <p:spPr>
          <a:xfrm>
            <a:off x="2771775" y="3716338"/>
            <a:ext cx="4608513" cy="1465262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凄楚、悲伤、痛苦、</a:t>
            </a:r>
            <a:endParaRPr altLang="en-US" b="1" dirty="0" sz="3600" lang="zh-CN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孤独、沉郁、顿挫</a:t>
            </a:r>
            <a:endParaRPr altLang="en-US" b="1" dirty="0" sz="3600" lang="zh-CN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2097170" name="图片 30727" descr="u=2015437090,443721311&amp;gp=8"/>
          <p:cNvPicPr>
            <a:picLocks noChangeAspect="1"/>
          </p:cNvPicPr>
          <p:nvPr/>
        </p:nvPicPr>
        <p:blipFill>
          <a:blip xmlns:r="http://schemas.openxmlformats.org/officeDocument/2006/relationships" r:embed="rId3" cstate="print"/>
          <a:stretch>
            <a:fillRect/>
          </a:stretch>
        </p:blipFill>
        <p:spPr>
          <a:xfrm>
            <a:off x="0" y="4886325"/>
            <a:ext cx="2051050" cy="1971675"/>
          </a:xfrm>
          <a:prstGeom prst="rect"/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3"/>
                                        <p:tgtEl>
                                          <p:spTgt spid="1048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8" grpId="0"/>
      <p:bldP spid="10486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内容占位符 2"/>
          <p:cNvSpPr>
            <a:spLocks noGrp="1"/>
          </p:cNvSpPr>
          <p:nvPr>
            <p:ph idx="1"/>
          </p:nvPr>
        </p:nvSpPr>
        <p:spPr/>
        <p:txBody>
          <a:bodyPr anchor="t" bIns="45720" lIns="91440" rIns="91440" tIns="45720" vert="horz" wrap="square"/>
          <a:p>
            <a:pPr eaLnBrk="1" hangingPunct="1"/>
            <a:endParaRPr altLang="en-US" dirty="0" lang="zh-CN"/>
          </a:p>
        </p:txBody>
      </p:sp>
      <p:sp>
        <p:nvSpPr>
          <p:cNvPr id="1048641" name="标题 1"/>
          <p:cNvSpPr>
            <a:spLocks noGrp="1"/>
          </p:cNvSpPr>
          <p:nvPr>
            <p:ph type="title"/>
          </p:nvPr>
        </p:nvSpPr>
        <p:spPr/>
        <p:txBody>
          <a:bodyPr anchor="b" bIns="45720" lIns="91440" rIns="91440" tIns="45720" vert="horz" wrap="square"/>
          <a:p>
            <a:pPr eaLnBrk="1" hangingPunct="1">
              <a:buNone/>
            </a:pPr>
            <a:endParaRPr altLang="en-US" dirty="0" lang="zh-CN"/>
          </a:p>
        </p:txBody>
      </p:sp>
      <p:pic>
        <p:nvPicPr>
          <p:cNvPr id="2097171" name="Picture 2" descr="https://wkretype.bdimg.com/retype/zoom/fb2794ae0029bd64793e2c07?pn=31&amp;o=jpg_6&amp;md5sum=726f674e93716f85a0b0f6b0005549db&amp;sign=30f48158f4&amp;png=924084-941656&amp;jpg=4890825-4959235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30162" y="-34925"/>
            <a:ext cx="9191625" cy="6892925"/>
          </a:xfrm>
          <a:prstGeom prst="rect"/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Picture 2" descr="https://wkretype.bdimg.com/retype/zoom/5f2aea32f78a6529657d530f?pn=7&amp;o=jpg_6&amp;md5sum=df9546bc94eb4d24a848d09db1e1f88e&amp;sign=fbb10f56d8&amp;png=3314160-3733463&amp;jpg=1983221-2261657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73025" y="-80962"/>
            <a:ext cx="9217025" cy="7200900"/>
          </a:xfrm>
        </p:spPr>
      </p:pic>
      <p:sp>
        <p:nvSpPr>
          <p:cNvPr id="1048642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sp>
        <p:nvSpPr>
          <p:cNvPr id="1048643" name="文本框 3"/>
          <p:cNvSpPr txBox="1"/>
          <p:nvPr/>
        </p:nvSpPr>
        <p:spPr>
          <a:xfrm>
            <a:off x="3491928" y="4400851"/>
            <a:ext cx="1626235" cy="1198875"/>
          </a:xfrm>
          <a:prstGeom prst="rect"/>
          <a:noFill/>
        </p:spPr>
        <p:txBody>
          <a:bodyPr>
            <a:spAutoFit/>
            <a:scene3d>
              <a:camera prst="orthographicFront"/>
              <a:lightRig dir="t" rig="sof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 defTabSz="914400" marR="0">
              <a:buClrTx/>
              <a:buSzTx/>
              <a:buFontTx/>
            </a:pPr>
            <a:r>
              <a:rPr altLang="en-US" baseline="0" b="1" cap="none" sz="7200" kern="1200" kumimoji="0" lang="zh-CN" noProof="1" normalizeH="0" spc="0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悲</a:t>
            </a:r>
            <a:endParaRPr altLang="en-US" baseline="0" b="1" cap="none" sz="7200" kern="1200" kumimoji="0" lang="zh-CN" noProof="1" normalizeH="0" spc="0">
              <a:solidFill>
                <a:schemeClr val="accent4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97173" name="图片 44038" descr="1312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3492500" y="2838450"/>
            <a:ext cx="1535113" cy="1535113"/>
          </a:xfrm>
          <a:prstGeom prst="rect"/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4" name="Picture 2" descr="https://wkretype.bdimg.com/retype/zoom/e5f9a9184a7302768e993926?pn=28&amp;o=jpg_6&amp;md5sum=052dbfe49baf7c3253502629f09d572c&amp;sign=a5292c97f6&amp;png=3638203-3694119&amp;jpg=4809854-501685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6350" y="-20637"/>
            <a:ext cx="9172575" cy="6878637"/>
          </a:xfrm>
        </p:spPr>
      </p:pic>
      <p:sp>
        <p:nvSpPr>
          <p:cNvPr id="1048644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sp>
        <p:nvSpPr>
          <p:cNvPr id="1048645" name="文本框 2"/>
          <p:cNvSpPr txBox="1"/>
          <p:nvPr/>
        </p:nvSpPr>
        <p:spPr>
          <a:xfrm>
            <a:off x="528638" y="1028700"/>
            <a:ext cx="8453437" cy="5630863"/>
          </a:xfrm>
          <a:prstGeom prst="rect"/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Picture 2" descr="https://wkretype.bdimg.com/retype/zoom/e5f9a9184a7302768e993926?pn=28&amp;o=jpg_6&amp;md5sum=052dbfe49baf7c3253502629f09d572c&amp;sign=a5292c97f6&amp;png=3638203-3694119&amp;jpg=4809854-501685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28575" y="-34925"/>
            <a:ext cx="9204325" cy="6905625"/>
          </a:xfrm>
        </p:spPr>
      </p:pic>
      <p:sp>
        <p:nvSpPr>
          <p:cNvPr id="1048646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altLang="en-US" lang="zh-CN"/>
          </a:p>
        </p:txBody>
      </p:sp>
      <p:sp>
        <p:nvSpPr>
          <p:cNvPr id="1048648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altLang="en-US" lang="zh-CN"/>
          </a:p>
        </p:txBody>
      </p:sp>
      <p:sp>
        <p:nvSpPr>
          <p:cNvPr id="1048649" name="文本框 15361"/>
          <p:cNvSpPr txBox="1"/>
          <p:nvPr/>
        </p:nvSpPr>
        <p:spPr>
          <a:xfrm>
            <a:off x="323850" y="404813"/>
            <a:ext cx="8497888" cy="3149600"/>
          </a:xfrm>
          <a:prstGeom prst="rect"/>
          <a:solidFill>
            <a:srgbClr val="FFFF99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</a:t>
            </a:r>
            <a:r>
              <a:rPr altLang="en-US" b="1" dirty="0" sz="4000" lang="zh-CN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登高   杜甫</a:t>
            </a:r>
            <a:r>
              <a:rPr altLang="en-US" b="1" dirty="0" sz="4000" lang="zh-CN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风急天高猿啸哀，渚清沙白鸟飞回。   无边落木萧萧下，不尽长江滚滚来。   万里悲秋常作客，百年多病独登台。   艰难苦恨繁霜鬓，潦倒新停浊酒杯。</a:t>
            </a:r>
            <a:endParaRPr altLang="en-US" b="1" dirty="0" sz="4000" lang="zh-CN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8650" name="文本框 15362"/>
          <p:cNvSpPr txBox="1"/>
          <p:nvPr/>
        </p:nvSpPr>
        <p:spPr>
          <a:xfrm>
            <a:off x="457200" y="4573588"/>
            <a:ext cx="7791450" cy="830262"/>
          </a:xfrm>
          <a:prstGeom prst="rect"/>
          <a:solidFill>
            <a:schemeClr val="bg1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4800" lang="zh-CN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三读，把握内容，赏析品味。</a:t>
            </a:r>
            <a:endParaRPr altLang="en-US" b="1" dirty="0" sz="4800" lang="zh-CN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" fill="hold" id="12"/>
                                        <p:tgtEl>
                                          <p:spTgt spid="10486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文本框 35841"/>
          <p:cNvSpPr txBox="1"/>
          <p:nvPr/>
        </p:nvSpPr>
        <p:spPr>
          <a:xfrm>
            <a:off x="250825" y="404813"/>
            <a:ext cx="2514600" cy="823912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altLang="en-US" b="1" dirty="0" sz="4800" lang="zh-CN">
                <a:solidFill>
                  <a:srgbClr val="99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登 高</a:t>
            </a:r>
            <a:endParaRPr altLang="en-US" b="1" dirty="0" sz="4800" lang="zh-CN">
              <a:solidFill>
                <a:srgbClr val="99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48652" name="矩形 35842"/>
          <p:cNvSpPr/>
          <p:nvPr/>
        </p:nvSpPr>
        <p:spPr>
          <a:xfrm>
            <a:off x="1447800" y="2286000"/>
            <a:ext cx="881063" cy="457200"/>
          </a:xfrm>
          <a:prstGeom prst="rect"/>
          <a:noFill/>
          <a:ln w="9525">
            <a:noFill/>
          </a:ln>
        </p:spPr>
        <p:txBody>
          <a:bodyPr anchor="ctr" wrap="none">
            <a:spAutoFit/>
          </a:bodyPr>
          <a:p>
            <a:r>
              <a:rPr altLang="en-US" b="1" dirty="0" lang="zh-CN">
                <a:latin typeface="Arial" panose="020B0604020202020204" pitchFamily="34" charset="0"/>
                <a:ea typeface="宋体" panose="02010600030101010101" pitchFamily="2" charset="-122"/>
              </a:rPr>
              <a:t>写 景</a:t>
            </a:r>
            <a:endParaRPr altLang="en-US" b="1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53" name="矩形 35843"/>
          <p:cNvSpPr/>
          <p:nvPr/>
        </p:nvSpPr>
        <p:spPr>
          <a:xfrm>
            <a:off x="1447800" y="4953000"/>
            <a:ext cx="881063" cy="457200"/>
          </a:xfrm>
          <a:prstGeom prst="rect"/>
          <a:noFill/>
          <a:ln w="9525">
            <a:noFill/>
          </a:ln>
        </p:spPr>
        <p:txBody>
          <a:bodyPr anchor="ctr" wrap="none">
            <a:spAutoFit/>
          </a:bodyPr>
          <a:p>
            <a:r>
              <a:rPr altLang="en-US" b="1" dirty="0" lang="zh-CN">
                <a:latin typeface="Arial" panose="020B0604020202020204" pitchFamily="34" charset="0"/>
                <a:ea typeface="宋体" panose="02010600030101010101" pitchFamily="2" charset="-122"/>
              </a:rPr>
              <a:t>抒 情</a:t>
            </a:r>
            <a:endParaRPr altLang="en-US" b="1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54" name="左大括号 35844"/>
          <p:cNvSpPr/>
          <p:nvPr/>
        </p:nvSpPr>
        <p:spPr>
          <a:xfrm>
            <a:off x="2286000" y="1630363"/>
            <a:ext cx="304800" cy="1798637"/>
          </a:xfrm>
          <a:prstGeom prst="leftBrace">
            <a:avLst>
              <a:gd name="adj1" fmla="val 4895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55" name="文本框 35845"/>
          <p:cNvSpPr txBox="1"/>
          <p:nvPr/>
        </p:nvSpPr>
        <p:spPr>
          <a:xfrm>
            <a:off x="2590800" y="1524000"/>
            <a:ext cx="952500" cy="395288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Times New Roman" panose="02020603050405020304" pitchFamily="18" charset="0"/>
                <a:ea typeface="宋体" panose="02010600030101010101" pitchFamily="2" charset="-122"/>
              </a:rPr>
              <a:t>首联</a:t>
            </a:r>
            <a:endParaRPr altLang="en-US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56" name="左大括号 35846"/>
          <p:cNvSpPr/>
          <p:nvPr/>
        </p:nvSpPr>
        <p:spPr>
          <a:xfrm>
            <a:off x="3352800" y="1219200"/>
            <a:ext cx="228600" cy="990600"/>
          </a:xfrm>
          <a:prstGeom prst="leftBrace">
            <a:avLst>
              <a:gd name="adj1" fmla="val 3595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57" name="文本框 35847"/>
          <p:cNvSpPr txBox="1"/>
          <p:nvPr/>
        </p:nvSpPr>
        <p:spPr>
          <a:xfrm>
            <a:off x="3657600" y="1066800"/>
            <a:ext cx="3276600" cy="533400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Times New Roman" panose="02020603050405020304" pitchFamily="18" charset="0"/>
                <a:ea typeface="宋体" panose="02010600030101010101" pitchFamily="2" charset="-122"/>
              </a:rPr>
              <a:t>仰观　　云天秋风</a:t>
            </a:r>
            <a:endParaRPr altLang="en-US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58" name="文本框 35848"/>
          <p:cNvSpPr txBox="1"/>
          <p:nvPr/>
        </p:nvSpPr>
        <p:spPr>
          <a:xfrm>
            <a:off x="3695700" y="1828800"/>
            <a:ext cx="2781300" cy="457200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Times New Roman" panose="02020603050405020304" pitchFamily="18" charset="0"/>
                <a:ea typeface="宋体" panose="02010600030101010101" pitchFamily="2" charset="-122"/>
              </a:rPr>
              <a:t>俯察　　江水洲渚</a:t>
            </a:r>
            <a:endParaRPr altLang="en-US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59" name="文本框 35849"/>
          <p:cNvSpPr txBox="1"/>
          <p:nvPr/>
        </p:nvSpPr>
        <p:spPr>
          <a:xfrm>
            <a:off x="2590800" y="2971800"/>
            <a:ext cx="1028700" cy="395288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Times New Roman" panose="02020603050405020304" pitchFamily="18" charset="0"/>
                <a:ea typeface="宋体" panose="02010600030101010101" pitchFamily="2" charset="-122"/>
              </a:rPr>
              <a:t>颔联</a:t>
            </a:r>
            <a:endParaRPr altLang="en-US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60" name="文本框 35850"/>
          <p:cNvSpPr txBox="1"/>
          <p:nvPr/>
        </p:nvSpPr>
        <p:spPr>
          <a:xfrm>
            <a:off x="3657600" y="2514600"/>
            <a:ext cx="3276600" cy="533400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Arial" panose="020B0604020202020204" pitchFamily="34" charset="0"/>
                <a:ea typeface="宋体" panose="02010600030101010101" pitchFamily="2" charset="-122"/>
              </a:rPr>
              <a:t>仰观　　无边的落木</a:t>
            </a:r>
            <a:endParaRPr altLang="en-US" b="1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61" name="文本框 35851"/>
          <p:cNvSpPr txBox="1"/>
          <p:nvPr/>
        </p:nvSpPr>
        <p:spPr>
          <a:xfrm>
            <a:off x="3657600" y="3276600"/>
            <a:ext cx="3276600" cy="533400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Arial" panose="020B0604020202020204" pitchFamily="34" charset="0"/>
                <a:ea typeface="宋体" panose="02010600030101010101" pitchFamily="2" charset="-122"/>
              </a:rPr>
              <a:t>俯察　　不尽的江水</a:t>
            </a:r>
            <a:endParaRPr altLang="en-US" b="1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62" name="文本框 35852"/>
          <p:cNvSpPr txBox="1"/>
          <p:nvPr/>
        </p:nvSpPr>
        <p:spPr>
          <a:xfrm>
            <a:off x="2590800" y="4191000"/>
            <a:ext cx="952500" cy="395288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Arial" panose="020B0604020202020204" pitchFamily="34" charset="0"/>
                <a:ea typeface="宋体" panose="02010600030101010101" pitchFamily="2" charset="-122"/>
              </a:rPr>
              <a:t>颈联</a:t>
            </a:r>
            <a:endParaRPr altLang="en-US" b="1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63" name="文本框 35853"/>
          <p:cNvSpPr txBox="1"/>
          <p:nvPr/>
        </p:nvSpPr>
        <p:spPr>
          <a:xfrm>
            <a:off x="2590800" y="5562600"/>
            <a:ext cx="952500" cy="395288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尾联</a:t>
            </a:r>
            <a:endParaRPr altLang="en-US" b="1" dirty="0" lang="zh-CN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64" name="左大括号 35854"/>
          <p:cNvSpPr/>
          <p:nvPr/>
        </p:nvSpPr>
        <p:spPr>
          <a:xfrm>
            <a:off x="3352800" y="2667000"/>
            <a:ext cx="228600" cy="990600"/>
          </a:xfrm>
          <a:prstGeom prst="leftBrace">
            <a:avLst>
              <a:gd name="adj1" fmla="val 3595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65" name="左大括号 35855"/>
          <p:cNvSpPr/>
          <p:nvPr/>
        </p:nvSpPr>
        <p:spPr>
          <a:xfrm>
            <a:off x="2286000" y="4297363"/>
            <a:ext cx="304800" cy="1798637"/>
          </a:xfrm>
          <a:prstGeom prst="leftBrace">
            <a:avLst>
              <a:gd name="adj1" fmla="val 4895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66" name="左大括号 35856"/>
          <p:cNvSpPr/>
          <p:nvPr/>
        </p:nvSpPr>
        <p:spPr>
          <a:xfrm>
            <a:off x="3352800" y="3886200"/>
            <a:ext cx="228600" cy="990600"/>
          </a:xfrm>
          <a:prstGeom prst="leftBrace">
            <a:avLst>
              <a:gd name="adj1" fmla="val 3595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67" name="左大括号 35857"/>
          <p:cNvSpPr/>
          <p:nvPr/>
        </p:nvSpPr>
        <p:spPr>
          <a:xfrm>
            <a:off x="3352800" y="5257800"/>
            <a:ext cx="228600" cy="990600"/>
          </a:xfrm>
          <a:prstGeom prst="leftBrace">
            <a:avLst>
              <a:gd name="adj1" fmla="val 3595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68" name="文本框 35858"/>
          <p:cNvSpPr txBox="1"/>
          <p:nvPr/>
        </p:nvSpPr>
        <p:spPr>
          <a:xfrm>
            <a:off x="3657600" y="3733800"/>
            <a:ext cx="3276600" cy="533400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Arial" panose="020B0604020202020204" pitchFamily="34" charset="0"/>
                <a:ea typeface="宋体" panose="02010600030101010101" pitchFamily="2" charset="-122"/>
              </a:rPr>
              <a:t>悲秋作客</a:t>
            </a:r>
            <a:endParaRPr altLang="en-US" b="1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69" name="文本框 35859"/>
          <p:cNvSpPr txBox="1"/>
          <p:nvPr/>
        </p:nvSpPr>
        <p:spPr>
          <a:xfrm>
            <a:off x="3657600" y="4495800"/>
            <a:ext cx="3276600" cy="533400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Arial" panose="020B0604020202020204" pitchFamily="34" charset="0"/>
                <a:ea typeface="宋体" panose="02010600030101010101" pitchFamily="2" charset="-122"/>
              </a:rPr>
              <a:t>多病登台</a:t>
            </a:r>
            <a:endParaRPr altLang="en-US" b="1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70" name="文本框 35860"/>
          <p:cNvSpPr txBox="1"/>
          <p:nvPr/>
        </p:nvSpPr>
        <p:spPr>
          <a:xfrm>
            <a:off x="3657600" y="5181600"/>
            <a:ext cx="3276600" cy="533400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Arial" panose="020B0604020202020204" pitchFamily="34" charset="0"/>
                <a:ea typeface="宋体" panose="02010600030101010101" pitchFamily="2" charset="-122"/>
              </a:rPr>
              <a:t>苦恨霜鬓</a:t>
            </a:r>
            <a:endParaRPr altLang="en-US" b="1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71" name="文本框 35861"/>
          <p:cNvSpPr txBox="1"/>
          <p:nvPr/>
        </p:nvSpPr>
        <p:spPr>
          <a:xfrm>
            <a:off x="3657600" y="5867400"/>
            <a:ext cx="3276600" cy="533400"/>
          </a:xfrm>
          <a:prstGeom prst="rect"/>
          <a:noFill/>
          <a:ln w="9525">
            <a:noFill/>
          </a:ln>
        </p:spPr>
        <p:txBody>
          <a:bodyPr anchor="t"/>
          <a:p>
            <a:pPr algn="just"/>
            <a:r>
              <a:rPr altLang="en-US" b="1" dirty="0" lang="zh-CN">
                <a:latin typeface="Arial" panose="020B0604020202020204" pitchFamily="34" charset="0"/>
                <a:ea typeface="宋体" panose="02010600030101010101" pitchFamily="2" charset="-122"/>
              </a:rPr>
              <a:t>新停酒杯</a:t>
            </a:r>
            <a:endParaRPr altLang="en-US" b="1" dirty="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97176" name="图片 35864" descr="u=2923274974,3231142983&amp;gp=30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6443663" y="4157663"/>
            <a:ext cx="2700337" cy="2700337"/>
          </a:xfrm>
          <a:prstGeom prst="rect"/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内容占位符 2"/>
          <p:cNvSpPr>
            <a:spLocks noGrp="1"/>
          </p:cNvSpPr>
          <p:nvPr>
            <p:ph idx="1"/>
          </p:nvPr>
        </p:nvSpPr>
        <p:spPr/>
        <p:txBody>
          <a:bodyPr anchor="t" bIns="45720" lIns="91440" rIns="91440" tIns="45720" vert="horz" wrap="square"/>
          <a:p>
            <a:pPr eaLnBrk="1" hangingPunct="1"/>
            <a:endParaRPr altLang="en-US" dirty="0" lang="zh-CN"/>
          </a:p>
        </p:txBody>
      </p:sp>
      <p:sp>
        <p:nvSpPr>
          <p:cNvPr id="1048673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pic>
        <p:nvPicPr>
          <p:cNvPr id="2097177" name="Picture 2" descr="https://wkretype.bdimg.com/retype/zoom/5f2aea32f78a6529657d530f?pn=12&amp;o=jpg_6&amp;md5sum=df9546bc94eb4d24a848d09db1e1f88e&amp;sign=fbb10f56d8&amp;png=5529725-6010678&amp;jpg=3475493-378763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14287" y="0"/>
            <a:ext cx="9158287" cy="7029450"/>
          </a:xfrm>
          <a:prstGeom prst="rect"/>
          <a:noFill/>
          <a:ln w="9525">
            <a:noFill/>
          </a:ln>
        </p:spPr>
      </p:pic>
      <p:sp>
        <p:nvSpPr>
          <p:cNvPr id="1048674" name="文本框 3"/>
          <p:cNvSpPr txBox="1"/>
          <p:nvPr/>
        </p:nvSpPr>
        <p:spPr>
          <a:xfrm>
            <a:off x="1006475" y="2568575"/>
            <a:ext cx="7615238" cy="2306638"/>
          </a:xfrm>
          <a:prstGeom prst="rect"/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8" name="Picture 2" descr="https://wkretype.bdimg.com/retype/zoom/5f2aea32f78a6529657d530f?pn=12&amp;o=jpg_6&amp;md5sum=df9546bc94eb4d24a848d09db1e1f88e&amp;sign=fbb10f56d8&amp;png=5529725-6010678&amp;jpg=3475493-378763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0638" y="-25400"/>
            <a:ext cx="9102725" cy="6921500"/>
          </a:xfrm>
        </p:spPr>
      </p:pic>
      <p:sp>
        <p:nvSpPr>
          <p:cNvPr id="1048675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sp>
        <p:nvSpPr>
          <p:cNvPr id="1048676" name="TextBox 1"/>
          <p:cNvSpPr txBox="1"/>
          <p:nvPr/>
        </p:nvSpPr>
        <p:spPr>
          <a:xfrm>
            <a:off x="7272338" y="3698875"/>
            <a:ext cx="314325" cy="460375"/>
          </a:xfrm>
          <a:prstGeom prst="rect"/>
          <a:solidFill>
            <a:srgbClr val="FF0000"/>
          </a:solidFill>
          <a:ln w="9525">
            <a:noFill/>
          </a:ln>
        </p:spPr>
        <p:txBody>
          <a:bodyPr anchor="t" wrap="square">
            <a:spAutoFit/>
          </a:bodyPr>
          <a:p>
            <a:pPr algn="ctr"/>
            <a:r>
              <a:rPr altLang="en-US" b="1" dirty="0" 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壮</a:t>
            </a:r>
            <a:endParaRPr altLang="en-US" b="1" dirty="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1" descr="IMG_256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4071938" y="-539750"/>
            <a:ext cx="5854700" cy="7634288"/>
          </a:xfrm>
        </p:spPr>
      </p:pic>
      <p:sp>
        <p:nvSpPr>
          <p:cNvPr id="1048595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pic>
        <p:nvPicPr>
          <p:cNvPr id="2097155" name="Picture 2" descr="https://wkretype.bdimg.com/retype/zoom/e5f9a9184a7302768e993926?pn=1&amp;o=jpg_6&amp;md5sum=052dbfe49baf7c3253502629f09d572c&amp;sign=a5292c97f6&amp;png=0-91616&amp;jpg=0-87058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-360362" y="-541337"/>
            <a:ext cx="10287000" cy="7715250"/>
          </a:xfrm>
          <a:prstGeom prst="rect"/>
          <a:noFill/>
          <a:ln w="9525">
            <a:noFill/>
          </a:ln>
        </p:spPr>
      </p:pic>
      <p:sp>
        <p:nvSpPr>
          <p:cNvPr id="1048596" name="文本框 2"/>
          <p:cNvSpPr txBox="1"/>
          <p:nvPr/>
        </p:nvSpPr>
        <p:spPr>
          <a:xfrm>
            <a:off x="889000" y="2738438"/>
            <a:ext cx="2630488" cy="599441"/>
          </a:xfrm>
          <a:prstGeom prst="rect"/>
          <a:solidFill>
            <a:srgbClr val="F2F2F2"/>
          </a:solidFill>
          <a:ln w="9525">
            <a:noFill/>
          </a:ln>
        </p:spPr>
        <p:txBody>
          <a:bodyPr anchor="t" wrap="square">
            <a:spAutoFit/>
          </a:bodyPr>
          <a:p>
            <a:endParaRPr altLang="en-US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597" name="文本框 3"/>
          <p:cNvSpPr txBox="1"/>
          <p:nvPr/>
        </p:nvSpPr>
        <p:spPr>
          <a:xfrm>
            <a:off x="1260475" y="2738752"/>
            <a:ext cx="1830701" cy="701041"/>
          </a:xfrm>
          <a:prstGeom prst="rect"/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</a:bodyPr>
          <a:p>
            <a:pPr algn="ctr"/>
            <a:r>
              <a:rPr altLang="en-US" b="1" sz="4400" lang="zh-CN" noProof="1"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杜  甫</a:t>
            </a:r>
            <a:endParaRPr altLang="en-US" b="1" sz="4400" lang="zh-CN" noProof="1"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文本框 16385"/>
          <p:cNvSpPr txBox="1"/>
          <p:nvPr/>
        </p:nvSpPr>
        <p:spPr>
          <a:xfrm>
            <a:off x="34925" y="2571750"/>
            <a:ext cx="9074150" cy="4830763"/>
          </a:xfrm>
          <a:prstGeom prst="rect"/>
          <a:noFill/>
          <a:ln w="9525">
            <a:noFill/>
          </a:ln>
        </p:spPr>
        <p:txBody>
          <a:bodyPr anchor="t" wrap="square">
            <a:spAutoFit/>
          </a:bodyPr>
          <a:p>
            <a:r>
              <a:rPr altLang="en-US" dirty="0" sz="2000" lang="zh-CN">
                <a:latin typeface="Arial" panose="020B0604020202020204" pitchFamily="34" charset="0"/>
                <a:ea typeface="宋体" panose="02010600030101010101" pitchFamily="2" charset="-122"/>
              </a:rPr>
              <a:t>　　　　</a:t>
            </a:r>
            <a:endParaRPr altLang="en-US" dirty="0" sz="2000" 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altLang="en-US" dirty="0" sz="2000" lang="zh-CN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altLang="en-US" dirty="0" sz="2000" lang="zh-CN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altLang="en-US" b="1" dirty="0" sz="3200" lang="zh-CN">
                <a:latin typeface="宋体" panose="02010600030101010101" pitchFamily="2" charset="-122"/>
                <a:ea typeface="宋体" panose="02010600030101010101" pitchFamily="2" charset="-122"/>
              </a:rPr>
              <a:t>风急”</a:t>
            </a:r>
            <a:r>
              <a:rPr altLang="zh-CN" b="1" dirty="0" sz="3200" lang="en-US">
                <a:latin typeface="宋体" panose="02010600030101010101" pitchFamily="2" charset="-122"/>
                <a:ea typeface="宋体" panose="02010600030101010101" pitchFamily="2" charset="-122"/>
              </a:rPr>
              <a:t>——“</a:t>
            </a:r>
            <a:r>
              <a:rPr altLang="en-US" b="1" dirty="0" sz="3200" lang="zh-CN">
                <a:latin typeface="宋体" panose="02010600030101010101" pitchFamily="2" charset="-122"/>
                <a:ea typeface="宋体" panose="02010600030101010101" pitchFamily="2" charset="-122"/>
              </a:rPr>
              <a:t>急”字不仅传神地写出当时的</a:t>
            </a:r>
            <a:r>
              <a:rPr altLang="en-US" b="1" dirty="0" sz="3200" lang="zh-CN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季节特点</a:t>
            </a:r>
            <a:r>
              <a:rPr altLang="en-US" b="1" dirty="0" sz="3200" lang="zh-CN">
                <a:latin typeface="宋体" panose="02010600030101010101" pitchFamily="2" charset="-122"/>
                <a:ea typeface="宋体" panose="02010600030101010101" pitchFamily="2" charset="-122"/>
              </a:rPr>
              <a:t>，还寄寓了诗人当时的</a:t>
            </a:r>
            <a:r>
              <a:rPr altLang="en-US" b="1" dirty="0" sz="3200" lang="zh-CN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深切感受</a:t>
            </a:r>
            <a:r>
              <a:rPr altLang="en-US" b="1" dirty="0" sz="3200" lang="zh-CN">
                <a:latin typeface="宋体" panose="02010600030101010101" pitchFamily="2" charset="-122"/>
                <a:ea typeface="宋体" panose="02010600030101010101" pitchFamily="2" charset="-122"/>
              </a:rPr>
              <a:t>。曹丕在</a:t>
            </a:r>
            <a:r>
              <a:rPr altLang="zh-CN" b="1" dirty="0" sz="3200" lang="en-US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altLang="en-US" b="1" dirty="0" sz="3200" lang="zh-CN">
                <a:latin typeface="宋体" panose="02010600030101010101" pitchFamily="2" charset="-122"/>
                <a:ea typeface="宋体" panose="02010600030101010101" pitchFamily="2" charset="-122"/>
              </a:rPr>
              <a:t>燕歌行</a:t>
            </a:r>
            <a:r>
              <a:rPr altLang="zh-CN" b="1" dirty="0" sz="3200" lang="en-US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altLang="en-US" b="1" dirty="0" sz="3200" lang="zh-CN">
                <a:latin typeface="宋体" panose="02010600030101010101" pitchFamily="2" charset="-122"/>
                <a:ea typeface="宋体" panose="02010600030101010101" pitchFamily="2" charset="-122"/>
              </a:rPr>
              <a:t>中有“秋风萧瑟天气凉，草木摇落露为霜”句。秋风本来就凉，江边的秋风就更凉，而江边高处的猛烈的秋风更是特别凉。所以年老多病的诗人站在江边高岸上当然会感到</a:t>
            </a:r>
            <a:r>
              <a:rPr altLang="en-US" b="1" dirty="0" sz="3200" lang="zh-CN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寒意彻骨</a:t>
            </a:r>
            <a:r>
              <a:rPr altLang="en-US" b="1" dirty="0" sz="3200" lang="zh-CN">
                <a:latin typeface="宋体" panose="02010600030101010101" pitchFamily="2" charset="-122"/>
                <a:ea typeface="宋体" panose="02010600030101010101" pitchFamily="2" charset="-122"/>
              </a:rPr>
              <a:t>。这种寒凉，不仅是诗人身体皮肤的感觉，更是诗人内心地感受。</a:t>
            </a:r>
            <a:endParaRPr altLang="en-US" b="1" dirty="0" sz="3200" 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altLang="en-US" b="1" dirty="0" sz="3200" lang="zh-CN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altLang="en-US" b="1" dirty="0" sz="320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78" name="文本框 16386"/>
          <p:cNvSpPr txBox="1"/>
          <p:nvPr/>
        </p:nvSpPr>
        <p:spPr>
          <a:xfrm>
            <a:off x="323850" y="0"/>
            <a:ext cx="8569325" cy="10668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r>
              <a:rPr altLang="en-US" b="1" dirty="0" sz="3200" lang="zh-CN">
                <a:latin typeface="Arial" panose="020B0604020202020204" pitchFamily="34" charset="0"/>
                <a:ea typeface="宋体" panose="02010600030101010101" pitchFamily="2" charset="-122"/>
              </a:rPr>
              <a:t>第一联</a:t>
            </a:r>
            <a:r>
              <a:rPr altLang="zh-CN" b="1" dirty="0" sz="3200" lang="en-US"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altLang="en-US" b="1" dirty="0" sz="3200" lang="zh-CN">
                <a:latin typeface="Arial" panose="020B0604020202020204" pitchFamily="34" charset="0"/>
                <a:ea typeface="宋体" panose="02010600030101010101" pitchFamily="2" charset="-122"/>
              </a:rPr>
              <a:t>个字写了哪些景物？ 体现了景物的什么特点？</a:t>
            </a:r>
            <a:endParaRPr altLang="en-US" b="1" dirty="0" sz="320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79" name="文本框 16387"/>
          <p:cNvSpPr txBox="1"/>
          <p:nvPr/>
        </p:nvSpPr>
        <p:spPr>
          <a:xfrm>
            <a:off x="250825" y="1042985"/>
            <a:ext cx="8642350" cy="583568"/>
          </a:xfrm>
          <a:prstGeom prst="rect"/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dir="t" rig="threePt"/>
            </a:scene3d>
          </a:bodyPr>
          <a:p>
            <a:r>
              <a:rPr altLang="en-US" sz="2000" lang="zh-CN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　</a:t>
            </a:r>
            <a:r>
              <a:rPr altLang="en-US" b="1" sz="3200" lang="zh-CN" noProof="1"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急风、高天、哀猿、清渚、白沙、飞鸟。</a:t>
            </a:r>
            <a:endParaRPr altLang="en-US" b="1" sz="3200" lang="zh-CN" noProof="1"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8680" name="文本框 16388"/>
          <p:cNvSpPr txBox="1"/>
          <p:nvPr/>
        </p:nvSpPr>
        <p:spPr>
          <a:xfrm>
            <a:off x="107950" y="1989138"/>
            <a:ext cx="9001125" cy="584200"/>
          </a:xfrm>
          <a:prstGeom prst="rect"/>
          <a:noFill/>
          <a:ln w="9525">
            <a:noFill/>
          </a:ln>
        </p:spPr>
        <p:txBody>
          <a:bodyPr anchor="t" wrap="square">
            <a:spAutoFit/>
          </a:bodyPr>
          <a:p>
            <a:r>
              <a:rPr altLang="en-US" b="1" dirty="0" sz="3200" lang="zh-CN">
                <a:latin typeface="Arial" panose="020B0604020202020204" pitchFamily="34" charset="0"/>
                <a:ea typeface="宋体" panose="02010600030101010101" pitchFamily="2" charset="-122"/>
              </a:rPr>
              <a:t>诸意象中，哪一个让你感受最深，请描绘一下。</a:t>
            </a:r>
            <a:endParaRPr altLang="en-US" b="1" dirty="0" sz="3200" 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7" grpId="0" bldLvl="0"/>
      <p:bldP spid="1048679" grpId="0" bldLvl="0"/>
      <p:bldP spid="1048680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文本框 5121"/>
          <p:cNvSpPr txBox="1"/>
          <p:nvPr/>
        </p:nvSpPr>
        <p:spPr>
          <a:xfrm>
            <a:off x="1447800" y="685800"/>
            <a:ext cx="5943600" cy="15240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b="1" dirty="0" sz="4000" lang="en-US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  <a:t>巴东三峡巫峡长，</a:t>
            </a:r>
            <a:b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  <a:t>  猿鸣三声泪沾裳”</a:t>
            </a:r>
            <a:r>
              <a:rPr altLang="en-US" b="1" dirty="0" sz="5400" 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altLang="en-US" b="1" dirty="0" sz="54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82" name="文本框 5122"/>
          <p:cNvSpPr txBox="1"/>
          <p:nvPr/>
        </p:nvSpPr>
        <p:spPr>
          <a:xfrm>
            <a:off x="533400" y="2057400"/>
            <a:ext cx="8001000" cy="13112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飞鸟，你们想象一下，应该是一种什么处境的鸟？ </a:t>
            </a:r>
            <a:endParaRPr altLang="en-US" b="1" dirty="0" sz="4000" lang="zh-CN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83" name="文本框 5123"/>
          <p:cNvSpPr txBox="1"/>
          <p:nvPr/>
        </p:nvSpPr>
        <p:spPr>
          <a:xfrm>
            <a:off x="457200" y="4267200"/>
            <a:ext cx="2057400" cy="13112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  <a:t>孤独痛苦的鸟 </a:t>
            </a:r>
            <a:endParaRPr altLang="en-US" b="1" dirty="0" sz="40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84" name="直接连接符 5124"/>
          <p:cNvSpPr/>
          <p:nvPr/>
        </p:nvSpPr>
        <p:spPr>
          <a:xfrm flipV="1">
            <a:off x="5105400" y="3886200"/>
            <a:ext cx="1600200" cy="762000"/>
          </a:xfrm>
          <a:prstGeom prst="line"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685" name="文本框 5125"/>
          <p:cNvSpPr txBox="1"/>
          <p:nvPr/>
        </p:nvSpPr>
        <p:spPr>
          <a:xfrm>
            <a:off x="2667000" y="4038600"/>
            <a:ext cx="2590800" cy="7016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  <a:t>鹰击长空 </a:t>
            </a:r>
            <a:endParaRPr altLang="en-US" b="1" dirty="0" sz="40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86" name="直接连接符 5126"/>
          <p:cNvSpPr/>
          <p:nvPr/>
        </p:nvSpPr>
        <p:spPr>
          <a:xfrm>
            <a:off x="5257800" y="5486400"/>
            <a:ext cx="1676400" cy="609600"/>
          </a:xfrm>
          <a:prstGeom prst="line"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687" name="文本框 5127"/>
          <p:cNvSpPr txBox="1"/>
          <p:nvPr/>
        </p:nvSpPr>
        <p:spPr>
          <a:xfrm>
            <a:off x="2362200" y="5181600"/>
            <a:ext cx="3505200" cy="7016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  <a:t>时鸣春涧中</a:t>
            </a:r>
            <a:endParaRPr altLang="en-US" b="1" dirty="0" sz="40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88" name="文本框 5128"/>
          <p:cNvSpPr txBox="1"/>
          <p:nvPr/>
        </p:nvSpPr>
        <p:spPr>
          <a:xfrm>
            <a:off x="6858000" y="3505200"/>
            <a:ext cx="1600200" cy="119062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活力和朝气</a:t>
            </a:r>
            <a:r>
              <a:rPr altLang="en-US" dirty="0" lang="zh-CN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altLang="en-US" dirty="0" lang="zh-CN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89" name="文本框 5129"/>
          <p:cNvSpPr txBox="1"/>
          <p:nvPr/>
        </p:nvSpPr>
        <p:spPr>
          <a:xfrm>
            <a:off x="7086600" y="5257800"/>
            <a:ext cx="1600200" cy="13112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solidFill>
                  <a:srgbClr val="FF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悠闲自在</a:t>
            </a:r>
            <a: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altLang="en-US" b="1" dirty="0" sz="40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0" name="文本框 7169"/>
          <p:cNvSpPr txBox="1"/>
          <p:nvPr/>
        </p:nvSpPr>
        <p:spPr>
          <a:xfrm>
            <a:off x="381000" y="819150"/>
            <a:ext cx="8496300" cy="62484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32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风    急</a:t>
            </a:r>
            <a:r>
              <a:rPr altLang="en-US" b="1" dirty="0" sz="3200" lang="zh-CN">
                <a:latin typeface="Times New Roman" panose="02020603050405020304" pitchFamily="18" charset="0"/>
                <a:ea typeface="黑体" panose="02010609060101010101" charset="-122"/>
              </a:rPr>
              <a:t>：</a:t>
            </a:r>
            <a: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要读得很凄寒，似乎在牙齿间颤抖             </a:t>
            </a:r>
            <a:endParaRPr altLang="en-US" b="1" dirty="0" sz="32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               着读出这两个字；</a:t>
            </a:r>
            <a:b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altLang="en-US" b="1" dirty="0" sz="32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    高</a:t>
            </a:r>
            <a: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：调子要很高并带拖腔，冲上去，描绘得</a:t>
            </a:r>
            <a:endParaRPr altLang="en-US" b="1" dirty="0" sz="32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                很辽远，但内心很孤单渺小；</a:t>
            </a:r>
            <a:b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altLang="en-US" b="1" dirty="0" sz="32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猿啸哀</a:t>
            </a:r>
            <a: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：要有欲哭的调子；</a:t>
            </a:r>
            <a:b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altLang="en-US" b="1" dirty="0" sz="32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鸟飞回</a:t>
            </a:r>
            <a: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：要想，我杜甫孤独漂泊，远离家乡，</a:t>
            </a:r>
            <a:endParaRPr altLang="en-US" b="1" dirty="0" sz="32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               我多么想回家呀，我已是晚年了，我</a:t>
            </a:r>
            <a:r>
              <a:rPr altLang="en-US" b="1" dirty="0" sz="3200" 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还有回到家的那一天吗</a:t>
            </a:r>
            <a: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？ </a:t>
            </a:r>
            <a:b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br>
              <a:rPr altLang="en-US" b="1" dirty="0" sz="3200" lang="zh-CN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altLang="en-US" b="1" dirty="0" sz="32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9" name="Picture 2" descr="https://wkretype.bdimg.com/retype/zoom/5f2aea32f78a6529657d530f?pn=15&amp;o=jpg_6&amp;md5sum=df9546bc94eb4d24a848d09db1e1f88e&amp;sign=fbb10f56d8&amp;png=6874165-7398248&amp;jpg=4471747-4809441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0" y="3175"/>
            <a:ext cx="9163050" cy="6854825"/>
          </a:xfrm>
        </p:spPr>
      </p:pic>
      <p:sp>
        <p:nvSpPr>
          <p:cNvPr id="1048691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sp>
        <p:nvSpPr>
          <p:cNvPr id="1048692" name="文本框 2"/>
          <p:cNvSpPr txBox="1"/>
          <p:nvPr/>
        </p:nvSpPr>
        <p:spPr>
          <a:xfrm>
            <a:off x="244475" y="2205038"/>
            <a:ext cx="8645525" cy="4522787"/>
          </a:xfrm>
          <a:prstGeom prst="rect"/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0" name="Picture 2" descr="https://wkretype.bdimg.com/retype/zoom/5f2aea32f78a6529657d530f?pn=15&amp;o=jpg_6&amp;md5sum=df9546bc94eb4d24a848d09db1e1f88e&amp;sign=fbb10f56d8&amp;png=6874165-7398248&amp;jpg=4471747-4809441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12700" y="-25400"/>
            <a:ext cx="9166225" cy="6938963"/>
          </a:xfrm>
        </p:spPr>
      </p:pic>
      <p:sp>
        <p:nvSpPr>
          <p:cNvPr id="1048693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</p:spTree>
    <p:custDataLst>
      <p:tags r:id="rId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4" name="文本框 6145"/>
          <p:cNvSpPr txBox="1"/>
          <p:nvPr/>
        </p:nvSpPr>
        <p:spPr>
          <a:xfrm>
            <a:off x="533400" y="533400"/>
            <a:ext cx="7543800" cy="180022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b="1" dirty="0" sz="4000" lang="en-US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altLang="en-US" b="1" dirty="0" sz="3600" lang="zh-CN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落木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，我们想到什么？由树及人，还是要联系杜甫的此时此境来联想。生命怎么样？长久还是短暂？ </a:t>
            </a:r>
            <a:endParaRPr altLang="en-US" b="1" dirty="0" sz="36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95" name="文本框 6146"/>
          <p:cNvSpPr txBox="1"/>
          <p:nvPr/>
        </p:nvSpPr>
        <p:spPr>
          <a:xfrm>
            <a:off x="609600" y="2667000"/>
            <a:ext cx="8305800" cy="17526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b="1" dirty="0" sz="3600" lang="en-US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altLang="en-US" b="1" dirty="0" sz="3600" lang="zh-CN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杜甫生于是７１２年，卒于７７０年，活了５</a:t>
            </a:r>
            <a:r>
              <a:rPr altLang="zh-CN" b="1" dirty="0" sz="3600" lang="en-US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altLang="en-US" b="1" dirty="0" sz="3600" lang="zh-CN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岁，写这首诗时是７６７年，５</a:t>
            </a:r>
            <a:r>
              <a:rPr altLang="zh-CN" b="1" dirty="0" sz="3600" lang="en-US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altLang="en-US" b="1" dirty="0" sz="3600" lang="zh-CN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岁，也就是</a:t>
            </a:r>
            <a:r>
              <a:rPr altLang="en-US" b="1" dirty="0" sz="36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去世前三年</a:t>
            </a:r>
            <a:r>
              <a:rPr altLang="en-US" b="1" dirty="0" sz="3600" lang="zh-CN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写的</a:t>
            </a:r>
            <a:r>
              <a:rPr altLang="en-US" b="1" dirty="0" sz="3600" lang="zh-CN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altLang="en-US" b="1" dirty="0" sz="36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96" name="文本框 6147"/>
          <p:cNvSpPr txBox="1"/>
          <p:nvPr/>
        </p:nvSpPr>
        <p:spPr>
          <a:xfrm>
            <a:off x="685800" y="4953000"/>
            <a:ext cx="7543800" cy="125095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b="1" dirty="0" sz="4000" lang="en-US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altLang="en-US" b="1" dirty="0" sz="3600" lang="zh-CN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如果说“落木萧萧”是有生命短暂之感的话，那么，“不尽长江”呢？ </a:t>
            </a:r>
            <a:endParaRPr altLang="en-US" b="1" dirty="0" sz="3600" lang="zh-CN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97" name="文本框 6148"/>
          <p:cNvSpPr txBox="1"/>
          <p:nvPr/>
        </p:nvSpPr>
        <p:spPr>
          <a:xfrm>
            <a:off x="0" y="0"/>
            <a:ext cx="1828800" cy="7016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颔联</a:t>
            </a:r>
            <a:endParaRPr altLang="en-US" b="1" dirty="0" sz="4000" lang="zh-CN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文本框 8193"/>
          <p:cNvSpPr txBox="1"/>
          <p:nvPr/>
        </p:nvSpPr>
        <p:spPr>
          <a:xfrm>
            <a:off x="134938" y="412750"/>
            <a:ext cx="8783637" cy="6186488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b="1" dirty="0" sz="3600" 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altLang="en-US" b="1" dirty="0" sz="36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颈联：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altLang="en-US" b="1" dirty="0" sz="36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      如读“</a:t>
            </a:r>
            <a:r>
              <a:rPr altLang="en-US" b="1" dirty="0" sz="36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万里悲秋常作客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”，要心中眷念着家乡，“</a:t>
            </a:r>
            <a:r>
              <a:rPr altLang="en-US" b="1" dirty="0" sz="36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万”、“悲”、“常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”都要重读，如“</a:t>
            </a:r>
            <a:r>
              <a:rPr altLang="en-US" b="1" dirty="0" sz="36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”，开口要大，腔调要拖长，以描绘迢遥万里之状；读“</a:t>
            </a:r>
            <a:r>
              <a:rPr altLang="en-US" b="1" dirty="0" sz="36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常作客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”要倍感身世凄凉。</a:t>
            </a:r>
            <a:endParaRPr altLang="en-US" b="1" dirty="0" sz="36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       “</a:t>
            </a:r>
            <a:r>
              <a:rPr altLang="en-US" b="1" dirty="0" sz="36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百年多病独登台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”，要深感自己老病孤独，孤苦伶仃，形单影只，无所依傍。“</a:t>
            </a:r>
            <a:r>
              <a:rPr altLang="en-US" b="1" dirty="0" sz="36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百”、“多”、“独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”都要重读。如“</a:t>
            </a:r>
            <a:r>
              <a:rPr altLang="en-US" b="1" dirty="0" sz="36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独</a:t>
            </a:r>
            <a:r>
              <a:rPr altLang="en-US" b="1" dirty="0" sz="3600" lang="zh-CN">
                <a:gradFill>
                  <a:gsLst>
                    <a:gs pos="19000">
                      <a:srgbClr val="FFB9B9"/>
                    </a:gs>
                    <a:gs pos="44000">
                      <a:srgbClr val="FE9E9F"/>
                    </a:gs>
                    <a:gs pos="64000">
                      <a:srgbClr val="FF8F8E"/>
                    </a:gs>
                    <a:gs pos="84000">
                      <a:srgbClr val="FF7373"/>
                    </a:gs>
                  </a:gsLst>
                  <a:lin scaled="1"/>
                </a:gra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altLang="en-US" b="1" dirty="0" sz="3600" 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字要读得特别痛苦</a:t>
            </a:r>
            <a:r>
              <a:rPr altLang="en-US" b="1" dirty="0" sz="3600" lang="zh-CN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altLang="en-US" b="1" dirty="0" sz="36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699" name="文本框 8194"/>
          <p:cNvSpPr txBox="1"/>
          <p:nvPr/>
        </p:nvSpPr>
        <p:spPr>
          <a:xfrm>
            <a:off x="-930275" y="1239838"/>
            <a:ext cx="184150" cy="457200"/>
          </a:xfrm>
          <a:prstGeom prst="rect"/>
          <a:noFill/>
          <a:ln w="9525">
            <a:noFill/>
          </a:ln>
        </p:spPr>
        <p:txBody>
          <a:bodyPr anchor="t" wrap="none">
            <a:spAutoFit/>
          </a:bodyPr>
          <a:p>
            <a:endParaRPr altLang="zh-CN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0" name="文本框 9217"/>
          <p:cNvSpPr txBox="1"/>
          <p:nvPr/>
        </p:nvSpPr>
        <p:spPr>
          <a:xfrm>
            <a:off x="1371600" y="762000"/>
            <a:ext cx="7772400" cy="13112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  <a:t>造成杜甫的愁苦的最根本的原因是什么呢？ </a:t>
            </a:r>
            <a:endParaRPr altLang="en-US" b="1" dirty="0" sz="40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01" name="文本框 9218"/>
          <p:cNvSpPr txBox="1"/>
          <p:nvPr/>
        </p:nvSpPr>
        <p:spPr>
          <a:xfrm>
            <a:off x="685800" y="3048000"/>
            <a:ext cx="4343400" cy="7016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  <a:t>艰难苦恨繁霜鬓 </a:t>
            </a:r>
            <a:endParaRPr altLang="en-US" b="1" dirty="0" sz="40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02" name="文本框 9219"/>
          <p:cNvSpPr txBox="1"/>
          <p:nvPr/>
        </p:nvSpPr>
        <p:spPr>
          <a:xfrm>
            <a:off x="685800" y="5181600"/>
            <a:ext cx="5029200" cy="7016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latin typeface="Times New Roman" panose="02020603050405020304" pitchFamily="18" charset="0"/>
                <a:ea typeface="宋体" panose="02010600030101010101" pitchFamily="2" charset="-122"/>
              </a:rPr>
              <a:t>潦倒新停浊酒杯 </a:t>
            </a:r>
            <a:endParaRPr altLang="en-US" b="1" dirty="0" sz="400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03" name="直接连接符 9220"/>
          <p:cNvSpPr/>
          <p:nvPr/>
        </p:nvSpPr>
        <p:spPr>
          <a:xfrm>
            <a:off x="2057400" y="3886200"/>
            <a:ext cx="0" cy="1219200"/>
          </a:xfrm>
          <a:prstGeom prst="line"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704" name="直接连接符 9221"/>
          <p:cNvSpPr/>
          <p:nvPr/>
        </p:nvSpPr>
        <p:spPr>
          <a:xfrm>
            <a:off x="2590800" y="3657600"/>
            <a:ext cx="0" cy="1600200"/>
          </a:xfrm>
          <a:prstGeom prst="line"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705" name="左大括号 9222"/>
          <p:cNvSpPr/>
          <p:nvPr/>
        </p:nvSpPr>
        <p:spPr>
          <a:xfrm rot="-5475643">
            <a:off x="2930525" y="5211763"/>
            <a:ext cx="463550" cy="1755775"/>
          </a:xfrm>
          <a:prstGeom prst="leftBrace">
            <a:avLst>
              <a:gd name="adj1" fmla="val 31423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06" name="直接连接符 9223"/>
          <p:cNvSpPr/>
          <p:nvPr/>
        </p:nvSpPr>
        <p:spPr>
          <a:xfrm>
            <a:off x="2057400" y="5791200"/>
            <a:ext cx="685800" cy="0"/>
          </a:xfrm>
          <a:prstGeom prst="line"/>
          <a:ln w="952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707" name="直接连接符 9224"/>
          <p:cNvSpPr/>
          <p:nvPr/>
        </p:nvSpPr>
        <p:spPr>
          <a:xfrm>
            <a:off x="3200400" y="5791200"/>
            <a:ext cx="1066800" cy="0"/>
          </a:xfrm>
          <a:prstGeom prst="line"/>
          <a:ln w="952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708" name="直接连接符 9225"/>
          <p:cNvSpPr/>
          <p:nvPr/>
        </p:nvSpPr>
        <p:spPr>
          <a:xfrm>
            <a:off x="1905000" y="3048000"/>
            <a:ext cx="762000" cy="0"/>
          </a:xfrm>
          <a:prstGeom prst="line"/>
          <a:ln w="952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709" name="直接连接符 9226"/>
          <p:cNvSpPr/>
          <p:nvPr/>
        </p:nvSpPr>
        <p:spPr>
          <a:xfrm>
            <a:off x="3200400" y="3048000"/>
            <a:ext cx="1143000" cy="0"/>
          </a:xfrm>
          <a:prstGeom prst="line"/>
          <a:ln w="9525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8710" name="左大括号 9227"/>
          <p:cNvSpPr/>
          <p:nvPr/>
        </p:nvSpPr>
        <p:spPr>
          <a:xfrm rot="5307383">
            <a:off x="2817813" y="2128838"/>
            <a:ext cx="303212" cy="1524000"/>
          </a:xfrm>
          <a:prstGeom prst="leftBrace">
            <a:avLst>
              <a:gd name="adj1" fmla="val 41698"/>
              <a:gd name="adj2" fmla="val 49583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altLang="en-US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11" name="文本框 9228"/>
          <p:cNvSpPr txBox="1"/>
          <p:nvPr/>
        </p:nvSpPr>
        <p:spPr>
          <a:xfrm>
            <a:off x="2209800" y="6156325"/>
            <a:ext cx="2590800" cy="7016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动宾结构 </a:t>
            </a:r>
            <a:endParaRPr altLang="en-US" b="1" dirty="0" sz="4000" lang="zh-CN">
              <a:solidFill>
                <a:srgbClr val="80008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12" name="文本框 9229"/>
          <p:cNvSpPr txBox="1"/>
          <p:nvPr/>
        </p:nvSpPr>
        <p:spPr>
          <a:xfrm>
            <a:off x="1981200" y="2209800"/>
            <a:ext cx="2514600" cy="7016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dirty="0" sz="4000" lang="zh-CN">
                <a:solidFill>
                  <a:srgbClr val="CC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动宾结构 </a:t>
            </a:r>
            <a:endParaRPr altLang="en-US" dirty="0" sz="4000" lang="zh-CN">
              <a:solidFill>
                <a:srgbClr val="CC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13" name="文本框 9230"/>
          <p:cNvSpPr txBox="1"/>
          <p:nvPr/>
        </p:nvSpPr>
        <p:spPr>
          <a:xfrm>
            <a:off x="228600" y="228600"/>
            <a:ext cx="793750" cy="1447800"/>
          </a:xfrm>
          <a:prstGeom prst="rect"/>
          <a:noFill/>
          <a:ln w="9525">
            <a:noFill/>
          </a:ln>
        </p:spPr>
        <p:txBody>
          <a:bodyPr anchor="t" vert="eaVert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尾联</a:t>
            </a:r>
            <a:endParaRPr altLang="en-US" b="1" dirty="0" sz="4000" lang="zh-CN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14" name="文本框 1"/>
          <p:cNvSpPr txBox="1"/>
          <p:nvPr/>
        </p:nvSpPr>
        <p:spPr>
          <a:xfrm>
            <a:off x="5541963" y="4198938"/>
            <a:ext cx="3240088" cy="1076325"/>
          </a:xfrm>
          <a:prstGeom prst="rect"/>
          <a:noFill/>
        </p:spPr>
        <p:txBody>
          <a:bodyPr anchor="t" rtlCol="0" wrap="square">
            <a:spAutoFit/>
          </a:bodyPr>
          <a:p>
            <a:r>
              <a:rPr altLang="en-US" b="1" sz="3200" lang="zh-CN" noProof="1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庾信平生最萧瑟，暮年诗赋动江关</a:t>
            </a:r>
            <a:endParaRPr altLang="en-US" b="1" sz="3200" lang="zh-CN" noProof="1">
              <a:solidFill>
                <a:srgbClr val="FF0000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5" name="文本框 11265"/>
          <p:cNvSpPr txBox="1"/>
          <p:nvPr/>
        </p:nvSpPr>
        <p:spPr>
          <a:xfrm>
            <a:off x="381000" y="381000"/>
            <a:ext cx="8763000" cy="457200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altLang="zh-CN" dirty="0"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8716" name="文本框 11266"/>
          <p:cNvSpPr txBox="1"/>
          <p:nvPr/>
        </p:nvSpPr>
        <p:spPr>
          <a:xfrm>
            <a:off x="304800" y="1371600"/>
            <a:ext cx="8839200" cy="4359275"/>
          </a:xfrm>
          <a:prstGeom prst="rect"/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zh-CN" b="1" dirty="0" sz="4000" lang="en-US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altLang="en-US" b="1" dirty="0" sz="4000" lang="zh-CN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我们读的时候，也应该把这种有愁不能解的深沉苦闷表达出来。 </a:t>
            </a:r>
            <a:br>
              <a:rPr altLang="en-US" b="1" dirty="0" sz="4000" lang="zh-CN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altLang="en-US" b="1" dirty="0" sz="4000" lang="zh-CN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altLang="en-US" b="1" dirty="0" sz="40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“艰难</a:t>
            </a:r>
            <a:r>
              <a:rPr altLang="en-US" b="1" dirty="0" sz="4000" lang="zh-CN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”要读得稍慢、稍低；</a:t>
            </a:r>
            <a:r>
              <a:rPr altLang="en-US" b="1" dirty="0" sz="40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“苦恨”</a:t>
            </a:r>
            <a:r>
              <a:rPr altLang="en-US" b="1" dirty="0" sz="4000" lang="zh-CN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要快、要高、要特别重； </a:t>
            </a:r>
            <a:r>
              <a:rPr altLang="en-US" b="1" dirty="0" sz="40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“繁霜鬓”</a:t>
            </a:r>
            <a:r>
              <a:rPr altLang="en-US" b="1" dirty="0" sz="4000" lang="zh-CN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又要稍缓，但声音不能低；当读“</a:t>
            </a:r>
            <a:r>
              <a:rPr altLang="en-US" b="1" dirty="0" sz="4000" lang="zh-CN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新停浊酒杯</a:t>
            </a:r>
            <a:r>
              <a:rPr altLang="en-US" b="1" dirty="0" sz="4000" lang="zh-CN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”时，要把欲罢不能的情绪表达出来。 </a:t>
            </a:r>
            <a:endParaRPr altLang="en-US" b="1" dirty="0" sz="4000" lang="zh-CN">
              <a:solidFill>
                <a:srgbClr val="9933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7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altLang="en-US" lang="zh-CN"/>
          </a:p>
        </p:txBody>
      </p:sp>
      <p:sp>
        <p:nvSpPr>
          <p:cNvPr id="1048718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altLang="en-US" lang="zh-CN"/>
          </a:p>
        </p:txBody>
      </p:sp>
      <p:sp>
        <p:nvSpPr>
          <p:cNvPr id="1048719" name="文本框 15361"/>
          <p:cNvSpPr txBox="1"/>
          <p:nvPr/>
        </p:nvSpPr>
        <p:spPr>
          <a:xfrm>
            <a:off x="323850" y="404813"/>
            <a:ext cx="8497888" cy="3149600"/>
          </a:xfrm>
          <a:prstGeom prst="rect"/>
          <a:solidFill>
            <a:srgbClr val="FFFF99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altLang="en-US" b="1" dirty="0" sz="3600" lang="zh-CN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</a:t>
            </a:r>
            <a:r>
              <a:rPr altLang="en-US" b="1" dirty="0" sz="4000" lang="zh-CN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登高   杜甫</a:t>
            </a:r>
            <a:r>
              <a:rPr altLang="en-US" b="1" dirty="0" sz="4000" lang="zh-CN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风急天高猿啸哀，渚清沙白鸟飞回。   无边落木萧萧下，不尽长江滚滚来。   万里悲秋常作客，百年多病独登台。   艰难苦恨繁霜鬓，潦倒新停浊酒杯。</a:t>
            </a:r>
            <a:endParaRPr altLang="en-US" b="1" dirty="0" sz="4000" lang="zh-CN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48720" name="文本框 15362"/>
          <p:cNvSpPr txBox="1"/>
          <p:nvPr/>
        </p:nvSpPr>
        <p:spPr>
          <a:xfrm>
            <a:off x="457200" y="4573588"/>
            <a:ext cx="7791450" cy="830262"/>
          </a:xfrm>
          <a:prstGeom prst="rect"/>
          <a:solidFill>
            <a:schemeClr val="bg1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4800" lang="zh-CN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四读，物我合一，声临其境。</a:t>
            </a:r>
            <a:endParaRPr altLang="en-US" b="1" dirty="0" sz="4800" lang="zh-CN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" fill="hold" id="12"/>
                                        <p:tgtEl>
                                          <p:spTgt spid="10487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内容占位符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11112" y="-34925"/>
            <a:ext cx="9309100" cy="6983413"/>
          </a:xfrm>
        </p:spPr>
      </p:pic>
      <p:sp>
        <p:nvSpPr>
          <p:cNvPr id="1048598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sp>
        <p:nvSpPr>
          <p:cNvPr id="1048599" name="文本框 2"/>
          <p:cNvSpPr txBox="1"/>
          <p:nvPr/>
        </p:nvSpPr>
        <p:spPr>
          <a:xfrm>
            <a:off x="7101203" y="6238240"/>
            <a:ext cx="2195833" cy="586741"/>
          </a:xfrm>
          <a:prstGeom prst="rect"/>
          <a:solidFill>
            <a:schemeClr val="accent2"/>
          </a:solidFill>
        </p:spPr>
        <p:txBody>
          <a:bodyPr>
            <a:spAutoFit/>
            <a:scene3d>
              <a:camera prst="orthographicFront"/>
              <a:lightRig dir="t" rig="threePt"/>
            </a:scene3d>
          </a:bodyPr>
          <a:p>
            <a:pPr defTabSz="914400" marR="0">
              <a:buClrTx/>
              <a:buSzTx/>
              <a:buFontTx/>
            </a:pPr>
            <a:r>
              <a:rPr altLang="en-US" baseline="0" b="1" cap="none" sz="3600" kern="1200" kumimoji="0" lang="zh-CN" noProof="1" normalizeH="0" spc="0"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课本原图</a:t>
            </a:r>
            <a:endParaRPr altLang="en-US" baseline="0" b="1" cap="none" sz="3600" kern="1200" kumimoji="0" lang="zh-CN" noProof="1" normalizeH="0" spc="0"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文本框 1"/>
          <p:cNvSpPr txBox="1"/>
          <p:nvPr/>
        </p:nvSpPr>
        <p:spPr>
          <a:xfrm>
            <a:off x="35243" y="641350"/>
            <a:ext cx="9197975" cy="6216650"/>
          </a:xfrm>
          <a:prstGeom prst="rect"/>
          <a:noFill/>
        </p:spPr>
        <p:txBody>
          <a:bodyPr anchor="t" rtlCol="0" wrap="square">
            <a:spAutoFit/>
          </a:bodyPr>
          <a:p>
            <a:r>
              <a:rPr altLang="en-US" sz="20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　　</a:t>
            </a:r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明朝诗评家胡应麟对杜甫的《登高》有如下评价：</a:t>
            </a:r>
            <a:r>
              <a:rPr altLang="en-US" b="1" sz="1800" lang="zh-CN" noProof="1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此章五十六字，如海底珊瑚，瘦劲难移，沉深莫测，而精光万丈，力量万钧。通章句法字法。前无昔人，后无来学。此当为古今七言律诗第一，不必为唐人七言律诗第一也……一篇之中，句句皆律；一句之中，字字皆律。而实一意贯串，一气呵成。骤读之，首尾若未尝有对者，胸臆若无意于对者；细绎之，则锱铢钧两毫发不差，而建瓴走坂之势，如百川东注于尾闾之窟。至用句用字，又皆古今之不敢道、决不能道者。真旷代之作也！”</a:t>
            </a:r>
            <a:endParaRPr altLang="en-US" b="1" sz="1800" lang="zh-CN" noProof="1">
              <a:solidFill>
                <a:srgbClr val="FF0000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细读这段文字，按要求作答。</a:t>
            </a:r>
            <a:endParaRPr altLang="en-US" b="1" sz="1800" lang="zh-CN" noProof="1">
              <a:solidFill>
                <a:schemeClr val="accent4"/>
              </a:solidFill>
            </a:endParaRPr>
          </a:p>
          <a:p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①揣摩下列词语含义，其中理解有误的一项是[　　]</a:t>
            </a:r>
            <a:endParaRPr altLang="en-US" b="1" sz="1800" lang="zh-CN" noProof="1">
              <a:solidFill>
                <a:schemeClr val="accent4"/>
              </a:solidFill>
            </a:endParaRPr>
          </a:p>
          <a:p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A．瘦劲难移：清瘦有力，难以改动。</a:t>
            </a:r>
            <a:endParaRPr altLang="en-US" b="1" sz="1800" lang="zh-CN" noProof="1">
              <a:solidFill>
                <a:schemeClr val="accent4"/>
              </a:solidFill>
            </a:endParaRPr>
          </a:p>
          <a:p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B．细绎之：仔细地寻究其事理。</a:t>
            </a:r>
            <a:endParaRPr altLang="en-US" b="1" sz="1800" lang="zh-CN" noProof="1">
              <a:solidFill>
                <a:schemeClr val="accent4"/>
              </a:solidFill>
            </a:endParaRPr>
          </a:p>
          <a:p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C．尾闾之窟：古代传说中海水所归之处。</a:t>
            </a:r>
            <a:endParaRPr altLang="en-US" b="1" sz="1800" lang="zh-CN" noProof="1">
              <a:solidFill>
                <a:schemeClr val="accent4"/>
              </a:solidFill>
            </a:endParaRPr>
          </a:p>
          <a:p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D．锱铢钧两毫发不差：“锱铢钧两”都是古代重量单位。意思是说这首诗很有力量。</a:t>
            </a:r>
            <a:endParaRPr altLang="en-US" b="1" sz="1800" lang="zh-CN" noProof="1">
              <a:solidFill>
                <a:schemeClr val="accent4"/>
              </a:solidFill>
            </a:endParaRPr>
          </a:p>
          <a:p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②胡应麟之所以称本诗为“旷代之作”的原因是什么？从诗的内容与形式两方面来分析，你认为不正确的一项是[　　]</a:t>
            </a:r>
            <a:endParaRPr altLang="en-US" b="1" sz="1800" lang="zh-CN" noProof="1">
              <a:solidFill>
                <a:schemeClr val="accent4"/>
              </a:solidFill>
            </a:endParaRPr>
          </a:p>
          <a:p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A．诗人把忧国伤时之情与个人晚年境遇联系在一起，并敢于直面现实，批评政治，写出了“古今之不敢道、决不能道者”，的确是“精光万丈，力量万钧”。</a:t>
            </a:r>
            <a:endParaRPr altLang="en-US" b="1" sz="1800" lang="zh-CN" noProof="1">
              <a:solidFill>
                <a:schemeClr val="accent4"/>
              </a:solidFill>
            </a:endParaRPr>
          </a:p>
          <a:p>
            <a:r>
              <a:rPr altLang="en-US" b="1" sz="1800" lang="zh-CN" noProof="1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B．本诗语言苍老遒劲，深沉悲壮。“句句皆律，字字皆律”，确实表现出“为人性僻耽佳句，语不惊人死不休”的功夫。</a:t>
            </a:r>
            <a:endParaRPr altLang="en-US" b="1" sz="1800" lang="zh-CN" noProof="1">
              <a:solidFill>
                <a:schemeClr val="accent4"/>
              </a:solidFill>
            </a:endParaRPr>
          </a:p>
          <a:p>
            <a:r>
              <a:rPr altLang="en-US" b="1" sz="1800" lang="zh-CN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C．本诗“骤读之，首尾（两联）若未尝有对者，胸臆若无意于对者”，可见作者敢于打破僵死的格律形式，有所突破创新。</a:t>
            </a:r>
            <a:endParaRPr altLang="en-US" b="1" sz="1800" lang="zh-CN" noProof="1">
              <a:solidFill>
                <a:srgbClr val="FF0000"/>
              </a:solidFill>
            </a:endParaRPr>
          </a:p>
          <a:p>
            <a:r>
              <a:rPr altLang="en-US" b="1" sz="1800" lang="zh-CN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D．本诗集中了秋天与大江这两个最富于想像力与联想力的形象，情景交融，于秋景的描绘中饱含着对国家和身世的辛酸与愤悱。</a:t>
            </a:r>
            <a:endParaRPr altLang="en-US" b="1" sz="1800" lang="zh-CN" noProof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722" name="文本框 2"/>
          <p:cNvSpPr txBox="1"/>
          <p:nvPr/>
        </p:nvSpPr>
        <p:spPr>
          <a:xfrm>
            <a:off x="-26670" y="-52070"/>
            <a:ext cx="5939155" cy="706755"/>
          </a:xfrm>
          <a:prstGeom prst="rect"/>
          <a:solidFill>
            <a:schemeClr val="bg1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4000" lang="zh-CN">
                <a:latin typeface="Arial" panose="020B0604020202020204" pitchFamily="34" charset="0"/>
                <a:ea typeface="华文中宋" panose="02010600040101010101" pitchFamily="2" charset="-122"/>
              </a:rPr>
              <a:t>课堂检测，小试牛刀</a:t>
            </a:r>
            <a:endParaRPr altLang="en-US" b="1" dirty="0" sz="4000" lang="zh-CN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3" name="文本框 1"/>
          <p:cNvSpPr txBox="1"/>
          <p:nvPr/>
        </p:nvSpPr>
        <p:spPr>
          <a:xfrm>
            <a:off x="398463" y="1260475"/>
            <a:ext cx="8466138" cy="2860675"/>
          </a:xfrm>
          <a:prstGeom prst="rect"/>
          <a:noFill/>
        </p:spPr>
        <p:txBody>
          <a:bodyPr anchor="t" rtlCol="0" wrap="square">
            <a:spAutoFit/>
          </a:bodyPr>
          <a:p>
            <a:r>
              <a:rPr altLang="en-US" b="1" sz="3600" lang="zh-CN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宋杨万里在《诚斋诗话》里说：</a:t>
            </a:r>
            <a:r>
              <a:rPr altLang="en-US" b="1" sz="3600" lang="zh-CN" noProof="1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“唐律七言八句，一篇之中，句句皆奇，一句之中，字字皆奇，古今作者皆难之。”</a:t>
            </a:r>
            <a:r>
              <a:rPr altLang="en-US" b="1" sz="3600" lang="zh-CN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[《宋诗话全编》，江苏古籍出版社1998年版，第5935页。]</a:t>
            </a:r>
            <a:endParaRPr altLang="en-US" b="1" sz="3600" lang="zh-CN" noProof="1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1" name="内容占位符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5002213" y="850900"/>
            <a:ext cx="3724275" cy="4816475"/>
          </a:xfrm>
        </p:spPr>
      </p:pic>
      <p:pic>
        <p:nvPicPr>
          <p:cNvPr id="2097182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301625" y="850900"/>
            <a:ext cx="4510088" cy="4837113"/>
          </a:xfrm>
          <a:prstGeom prst="rect"/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3" name="内容占位符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73025" y="1120775"/>
            <a:ext cx="4572000" cy="4276725"/>
          </a:xfrm>
        </p:spPr>
      </p:pic>
      <p:pic>
        <p:nvPicPr>
          <p:cNvPr id="2097184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5100638" y="1120775"/>
            <a:ext cx="3679825" cy="4305300"/>
          </a:xfrm>
          <a:prstGeom prst="rect"/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5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09550" y="-12700"/>
            <a:ext cx="4768850" cy="6719888"/>
          </a:xfrm>
          <a:prstGeom prst="rect"/>
          <a:noFill/>
          <a:ln w="9525">
            <a:noFill/>
          </a:ln>
        </p:spPr>
      </p:pic>
      <p:pic>
        <p:nvPicPr>
          <p:cNvPr id="2097186" name="内容占位符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4976813" y="1165225"/>
            <a:ext cx="3475037" cy="4527550"/>
          </a:xfrm>
        </p:spPr>
      </p:pic>
    </p:spTree>
    <p:custDataLst>
      <p:tags r:id="rId3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7" name="内容占位符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38100" y="-50800"/>
            <a:ext cx="5881688" cy="6894513"/>
          </a:xfrm>
        </p:spPr>
      </p:pic>
      <p:pic>
        <p:nvPicPr>
          <p:cNvPr id="2097188" name="内容占位符 3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5380038" y="11113"/>
            <a:ext cx="3771900" cy="4525962"/>
          </a:xfrm>
          <a:prstGeom prst="rect"/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9" name="内容占位符 5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25400" y="-53975"/>
            <a:ext cx="9566275" cy="6969125"/>
          </a:xfrm>
        </p:spPr>
      </p:pic>
    </p:spTree>
    <p:custDataLst>
      <p:tags r:id="rId2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0" name="内容占位符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15875" y="-49212"/>
            <a:ext cx="4762500" cy="3619500"/>
          </a:xfrm>
        </p:spPr>
      </p:pic>
      <p:sp>
        <p:nvSpPr>
          <p:cNvPr id="1048724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pic>
        <p:nvPicPr>
          <p:cNvPr id="2097191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3467100" y="-347662"/>
            <a:ext cx="5667375" cy="7553325"/>
          </a:xfrm>
          <a:prstGeom prst="rect"/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2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4248150" y="1190625"/>
            <a:ext cx="4381500" cy="4648200"/>
          </a:xfrm>
          <a:prstGeom prst="rect"/>
          <a:noFill/>
          <a:ln w="9525">
            <a:noFill/>
          </a:ln>
        </p:spPr>
      </p:pic>
      <p:pic>
        <p:nvPicPr>
          <p:cNvPr id="2097193" name="内容占位符 7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-95250" y="-7937"/>
            <a:ext cx="4291013" cy="4525962"/>
          </a:xfrm>
        </p:spPr>
      </p:pic>
    </p:spTree>
    <p:custDataLst>
      <p:tags r:id="rId3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4" name="图片 4" descr="KS2IP0K{$LTZ1`7GJB(F$CV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173038" y="215900"/>
            <a:ext cx="4022725" cy="4705350"/>
          </a:xfrm>
          <a:prstGeom prst="rect"/>
          <a:noFill/>
          <a:ln w="9525">
            <a:noFill/>
          </a:ln>
        </p:spPr>
      </p:pic>
      <p:pic>
        <p:nvPicPr>
          <p:cNvPr id="2097195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4403725" y="1782763"/>
            <a:ext cx="4467225" cy="4591050"/>
          </a:xfrm>
          <a:prstGeom prst="rect"/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内容占位符 2"/>
          <p:cNvSpPr>
            <a:spLocks noGrp="1"/>
          </p:cNvSpPr>
          <p:nvPr>
            <p:ph idx="1"/>
          </p:nvPr>
        </p:nvSpPr>
        <p:spPr>
          <a:xfrm>
            <a:off x="206375" y="174625"/>
            <a:ext cx="8643938" cy="5951538"/>
          </a:xfrm>
        </p:spPr>
        <p:txBody>
          <a:bodyPr/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zh-CN" baseline="0" b="0" cap="none" sz="3000" i="0" kern="1200" kumimoji="0" lang="en-US" noProof="1" normalizeH="0" spc="0" strike="noStrike" u="none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</a:t>
            </a:r>
            <a:r>
              <a:rPr altLang="en-US" baseline="0" b="1" cap="none" sz="1800" i="0" kern="1200" kumimoji="0" lang="zh-CN" noProof="1" normalizeH="0" spc="0" strike="noStrike" u="none">
                <a:solidFill>
                  <a:schemeClr val="tx1"/>
                </a:solidFill>
                <a:latin typeface="+mn-lt"/>
                <a:ea typeface="+mn-ea"/>
                <a:cs typeface="+mn-cs"/>
              </a:rPr>
              <a:t>蒋兆和查阅了大量资料，都没有找到关于杜甫相貌的描写，任务又很紧急。怎么办呢？情急之下，蒋兆和灵机一动，看着镜子里的自己，这不正是杜甫的形象吗？蒋兆和就对着镜子里的自己，用传统的线描，加上西方绘画技术，画了一幅杜甫画像。在这幅画像里，杜甫仰望天空，清瘦的脸庞，忧郁的眼神，稀疏的胡须，一种怀才不遇的形象跃然纸上，相当传神。于是，有了我们最为熟悉的杜甫画像。</a:t>
            </a:r>
            <a:endParaRPr altLang="en-US" baseline="0" b="1" cap="none" sz="1800" i="0" kern="1200" kumimoji="0" lang="zh-CN" noProof="1" normalizeH="0" spc="0" strike="noStrike" u="none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 defTabSz="914400" eaLnBrk="1" fontAlgn="base" hangingPunct="1" indent="0" latinLnBrk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en-US" baseline="0" b="1" cap="none" sz="1800" i="0" kern="1200" kumimoji="0" lang="zh-CN" noProof="1" normalizeH="0" spc="0" strike="noStrike" u="none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蒋兆和创作完杜甫画像后，还挥笔题写了一首诗：“</a:t>
            </a:r>
            <a:r>
              <a:rPr altLang="en-US" baseline="0" b="1" cap="none" sz="1800" i="0" kern="1200" kumimoji="0" lang="zh-CN" noProof="1" normalizeH="0" spc="0" strike="noStrike" u="none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丹青不知老将至，富贵于我如浮云。千载岂知逢新世，万民欢唱大同时。我与少陵情殊异，提笔如何画愁眉？”蒋兆和的性格、情怀可见一斑。</a:t>
            </a:r>
            <a:endParaRPr altLang="en-US" baseline="0" b="1" cap="none" sz="1800" i="0" kern="1200" kumimoji="0" lang="zh-CN" noProof="1" normalizeH="0" spc="0" strike="noStrike" u="none">
              <a:solidFill>
                <a:srgbClr val="FF0000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097157" name="图片 3" descr="杜甫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1568450" y="2860675"/>
            <a:ext cx="5418138" cy="3265488"/>
          </a:xfrm>
          <a:prstGeom prst="rect"/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6" name="内容占位符 5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6350" y="11113"/>
            <a:ext cx="9147175" cy="6477000"/>
          </a:xfrm>
        </p:spPr>
      </p:pic>
      <p:sp>
        <p:nvSpPr>
          <p:cNvPr id="1048725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</p:spTree>
    <p:custDataLst>
      <p:tags r:id="rId2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7" name="内容占位符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4763" y="893763"/>
            <a:ext cx="9134475" cy="5299075"/>
          </a:xfrm>
        </p:spPr>
      </p:pic>
    </p:spTree>
    <p:custDataLst>
      <p:tags r:id="rId2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6" name="内容占位符 2"/>
          <p:cNvSpPr>
            <a:spLocks noGrp="1"/>
          </p:cNvSpPr>
          <p:nvPr>
            <p:ph idx="1"/>
          </p:nvPr>
        </p:nvSpPr>
        <p:spPr/>
        <p:txBody>
          <a:bodyPr anchor="t" bIns="45720" lIns="91440" rIns="91440" tIns="45720" vert="horz" wrap="square"/>
          <a:p>
            <a:pPr eaLnBrk="1" hangingPunct="1"/>
            <a:endParaRPr altLang="en-US" dirty="0" lang="zh-CN"/>
          </a:p>
        </p:txBody>
      </p:sp>
      <p:sp>
        <p:nvSpPr>
          <p:cNvPr id="1048727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  <p:pic>
        <p:nvPicPr>
          <p:cNvPr id="2097198" name="Picture 2" descr="https://wkretype.bdimg.com/retype/zoom/fd34c08c1a37f111f1855b8b?pn=36&amp;o=jpg_6&amp;md5sum=7df14e63c7ec8deb433ead11c8f30744&amp;sign=b55f7de592&amp;png=6677892-6768022&amp;jpg=6782764-7019297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757237" y="-36512"/>
            <a:ext cx="10082212" cy="7715250"/>
          </a:xfrm>
          <a:prstGeom prst="rect"/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9" name="Picture 2" descr="https://wkretype.bdimg.com/retype/zoom/fd34c08c1a37f111f1855b8b?pn=37&amp;o=jpg_6&amp;md5sum=7df14e63c7ec8deb433ead11c8f30744&amp;sign=b55f7de592&amp;png=6768023-6858153&amp;jpg=7019298-725735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468312" y="-11112"/>
            <a:ext cx="9898062" cy="7423150"/>
          </a:xfrm>
        </p:spPr>
      </p:pic>
      <p:sp>
        <p:nvSpPr>
          <p:cNvPr id="1048728" name="标题 1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en-US" dirty="0" lang="zh-CN"/>
          </a:p>
        </p:txBody>
      </p:sp>
    </p:spTree>
    <p:custDataLst>
      <p:tags r:id="rId2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9" name="文本框 15362"/>
          <p:cNvSpPr txBox="1"/>
          <p:nvPr/>
        </p:nvSpPr>
        <p:spPr>
          <a:xfrm>
            <a:off x="301625" y="1217613"/>
            <a:ext cx="7791450" cy="1568450"/>
          </a:xfrm>
          <a:prstGeom prst="rect"/>
          <a:solidFill>
            <a:schemeClr val="bg1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wrap="square">
            <a:spAutoFit/>
          </a:bodyPr>
          <a:p>
            <a:pPr>
              <a:spcBef>
                <a:spcPct val="50000"/>
              </a:spcBef>
            </a:pPr>
            <a:r>
              <a:rPr altLang="en-US" b="1" dirty="0" sz="4800" lang="zh-CN">
                <a:latin typeface="Arial" panose="020B0604020202020204" pitchFamily="34" charset="0"/>
                <a:ea typeface="华文中宋" panose="02010600040101010101" pitchFamily="2" charset="-122"/>
              </a:rPr>
              <a:t>课堂练习及作业：做活页上面的阅读及写作题。</a:t>
            </a:r>
            <a:endParaRPr altLang="en-US" b="1" dirty="0" sz="4800" lang="zh-CN"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" fill="hold" id="7"/>
                                        <p:tgtEl>
                                          <p:spTgt spid="10487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29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内容占位符 2"/>
          <p:cNvSpPr>
            <a:spLocks noGrp="1"/>
          </p:cNvSpPr>
          <p:nvPr>
            <p:ph idx="1"/>
          </p:nvPr>
        </p:nvSpPr>
        <p:spPr>
          <a:xfrm>
            <a:off x="337820" y="1851660"/>
            <a:ext cx="8139430" cy="3728085"/>
          </a:xfrm>
        </p:spPr>
        <p:txBody>
          <a:bodyPr anchor="t" anchorCtr="0" bIns="45720" compatLnSpc="1" lIns="91440" numCol="1" rIns="91440" tIns="45720" vert="horz" wrap="square">
            <a:normAutofit fontScale="75000" lnSpcReduction="10000"/>
          </a:bodyPr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en-US" baseline="0" b="1" cap="none" sz="32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6．C（第四段中有“然而，单就最近这波‘杜甫很忙’的恶搞热潮来说”句，此项以偏概全）</a:t>
            </a:r>
            <a:endParaRPr altLang="en-US" baseline="0" b="1" cap="none" sz="3200" i="0" kern="1200" kumimoji="0" lang="zh-CN" noProof="1" normalizeH="0" spc="0" strike="noStrike" u="none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en-US" baseline="0" b="1" cap="none" sz="32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7．D（A项，“无知的、浅薄的、低俗的”评价是河南省诗歌协会会长马新朝的观点，不是文本的观点。B项，从“这种恶搞背后可能有网络公关和文化营销的魅影”来看，是作者的猜测，不是铁定事实。C项，从第五段“与那些曾经流行过的网络恶搞相比，‘杜甫很忙’并没有太多特色，最突出的区别……”来看，说“突出的特色”就与原文矛盾。）</a:t>
            </a:r>
            <a:endParaRPr altLang="en-US" baseline="0" b="1" cap="none" sz="3200" i="0" kern="1200" kumimoji="0" lang="zh-CN" noProof="1" normalizeH="0" spc="0" strike="noStrike" u="none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altLang="en-US" baseline="0" b="1" cap="none" sz="3200" i="0" kern="1200" kumimoji="0" lang="zh-CN" noProof="1" normalizeH="0" spc="0" strike="noStrike" u="none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8．A(作者认为：不可不必对恶搞杜甫的风潮反应“过敏”。)</a:t>
            </a:r>
            <a:endParaRPr altLang="en-US" baseline="0" b="1" cap="none" sz="3200" i="0" kern="1200" kumimoji="0" lang="zh-CN" noProof="1" normalizeH="0" spc="0" strike="noStrike" u="none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8731" name="文本框 1"/>
          <p:cNvSpPr txBox="1"/>
          <p:nvPr/>
        </p:nvSpPr>
        <p:spPr>
          <a:xfrm>
            <a:off x="591185" y="448945"/>
            <a:ext cx="3941445" cy="829945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sz="4800" lang="zh-CN">
                <a:solidFill>
                  <a:srgbClr val="FF0000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</a:rPr>
              <a:t>阅读选择答案：</a:t>
            </a:r>
            <a:endParaRPr altLang="en-US" sz="4800" lang="zh-CN">
              <a:solidFill>
                <a:srgbClr val="FF0000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0" name="内容占位符 5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43180" y="42545"/>
            <a:ext cx="9222740" cy="6692265"/>
          </a:xfrm>
        </p:spPr>
      </p:pic>
      <p:cxnSp>
        <p:nvCxnSpPr>
          <p:cNvPr id="3145729" name="直接连接符 1"/>
          <p:cNvCxnSpPr>
            <a:cxnSpLocks/>
          </p:cNvCxnSpPr>
          <p:nvPr/>
        </p:nvCxnSpPr>
        <p:spPr>
          <a:xfrm>
            <a:off x="2674938" y="365125"/>
            <a:ext cx="96838" cy="317500"/>
          </a:xfrm>
          <a:prstGeom prst="line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45730" name="直接连接符 2"/>
          <p:cNvCxnSpPr>
            <a:cxnSpLocks/>
          </p:cNvCxnSpPr>
          <p:nvPr/>
        </p:nvCxnSpPr>
        <p:spPr>
          <a:xfrm>
            <a:off x="4092575" y="322263"/>
            <a:ext cx="74613" cy="342900"/>
          </a:xfrm>
          <a:prstGeom prst="line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48732" name="文本框 3"/>
          <p:cNvSpPr txBox="1"/>
          <p:nvPr/>
        </p:nvSpPr>
        <p:spPr>
          <a:xfrm>
            <a:off x="6577330" y="-19050"/>
            <a:ext cx="2235835" cy="706755"/>
          </a:xfrm>
          <a:prstGeom prst="rect"/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</a:bodyPr>
          <a:p>
            <a:r>
              <a:rPr altLang="en-US" b="1" sz="4000" lang="zh-CN">
                <a:solidFill>
                  <a:schemeClr val="tx1"/>
                </a:solidFill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</a:rPr>
              <a:t>写作答案</a:t>
            </a:r>
            <a:endParaRPr altLang="en-US" b="1" sz="4000" lang="zh-CN"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1" name="内容占位符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61912" y="11113"/>
            <a:ext cx="9186862" cy="4210050"/>
          </a:xfrm>
        </p:spPr>
      </p:pic>
      <p:pic>
        <p:nvPicPr>
          <p:cNvPr id="2097202" name="Picture 4" descr="http://msb.zjol.com.cn/images/2015-02/21/mszb2015022100014v01b015.jpg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412750" y="4375150"/>
            <a:ext cx="1630363" cy="2371725"/>
          </a:xfrm>
          <a:prstGeom prst="rect"/>
          <a:noFill/>
          <a:ln w="9525">
            <a:noFill/>
          </a:ln>
        </p:spPr>
      </p:pic>
      <p:pic>
        <p:nvPicPr>
          <p:cNvPr id="2097203" name="Picture 10" descr="http://book.people.com.cn/NMediaFile/2018/0820/MAIN201808200815000562044388916.jpg"/>
          <p:cNvPicPr>
            <a:picLocks noChangeAspect="1"/>
          </p:cNvPicPr>
          <p:nvPr/>
        </p:nvPicPr>
        <p:blipFill>
          <a:blip xmlns:r="http://schemas.openxmlformats.org/officeDocument/2006/relationships" r:embed="rId3" cstate="print"/>
          <a:stretch>
            <a:fillRect/>
          </a:stretch>
        </p:blipFill>
        <p:spPr>
          <a:xfrm>
            <a:off x="2870200" y="4603750"/>
            <a:ext cx="1565275" cy="2141538"/>
          </a:xfrm>
          <a:prstGeom prst="rect"/>
          <a:noFill/>
          <a:ln w="9525">
            <a:noFill/>
          </a:ln>
        </p:spPr>
      </p:pic>
      <p:pic>
        <p:nvPicPr>
          <p:cNvPr id="2097204" name="Picture 4" descr="http://www.kfzimg.com/G06/M00/96/85/p4YBAFvEKGmATGOwAACinzN9vjk710_b.jpg"/>
          <p:cNvPicPr>
            <a:picLocks noChangeAspect="1"/>
          </p:cNvPicPr>
          <p:nvPr/>
        </p:nvPicPr>
        <p:blipFill>
          <a:blip xmlns:r="http://schemas.openxmlformats.org/officeDocument/2006/relationships" r:embed="rId4" cstate="print"/>
          <a:stretch>
            <a:fillRect/>
          </a:stretch>
        </p:blipFill>
        <p:spPr>
          <a:xfrm>
            <a:off x="4826000" y="4292600"/>
            <a:ext cx="1914525" cy="2546350"/>
          </a:xfrm>
          <a:prstGeom prst="rect"/>
          <a:noFill/>
          <a:ln w="9525">
            <a:noFill/>
          </a:ln>
        </p:spPr>
      </p:pic>
      <p:pic>
        <p:nvPicPr>
          <p:cNvPr id="2097205" name="Picture 8" descr="http://images.bookdao.com/bk/090905/1/c7ce32d5-5670-451f-8b8b-030c6d7d614f.jpg"/>
          <p:cNvPicPr>
            <a:picLocks noChangeAspect="1"/>
          </p:cNvPicPr>
          <p:nvPr/>
        </p:nvPicPr>
        <p:blipFill>
          <a:blip xmlns:r="http://schemas.openxmlformats.org/officeDocument/2006/relationships" r:embed="rId5" cstate="print"/>
          <a:stretch>
            <a:fillRect/>
          </a:stretch>
        </p:blipFill>
        <p:spPr>
          <a:xfrm>
            <a:off x="6856413" y="4375150"/>
            <a:ext cx="2268537" cy="2268538"/>
          </a:xfrm>
          <a:prstGeom prst="rect"/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Picture 2" descr="https://wkretype.bdimg.com/retype/zoom/bb292a1b6edb6f1aff001f21?pn=4&amp;o=jpg_6&amp;md5sum=ec2c0e24756fc7ae8902f35a831bb259&amp;sign=01c411dea2&amp;png=56230-209423&amp;jpg=533536-650548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346075" y="493713"/>
            <a:ext cx="8237538" cy="6180137"/>
          </a:xfr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内容占位符 1"/>
          <p:cNvSpPr>
            <a:spLocks noGrp="1"/>
          </p:cNvSpPr>
          <p:nvPr>
            <p:ph idx="4294967295"/>
          </p:nvPr>
        </p:nvSpPr>
        <p:spPr>
          <a:xfrm>
            <a:off x="1259632" y="836712"/>
            <a:ext cx="6610350" cy="4525962"/>
          </a:xfrm>
        </p:spPr>
        <p:txBody>
          <a:bodyPr>
            <a:normAutofit/>
          </a:bodyPr>
          <a:p>
            <a:pPr indent="0" marL="0">
              <a:buNone/>
            </a:pPr>
            <a:r>
              <a:rPr altLang="en-US" b="1" dirty="0" sz="3600" lang="zh-CN">
                <a:solidFill>
                  <a:srgbClr val="002060"/>
                </a:solidFill>
                <a:latin typeface="+mj-ea"/>
                <a:ea typeface="+mj-ea"/>
              </a:rPr>
              <a:t>教学目标：  </a:t>
            </a:r>
            <a:endParaRPr altLang="en-US" b="1" dirty="0" sz="3600" lang="zh-CN">
              <a:solidFill>
                <a:srgbClr val="002060"/>
              </a:solidFill>
              <a:latin typeface="+mj-ea"/>
              <a:ea typeface="+mj-ea"/>
            </a:endParaRPr>
          </a:p>
          <a:p>
            <a:pPr indent="0" marL="0">
              <a:buNone/>
            </a:pPr>
            <a:r>
              <a:rPr altLang="en-US" b="1" dirty="0" sz="3600" lang="zh-CN">
                <a:solidFill>
                  <a:srgbClr val="002060"/>
                </a:solidFill>
                <a:latin typeface="+mj-ea"/>
                <a:ea typeface="+mj-ea"/>
              </a:rPr>
              <a:t>1、了解杜甫生平、写作背景及其诗歌创作的影响。 </a:t>
            </a:r>
            <a:endParaRPr altLang="en-US" b="1" dirty="0" sz="3600" lang="zh-CN">
              <a:solidFill>
                <a:srgbClr val="002060"/>
              </a:solidFill>
              <a:latin typeface="+mj-ea"/>
              <a:ea typeface="+mj-ea"/>
            </a:endParaRPr>
          </a:p>
          <a:p>
            <a:pPr indent="0" marL="0">
              <a:buNone/>
            </a:pPr>
            <a:r>
              <a:rPr altLang="en-US" b="1" dirty="0" sz="3600" lang="zh-CN">
                <a:solidFill>
                  <a:srgbClr val="002060"/>
                </a:solidFill>
                <a:latin typeface="+mj-ea"/>
                <a:ea typeface="+mj-ea"/>
              </a:rPr>
              <a:t>2、掌握吟诵诗歌的基本方法。 </a:t>
            </a:r>
            <a:endParaRPr altLang="en-US" b="1" dirty="0" sz="3600" lang="zh-CN">
              <a:solidFill>
                <a:srgbClr val="002060"/>
              </a:solidFill>
              <a:latin typeface="+mj-ea"/>
              <a:ea typeface="+mj-ea"/>
            </a:endParaRPr>
          </a:p>
          <a:p>
            <a:pPr indent="0" marL="0">
              <a:buNone/>
            </a:pPr>
            <a:r>
              <a:rPr altLang="en-US" b="1" dirty="0" sz="3600" lang="zh-CN">
                <a:solidFill>
                  <a:srgbClr val="002060"/>
                </a:solidFill>
                <a:latin typeface="+mj-ea"/>
                <a:ea typeface="+mj-ea"/>
              </a:rPr>
              <a:t>3、感受诗人深沉的苦痛和忧思</a:t>
            </a:r>
            <a:r>
              <a:rPr altLang="en-US" b="1" dirty="0" sz="3600" lang="zh-CN" smtClean="0">
                <a:solidFill>
                  <a:srgbClr val="002060"/>
                </a:solidFill>
                <a:latin typeface="+mj-ea"/>
                <a:ea typeface="+mj-ea"/>
              </a:rPr>
              <a:t>。</a:t>
            </a:r>
            <a:endParaRPr altLang="zh-CN" b="1" dirty="0" sz="3600" lang="en-US" smtClean="0">
              <a:solidFill>
                <a:srgbClr val="002060"/>
              </a:solidFill>
              <a:latin typeface="+mj-ea"/>
              <a:ea typeface="+mj-ea"/>
            </a:endParaRPr>
          </a:p>
          <a:p>
            <a:pPr indent="0" marL="0">
              <a:buNone/>
            </a:pPr>
            <a:r>
              <a:rPr altLang="zh-CN" b="1" dirty="0" sz="3600" lang="en-US" smtClean="0">
                <a:solidFill>
                  <a:srgbClr val="002060"/>
                </a:solidFill>
                <a:latin typeface="+mj-ea"/>
                <a:ea typeface="+mj-ea"/>
              </a:rPr>
              <a:t>4.</a:t>
            </a:r>
            <a:r>
              <a:rPr altLang="en-US" b="1" dirty="0" sz="3600" lang="zh-CN" smtClean="0">
                <a:solidFill>
                  <a:srgbClr val="002060"/>
                </a:solidFill>
                <a:latin typeface="+mj-ea"/>
                <a:ea typeface="+mj-ea"/>
              </a:rPr>
              <a:t>理解背诵</a:t>
            </a:r>
            <a:r>
              <a:rPr altLang="en-US" b="1" dirty="0" sz="3600" lang="zh-CN" smtClean="0">
                <a:solidFill>
                  <a:srgbClr val="002060"/>
                </a:solidFill>
                <a:latin typeface="+mj-ea"/>
                <a:ea typeface="+mj-ea"/>
              </a:rPr>
              <a:t> 全诗。</a:t>
            </a:r>
            <a:endParaRPr altLang="en-US" b="1" dirty="0" sz="3600" lang="zh-CN">
              <a:solidFill>
                <a:srgbClr val="002060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内容占位符 3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-14287" y="-180975"/>
            <a:ext cx="5427662" cy="6931025"/>
          </a:xfrm>
        </p:spPr>
      </p:pic>
      <p:sp>
        <p:nvSpPr>
          <p:cNvPr id="1048605" name="标题 1"/>
          <p:cNvSpPr>
            <a:spLocks noGrp="1"/>
          </p:cNvSpPr>
          <p:nvPr>
            <p:ph type="title"/>
          </p:nvPr>
        </p:nvSpPr>
        <p:spPr/>
        <p:txBody>
          <a:bodyPr anchor="b" bIns="45720" lIns="91440" rIns="91440" tIns="45720" vert="horz" wrap="square"/>
          <a:p>
            <a:pPr eaLnBrk="1" hangingPunct="1"/>
            <a:endParaRPr altLang="en-US" dirty="0" lang="zh-CN"/>
          </a:p>
        </p:txBody>
      </p:sp>
      <p:pic>
        <p:nvPicPr>
          <p:cNvPr id="2097160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3927475" y="-68262"/>
            <a:ext cx="6969125" cy="7202487"/>
          </a:xfrm>
          <a:prstGeom prst="rect"/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文本占位符 6146"/>
          <p:cNvSpPr>
            <a:spLocks noGrp="1"/>
          </p:cNvSpPr>
          <p:nvPr>
            <p:ph idx="1"/>
          </p:nvPr>
        </p:nvSpPr>
        <p:spPr/>
        <p:txBody>
          <a:bodyPr anchor="t" bIns="45720" lIns="91440" rIns="91440" tIns="45720" vert="horz" wrap="square"/>
          <a:p>
            <a:pPr eaLnBrk="1" hangingPunct="1"/>
            <a:endParaRPr altLang="zh-CN" dirty="0" lang="zh-CN"/>
          </a:p>
        </p:txBody>
      </p:sp>
      <p:sp>
        <p:nvSpPr>
          <p:cNvPr id="1048607" name="标题 6145"/>
          <p:cNvSpPr>
            <a:spLocks noGrp="1"/>
          </p:cNvSpPr>
          <p:nvPr>
            <p:ph type="title"/>
          </p:nvPr>
        </p:nvSpPr>
        <p:spPr/>
        <p:txBody>
          <a:bodyPr anchor="ctr" bIns="45720" lIns="91440" rIns="91440" tIns="45720" vert="horz" wrap="square"/>
          <a:p>
            <a:pPr eaLnBrk="1" hangingPunct="1"/>
            <a:endParaRPr altLang="zh-CN" dirty="0" lang="zh-CN"/>
          </a:p>
        </p:txBody>
      </p:sp>
      <p:pic>
        <p:nvPicPr>
          <p:cNvPr id="2097161" name="图片 6147" descr="无标吧v题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0" y="0"/>
            <a:ext cx="4572000" cy="3143250"/>
          </a:xfrm>
          <a:prstGeom prst="rect"/>
          <a:noFill/>
          <a:ln w="9525">
            <a:noFill/>
          </a:ln>
        </p:spPr>
      </p:pic>
      <p:pic>
        <p:nvPicPr>
          <p:cNvPr id="2097162" name="图片 6148" descr="13616944_2006091111245766738800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4572000" y="0"/>
            <a:ext cx="4286250" cy="3219450"/>
          </a:xfrm>
          <a:prstGeom prst="rect"/>
          <a:noFill/>
          <a:ln w="9525">
            <a:noFill/>
          </a:ln>
        </p:spPr>
      </p:pic>
      <p:pic>
        <p:nvPicPr>
          <p:cNvPr id="2097163" name="图片 6149" descr="无标题"/>
          <p:cNvPicPr>
            <a:picLocks noChangeAspect="1"/>
          </p:cNvPicPr>
          <p:nvPr/>
        </p:nvPicPr>
        <p:blipFill>
          <a:blip xmlns:r="http://schemas.openxmlformats.org/officeDocument/2006/relationships" r:embed="rId3" cstate="print"/>
          <a:stretch>
            <a:fillRect/>
          </a:stretch>
        </p:blipFill>
        <p:spPr>
          <a:xfrm>
            <a:off x="228600" y="3124200"/>
            <a:ext cx="3581400" cy="3581400"/>
          </a:xfrm>
          <a:prstGeom prst="rect"/>
          <a:noFill/>
          <a:ln w="9525">
            <a:noFill/>
          </a:ln>
        </p:spPr>
      </p:pic>
      <p:pic>
        <p:nvPicPr>
          <p:cNvPr id="2097164" name="图片 6150" descr="img332430"/>
          <p:cNvPicPr>
            <a:picLocks noChangeAspect="1"/>
          </p:cNvPicPr>
          <p:nvPr/>
        </p:nvPicPr>
        <p:blipFill>
          <a:blip xmlns:r="http://schemas.openxmlformats.org/officeDocument/2006/relationships" r:embed="rId4" cstate="print"/>
          <a:stretch>
            <a:fillRect/>
          </a:stretch>
        </p:blipFill>
        <p:spPr>
          <a:xfrm>
            <a:off x="3962400" y="3124200"/>
            <a:ext cx="4800600" cy="3600450"/>
          </a:xfrm>
          <a:prstGeom prst="rect"/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2097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dur="2000" id="18"/>
                                        <p:tgtEl>
                                          <p:spTgt spid="2097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dur="500" id="23"/>
                                        <p:tgtEl>
                                          <p:spTgt spid="2097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0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1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2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3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4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5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6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7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8.xml><?xml version="1.0" encoding="utf-8"?>
<p:tagLst xmlns:p="http://schemas.openxmlformats.org/presentationml/2006/main">
  <p:tag name="KSO_WM_TEMPLATE_CATEGORY" val="custom"/>
  <p:tag name="KSO_WM_TEMPLATE_INDEX" val="20204165"/>
</p:tagLst>
</file>

<file path=ppt/tags/tag19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0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1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2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3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4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5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6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7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8.xml><?xml version="1.0" encoding="utf-8"?>
<p:tagLst xmlns:p="http://schemas.openxmlformats.org/presentationml/2006/main">
  <p:tag name="KSO_WM_TEMPLATE_CATEGORY" val="custom"/>
  <p:tag name="KSO_WM_TEMPLATE_INDEX" val="20204165"/>
</p:tagLst>
</file>

<file path=ppt/tags/tag29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0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1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2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3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4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5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6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7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8.xml><?xml version="1.0" encoding="utf-8"?>
<p:tagLst xmlns:p="http://schemas.openxmlformats.org/presentationml/2006/main">
  <p:tag name="KSO_WM_TEMPLATE_CATEGORY" val="custom"/>
  <p:tag name="KSO_WM_TEMPLATE_INDEX" val="20204165"/>
</p:tagLst>
</file>

<file path=ppt/tags/tag39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0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1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2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3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4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5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6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7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8.xml><?xml version="1.0" encoding="utf-8"?>
<p:tagLst xmlns:p="http://schemas.openxmlformats.org/presentationml/2006/main">
  <p:tag name="KSO_WM_TEMPLATE_CATEGORY" val="custom"/>
  <p:tag name="KSO_WM_TEMPLATE_INDEX" val="20204165"/>
</p:tagLst>
</file>

<file path=ppt/tags/tag49.xml><?xml version="1.0" encoding="utf-8"?>
<p:tagLst xmlns:p="http://schemas.openxmlformats.org/presentationml/2006/main">
  <p:tag name="KSO_WM_TEMPLATE_CATEGORY" val="custom"/>
  <p:tag name="KSO_WM_TEMPLATE_INDEX" val="20204165"/>
</p:tagLst>
</file>

<file path=ppt/tags/tag5.xml><?xml version="1.0" encoding="utf-8"?>
<p:tagLst xmlns:p="http://schemas.openxmlformats.org/presentationml/2006/main">
  <p:tag name="KSO_WM_TEMPLATE_CATEGORY" val="custom"/>
  <p:tag name="KSO_WM_TEMPLATE_INDEX" val="20204165"/>
</p:tagLst>
</file>

<file path=ppt/tags/tag50.xml><?xml version="1.0" encoding="utf-8"?>
<p:tagLst xmlns:p="http://schemas.openxmlformats.org/presentationml/2006/main">
  <p:tag name="KSO_WM_TEMPLATE_CATEGORY" val="custom"/>
  <p:tag name="KSO_WM_TEMPLATE_INDEX" val="20204165"/>
</p:tagLst>
</file>

<file path=ppt/tags/tag51.xml><?xml version="1.0" encoding="utf-8"?>
<p:tagLst xmlns:p="http://schemas.openxmlformats.org/presentationml/2006/main">
  <p:tag name="KSO_WM_TEMPLATE_CATEGORY" val="custom"/>
  <p:tag name="KSO_WM_TEMPLATE_INDEX" val="20204165"/>
</p:tagLst>
</file>

<file path=ppt/tags/tag52.xml><?xml version="1.0" encoding="utf-8"?>
<p:tagLst xmlns:p="http://schemas.openxmlformats.org/presentationml/2006/main">
  <p:tag name="KSO_WM_TEMPLATE_CATEGORY" val="custom"/>
  <p:tag name="KSO_WM_TEMPLATE_INDEX" val="20204165"/>
</p:tagLst>
</file>

<file path=ppt/tags/tag53.xml><?xml version="1.0" encoding="utf-8"?>
<p:tagLst xmlns:p="http://schemas.openxmlformats.org/presentationml/2006/main">
  <p:tag name="KSO_WM_TEMPLATE_CATEGORY" val="custom"/>
  <p:tag name="KSO_WM_TEMPLATE_INDEX" val="20204165"/>
</p:tagLst>
</file>

<file path=ppt/tags/tag54.xml><?xml version="1.0" encoding="utf-8"?>
<p:tagLst xmlns:p="http://schemas.openxmlformats.org/presentationml/2006/main">
  <p:tag name="KSO_WM_TEMPLATE_CATEGORY" val="custom"/>
  <p:tag name="KSO_WM_TEMPLATE_INDEX" val="20204165"/>
</p:tagLst>
</file>

<file path=ppt/tags/tag55.xml><?xml version="1.0" encoding="utf-8"?>
<p:tagLst xmlns:p="http://schemas.openxmlformats.org/presentationml/2006/main">
  <p:tag name="KSO_WM_TEMPLATE_CATEGORY" val="custom"/>
  <p:tag name="KSO_WM_TEMPLATE_INDEX" val="20204165"/>
</p:tagLst>
</file>

<file path=ppt/tags/tag56.xml><?xml version="1.0" encoding="utf-8"?>
<p:tagLst xmlns:p="http://schemas.openxmlformats.org/presentationml/2006/main">
  <p:tag name="KSO_WM_TEMPLATE_CATEGORY" val="custom"/>
  <p:tag name="KSO_WM_TEMPLATE_INDEX" val="20204165"/>
</p:tagLst>
</file>

<file path=ppt/tags/tag57.xml><?xml version="1.0" encoding="utf-8"?>
<p:tagLst xmlns:p="http://schemas.openxmlformats.org/presentationml/2006/main">
  <p:tag name="KSO_WM_TEMPLATE_CATEGORY" val="custom"/>
  <p:tag name="KSO_WM_TEMPLATE_INDEX" val="20204165"/>
</p:tagLst>
</file>

<file path=ppt/tags/tag6.xml><?xml version="1.0" encoding="utf-8"?>
<p:tagLst xmlns:p="http://schemas.openxmlformats.org/presentationml/2006/main">
  <p:tag name="KSO_WM_TEMPLATE_CATEGORY" val="custom"/>
  <p:tag name="KSO_WM_TEMPLATE_INDEX" val="20204165"/>
</p:tagLst>
</file>

<file path=ppt/tags/tag7.xml><?xml version="1.0" encoding="utf-8"?>
<p:tagLst xmlns:p="http://schemas.openxmlformats.org/presentationml/2006/main">
  <p:tag name="KSO_WM_TEMPLATE_CATEGORY" val="custom"/>
  <p:tag name="KSO_WM_TEMPLATE_INDEX" val="20204165"/>
</p:tagLst>
</file>

<file path=ppt/tags/tag8.xml><?xml version="1.0" encoding="utf-8"?>
<p:tagLst xmlns:p="http://schemas.openxmlformats.org/presentationml/2006/main">
  <p:tag name="KSO_WM_TEMPLATE_CATEGORY" val="custom"/>
  <p:tag name="KSO_WM_TEMPLATE_INDEX" val="20204165"/>
</p:tagLst>
</file>

<file path=ppt/tags/tag9.xml><?xml version="1.0" encoding="utf-8"?>
<p:tagLst xmlns:p="http://schemas.openxmlformats.org/presentationml/2006/main">
  <p:tag name="KSO_WM_TEMPLATE_CATEGORY" val="custom"/>
  <p:tag name="KSO_WM_TEMPLATE_INDEX" val="20204165"/>
</p:tagLst>
</file>

<file path=ppt/theme/_rels/them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lastClr="000000" val="windowText"/>
      </a:dk1>
      <a:lt1>
        <a:sysClr lastClr="FFFFFF" val="window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r="5400000" dist="381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r="5400000" dist="381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r="5400000" dist="381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dir="t" rig="glow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algn="tl" flip="none" sx="50000" sy="50000" tx="0" ty="0"/>
        </a:blip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lenovo</dc:creator>
  <cp:lastModifiedBy>明天骑行(任明奇)</cp:lastModifiedBy>
  <dcterms:created xsi:type="dcterms:W3CDTF">2020-06-07T07:38:00Z</dcterms:created>
  <dcterms:modified xsi:type="dcterms:W3CDTF">2021-08-23T04:02:34Z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2052-11.1.0.9991</vt:lpwstr>
  </property>
  <property fmtid="{D5CDD505-2E9C-101B-9397-08002B2CF9AE}" pid="3" name="ICV">
    <vt:lpwstr>91e8b9e40265484ab7083a18f4edf763</vt:lpwstr>
  </property>
</Properties>
</file>